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theme/theme5.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7.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8.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9.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10.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11.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2.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3.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4.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5.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6.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7.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8.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9.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20.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21.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22.xml" ContentType="application/vnd.openxmlformats-officedocument.theme+xml"/>
  <Override PartName="/ppt/slideLayouts/slideLayout199.xml" ContentType="application/vnd.openxmlformats-officedocument.presentationml.slideLayout+xml"/>
  <Override PartName="/ppt/theme/theme23.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24.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25.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6.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7.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28.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29.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30.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31.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32.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33.xml" ContentType="application/vnd.openxmlformats-officedocument.theme+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34.xml" ContentType="application/vnd.openxmlformats-officedocument.theme+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5.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6.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7.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8.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9.xml" ContentType="application/vnd.openxmlformats-officedocument.theme+xml"/>
  <Override PartName="/ppt/slideLayouts/slideLayout378.xml" ContentType="application/vnd.openxmlformats-officedocument.presentationml.slideLayout+xml"/>
  <Override PartName="/ppt/theme/theme40.xml" ContentType="application/vnd.openxmlformats-officedocument.theme+xml"/>
  <Override PartName="/ppt/slideLayouts/slideLayout379.xml" ContentType="application/vnd.openxmlformats-officedocument.presentationml.slideLayout+xml"/>
  <Override PartName="/ppt/theme/theme41.xml" ContentType="application/vnd.openxmlformats-officedocument.theme+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theme/theme42.xml" ContentType="application/vnd.openxmlformats-officedocument.theme+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theme/theme43.xml" ContentType="application/vnd.openxmlformats-officedocument.theme+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theme/theme44.xml" ContentType="application/vnd.openxmlformats-officedocument.theme+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theme/theme45.xml" ContentType="application/vnd.openxmlformats-officedocument.theme+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theme/theme46.xml" ContentType="application/vnd.openxmlformats-officedocument.theme+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theme/theme47.xml" ContentType="application/vnd.openxmlformats-officedocument.theme+xml"/>
  <Override PartName="/ppt/theme/theme4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theme/themeOverride2.xml" ContentType="application/vnd.openxmlformats-officedocument.themeOverr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theme/themeOverride3.xml" ContentType="application/vnd.openxmlformats-officedocument.themeOverr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theme/themeOverride4.xml" ContentType="application/vnd.openxmlformats-officedocument.themeOverr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theme/themeOverride5.xml" ContentType="application/vnd.openxmlformats-officedocument.themeOverr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1" r:id="rId2"/>
    <p:sldMasterId id="2147483673" r:id="rId3"/>
    <p:sldMasterId id="2147483684" r:id="rId4"/>
    <p:sldMasterId id="2147483696" r:id="rId5"/>
    <p:sldMasterId id="2147483710" r:id="rId6"/>
    <p:sldMasterId id="2147483724" r:id="rId7"/>
    <p:sldMasterId id="2147483741" r:id="rId8"/>
    <p:sldMasterId id="2147483753" r:id="rId9"/>
    <p:sldMasterId id="2147483756" r:id="rId10"/>
    <p:sldMasterId id="2147483768" r:id="rId11"/>
    <p:sldMasterId id="2147483780" r:id="rId12"/>
    <p:sldMasterId id="2147483822" r:id="rId13"/>
    <p:sldMasterId id="2147483834" r:id="rId14"/>
    <p:sldMasterId id="2147483847" r:id="rId15"/>
    <p:sldMasterId id="2147483850" r:id="rId16"/>
    <p:sldMasterId id="2147483862" r:id="rId17"/>
    <p:sldMasterId id="2147483874" r:id="rId18"/>
    <p:sldMasterId id="2147483886" r:id="rId19"/>
    <p:sldMasterId id="2147483898" r:id="rId20"/>
    <p:sldMasterId id="2147483910" r:id="rId21"/>
    <p:sldMasterId id="2147483924" r:id="rId22"/>
    <p:sldMasterId id="2147483950" r:id="rId23"/>
    <p:sldMasterId id="2147483952" r:id="rId24"/>
    <p:sldMasterId id="2147483964" r:id="rId25"/>
    <p:sldMasterId id="2147483976" r:id="rId26"/>
    <p:sldMasterId id="2147483988" r:id="rId27"/>
    <p:sldMasterId id="2147484000" r:id="rId28"/>
    <p:sldMasterId id="2147484012" r:id="rId29"/>
    <p:sldMasterId id="2147484024" r:id="rId30"/>
    <p:sldMasterId id="2147484036" r:id="rId31"/>
    <p:sldMasterId id="2147484048" r:id="rId32"/>
    <p:sldMasterId id="2147484060" r:id="rId33"/>
    <p:sldMasterId id="2147484072" r:id="rId34"/>
    <p:sldMasterId id="2147484084" r:id="rId35"/>
    <p:sldMasterId id="2147484098" r:id="rId36"/>
    <p:sldMasterId id="2147484110" r:id="rId37"/>
    <p:sldMasterId id="2147484145" r:id="rId38"/>
    <p:sldMasterId id="2147484157" r:id="rId39"/>
    <p:sldMasterId id="2147484181" r:id="rId40"/>
    <p:sldMasterId id="2147484183" r:id="rId41"/>
    <p:sldMasterId id="2147484185" r:id="rId42"/>
    <p:sldMasterId id="2147484199" r:id="rId43"/>
    <p:sldMasterId id="2147484211" r:id="rId44"/>
    <p:sldMasterId id="2147484235" r:id="rId45"/>
    <p:sldMasterId id="2147484247" r:id="rId46"/>
    <p:sldMasterId id="2147484259" r:id="rId47"/>
  </p:sldMasterIdLst>
  <p:notesMasterIdLst>
    <p:notesMasterId r:id="rId303"/>
  </p:notesMasterIdLst>
  <p:sldIdLst>
    <p:sldId id="378" r:id="rId48"/>
    <p:sldId id="379" r:id="rId49"/>
    <p:sldId id="1141" r:id="rId50"/>
    <p:sldId id="380" r:id="rId51"/>
    <p:sldId id="381" r:id="rId52"/>
    <p:sldId id="2798" r:id="rId53"/>
    <p:sldId id="2799" r:id="rId54"/>
    <p:sldId id="2800" r:id="rId55"/>
    <p:sldId id="2801" r:id="rId56"/>
    <p:sldId id="386" r:id="rId57"/>
    <p:sldId id="389" r:id="rId58"/>
    <p:sldId id="2766" r:id="rId59"/>
    <p:sldId id="2767" r:id="rId60"/>
    <p:sldId id="2789" r:id="rId61"/>
    <p:sldId id="2773" r:id="rId62"/>
    <p:sldId id="2774" r:id="rId63"/>
    <p:sldId id="2775" r:id="rId64"/>
    <p:sldId id="2776" r:id="rId65"/>
    <p:sldId id="2764" r:id="rId66"/>
    <p:sldId id="2765" r:id="rId67"/>
    <p:sldId id="258" r:id="rId68"/>
    <p:sldId id="259" r:id="rId69"/>
    <p:sldId id="260" r:id="rId70"/>
    <p:sldId id="261" r:id="rId71"/>
    <p:sldId id="262" r:id="rId72"/>
    <p:sldId id="310" r:id="rId73"/>
    <p:sldId id="306" r:id="rId74"/>
    <p:sldId id="266" r:id="rId75"/>
    <p:sldId id="267" r:id="rId76"/>
    <p:sldId id="268" r:id="rId77"/>
    <p:sldId id="269" r:id="rId78"/>
    <p:sldId id="273" r:id="rId79"/>
    <p:sldId id="274" r:id="rId80"/>
    <p:sldId id="435" r:id="rId81"/>
    <p:sldId id="1149" r:id="rId82"/>
    <p:sldId id="460" r:id="rId83"/>
    <p:sldId id="461" r:id="rId84"/>
    <p:sldId id="468" r:id="rId85"/>
    <p:sldId id="2779" r:id="rId86"/>
    <p:sldId id="1148" r:id="rId87"/>
    <p:sldId id="1146" r:id="rId88"/>
    <p:sldId id="1144" r:id="rId89"/>
    <p:sldId id="1150" r:id="rId90"/>
    <p:sldId id="2795" r:id="rId91"/>
    <p:sldId id="1159" r:id="rId92"/>
    <p:sldId id="1145" r:id="rId93"/>
    <p:sldId id="2793" r:id="rId94"/>
    <p:sldId id="436" r:id="rId95"/>
    <p:sldId id="2788" r:id="rId96"/>
    <p:sldId id="1204" r:id="rId97"/>
    <p:sldId id="491" r:id="rId98"/>
    <p:sldId id="2482" r:id="rId99"/>
    <p:sldId id="492" r:id="rId100"/>
    <p:sldId id="2448" r:id="rId101"/>
    <p:sldId id="325" r:id="rId102"/>
    <p:sldId id="270" r:id="rId103"/>
    <p:sldId id="488" r:id="rId104"/>
    <p:sldId id="2445" r:id="rId105"/>
    <p:sldId id="2443" r:id="rId106"/>
    <p:sldId id="530" r:id="rId107"/>
    <p:sldId id="2427" r:id="rId108"/>
    <p:sldId id="2428" r:id="rId109"/>
    <p:sldId id="1166" r:id="rId110"/>
    <p:sldId id="1167" r:id="rId111"/>
    <p:sldId id="1168" r:id="rId112"/>
    <p:sldId id="2439" r:id="rId113"/>
    <p:sldId id="2440" r:id="rId114"/>
    <p:sldId id="2447" r:id="rId115"/>
    <p:sldId id="489" r:id="rId116"/>
    <p:sldId id="2778" r:id="rId117"/>
    <p:sldId id="2458" r:id="rId118"/>
    <p:sldId id="375" r:id="rId119"/>
    <p:sldId id="445" r:id="rId120"/>
    <p:sldId id="428" r:id="rId121"/>
    <p:sldId id="2483" r:id="rId122"/>
    <p:sldId id="1201" r:id="rId123"/>
    <p:sldId id="1202" r:id="rId124"/>
    <p:sldId id="513" r:id="rId125"/>
    <p:sldId id="1155" r:id="rId126"/>
    <p:sldId id="495" r:id="rId127"/>
    <p:sldId id="503" r:id="rId128"/>
    <p:sldId id="505" r:id="rId129"/>
    <p:sldId id="2780" r:id="rId130"/>
    <p:sldId id="2792" r:id="rId131"/>
    <p:sldId id="1154" r:id="rId132"/>
    <p:sldId id="438" r:id="rId133"/>
    <p:sldId id="516" r:id="rId134"/>
    <p:sldId id="2782" r:id="rId135"/>
    <p:sldId id="2783" r:id="rId136"/>
    <p:sldId id="429" r:id="rId137"/>
    <p:sldId id="517" r:id="rId138"/>
    <p:sldId id="518" r:id="rId139"/>
    <p:sldId id="519" r:id="rId140"/>
    <p:sldId id="520" r:id="rId141"/>
    <p:sldId id="521" r:id="rId142"/>
    <p:sldId id="433" r:id="rId143"/>
    <p:sldId id="507" r:id="rId144"/>
    <p:sldId id="508" r:id="rId145"/>
    <p:sldId id="510" r:id="rId146"/>
    <p:sldId id="509" r:id="rId147"/>
    <p:sldId id="511" r:id="rId148"/>
    <p:sldId id="512" r:id="rId149"/>
    <p:sldId id="502" r:id="rId150"/>
    <p:sldId id="500" r:id="rId151"/>
    <p:sldId id="494" r:id="rId152"/>
    <p:sldId id="499" r:id="rId153"/>
    <p:sldId id="501" r:id="rId154"/>
    <p:sldId id="442" r:id="rId155"/>
    <p:sldId id="522" r:id="rId156"/>
    <p:sldId id="1152" r:id="rId157"/>
    <p:sldId id="2781" r:id="rId158"/>
    <p:sldId id="2777" r:id="rId159"/>
    <p:sldId id="523" r:id="rId160"/>
    <p:sldId id="1153" r:id="rId161"/>
    <p:sldId id="2469" r:id="rId162"/>
    <p:sldId id="2752" r:id="rId163"/>
    <p:sldId id="2747" r:id="rId164"/>
    <p:sldId id="1728" r:id="rId165"/>
    <p:sldId id="2746" r:id="rId166"/>
    <p:sldId id="2772" r:id="rId167"/>
    <p:sldId id="2794" r:id="rId168"/>
    <p:sldId id="2771" r:id="rId169"/>
    <p:sldId id="2459" r:id="rId170"/>
    <p:sldId id="2456" r:id="rId171"/>
    <p:sldId id="376" r:id="rId172"/>
    <p:sldId id="1157" r:id="rId173"/>
    <p:sldId id="2457" r:id="rId174"/>
    <p:sldId id="2753" r:id="rId175"/>
    <p:sldId id="2797" r:id="rId176"/>
    <p:sldId id="308" r:id="rId177"/>
    <p:sldId id="309" r:id="rId178"/>
    <p:sldId id="307" r:id="rId179"/>
    <p:sldId id="493" r:id="rId180"/>
    <p:sldId id="373" r:id="rId181"/>
    <p:sldId id="312" r:id="rId182"/>
    <p:sldId id="2748" r:id="rId183"/>
    <p:sldId id="277" r:id="rId184"/>
    <p:sldId id="370" r:id="rId185"/>
    <p:sldId id="369" r:id="rId186"/>
    <p:sldId id="314" r:id="rId187"/>
    <p:sldId id="2749" r:id="rId188"/>
    <p:sldId id="2796" r:id="rId189"/>
    <p:sldId id="264" r:id="rId190"/>
    <p:sldId id="265" r:id="rId191"/>
    <p:sldId id="390" r:id="rId192"/>
    <p:sldId id="315" r:id="rId193"/>
    <p:sldId id="316" r:id="rId194"/>
    <p:sldId id="317" r:id="rId195"/>
    <p:sldId id="318" r:id="rId196"/>
    <p:sldId id="371" r:id="rId197"/>
    <p:sldId id="320" r:id="rId198"/>
    <p:sldId id="321" r:id="rId199"/>
    <p:sldId id="322" r:id="rId200"/>
    <p:sldId id="323" r:id="rId201"/>
    <p:sldId id="324" r:id="rId202"/>
    <p:sldId id="367" r:id="rId203"/>
    <p:sldId id="368" r:id="rId204"/>
    <p:sldId id="327" r:id="rId205"/>
    <p:sldId id="328" r:id="rId206"/>
    <p:sldId id="329" r:id="rId207"/>
    <p:sldId id="330" r:id="rId208"/>
    <p:sldId id="331" r:id="rId209"/>
    <p:sldId id="332" r:id="rId210"/>
    <p:sldId id="333" r:id="rId211"/>
    <p:sldId id="334" r:id="rId212"/>
    <p:sldId id="335" r:id="rId213"/>
    <p:sldId id="336" r:id="rId214"/>
    <p:sldId id="337" r:id="rId215"/>
    <p:sldId id="338" r:id="rId216"/>
    <p:sldId id="339" r:id="rId217"/>
    <p:sldId id="340" r:id="rId218"/>
    <p:sldId id="341" r:id="rId219"/>
    <p:sldId id="342" r:id="rId220"/>
    <p:sldId id="343" r:id="rId221"/>
    <p:sldId id="305" r:id="rId222"/>
    <p:sldId id="345" r:id="rId223"/>
    <p:sldId id="346" r:id="rId224"/>
    <p:sldId id="347" r:id="rId225"/>
    <p:sldId id="773" r:id="rId226"/>
    <p:sldId id="349" r:id="rId227"/>
    <p:sldId id="350" r:id="rId228"/>
    <p:sldId id="351" r:id="rId229"/>
    <p:sldId id="352" r:id="rId230"/>
    <p:sldId id="353" r:id="rId231"/>
    <p:sldId id="354" r:id="rId232"/>
    <p:sldId id="355" r:id="rId233"/>
    <p:sldId id="356" r:id="rId234"/>
    <p:sldId id="357" r:id="rId235"/>
    <p:sldId id="358" r:id="rId236"/>
    <p:sldId id="359" r:id="rId237"/>
    <p:sldId id="360" r:id="rId238"/>
    <p:sldId id="361" r:id="rId239"/>
    <p:sldId id="362" r:id="rId240"/>
    <p:sldId id="363" r:id="rId241"/>
    <p:sldId id="364" r:id="rId242"/>
    <p:sldId id="365" r:id="rId243"/>
    <p:sldId id="366" r:id="rId244"/>
    <p:sldId id="2790" r:id="rId245"/>
    <p:sldId id="2750" r:id="rId246"/>
    <p:sldId id="2751" r:id="rId247"/>
    <p:sldId id="2769" r:id="rId248"/>
    <p:sldId id="2460" r:id="rId249"/>
    <p:sldId id="2461" r:id="rId250"/>
    <p:sldId id="2462" r:id="rId251"/>
    <p:sldId id="377" r:id="rId252"/>
    <p:sldId id="1158" r:id="rId253"/>
    <p:sldId id="2463" r:id="rId254"/>
    <p:sldId id="2755" r:id="rId255"/>
    <p:sldId id="2757" r:id="rId256"/>
    <p:sldId id="2759" r:id="rId257"/>
    <p:sldId id="2756" r:id="rId258"/>
    <p:sldId id="2760" r:id="rId259"/>
    <p:sldId id="2761" r:id="rId260"/>
    <p:sldId id="2758" r:id="rId261"/>
    <p:sldId id="2478" r:id="rId262"/>
    <p:sldId id="2704" r:id="rId263"/>
    <p:sldId id="2762" r:id="rId264"/>
    <p:sldId id="2768" r:id="rId265"/>
    <p:sldId id="2464" r:id="rId266"/>
    <p:sldId id="2451" r:id="rId267"/>
    <p:sldId id="2465" r:id="rId268"/>
    <p:sldId id="2466" r:id="rId269"/>
    <p:sldId id="2467" r:id="rId270"/>
    <p:sldId id="415" r:id="rId271"/>
    <p:sldId id="524" r:id="rId272"/>
    <p:sldId id="497" r:id="rId273"/>
    <p:sldId id="1156" r:id="rId274"/>
    <p:sldId id="440" r:id="rId275"/>
    <p:sldId id="2791" r:id="rId276"/>
    <p:sldId id="1142" r:id="rId277"/>
    <p:sldId id="1143" r:id="rId278"/>
    <p:sldId id="412" r:id="rId279"/>
    <p:sldId id="280" r:id="rId280"/>
    <p:sldId id="281" r:id="rId281"/>
    <p:sldId id="282" r:id="rId282"/>
    <p:sldId id="283" r:id="rId283"/>
    <p:sldId id="284" r:id="rId284"/>
    <p:sldId id="285" r:id="rId285"/>
    <p:sldId id="286" r:id="rId286"/>
    <p:sldId id="287" r:id="rId287"/>
    <p:sldId id="288" r:id="rId288"/>
    <p:sldId id="289" r:id="rId289"/>
    <p:sldId id="290" r:id="rId290"/>
    <p:sldId id="291" r:id="rId291"/>
    <p:sldId id="292" r:id="rId292"/>
    <p:sldId id="293" r:id="rId293"/>
    <p:sldId id="294" r:id="rId294"/>
    <p:sldId id="295" r:id="rId295"/>
    <p:sldId id="296" r:id="rId296"/>
    <p:sldId id="297" r:id="rId297"/>
    <p:sldId id="298" r:id="rId298"/>
    <p:sldId id="299" r:id="rId299"/>
    <p:sldId id="388" r:id="rId300"/>
    <p:sldId id="300" r:id="rId301"/>
    <p:sldId id="374" r:id="rId30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verview" id="{80F57CCF-B156-CB45-8A73-CC3124068E98}">
          <p14:sldIdLst>
            <p14:sldId id="378"/>
            <p14:sldId id="379"/>
            <p14:sldId id="1141"/>
            <p14:sldId id="380"/>
            <p14:sldId id="381"/>
            <p14:sldId id="2798"/>
            <p14:sldId id="2799"/>
            <p14:sldId id="2800"/>
            <p14:sldId id="2801"/>
            <p14:sldId id="386"/>
            <p14:sldId id="389"/>
            <p14:sldId id="2766"/>
            <p14:sldId id="2767"/>
            <p14:sldId id="2789"/>
            <p14:sldId id="2773"/>
            <p14:sldId id="2774"/>
            <p14:sldId id="2775"/>
            <p14:sldId id="2776"/>
            <p14:sldId id="2764"/>
            <p14:sldId id="2765"/>
          </p14:sldIdLst>
        </p14:section>
        <p14:section name="Introduction" id="{96F4E1D7-C44F-7D43-9D57-9D1481C1AB5B}">
          <p14:sldIdLst>
            <p14:sldId id="258"/>
            <p14:sldId id="259"/>
            <p14:sldId id="260"/>
            <p14:sldId id="261"/>
            <p14:sldId id="262"/>
            <p14:sldId id="310"/>
            <p14:sldId id="306"/>
            <p14:sldId id="266"/>
            <p14:sldId id="267"/>
            <p14:sldId id="268"/>
            <p14:sldId id="269"/>
            <p14:sldId id="273"/>
            <p14:sldId id="274"/>
          </p14:sldIdLst>
        </p14:section>
        <p14:section name="Sermon" id="{3BAF61DE-57DB-3145-BA73-1C918CA246BA}">
          <p14:sldIdLst>
            <p14:sldId id="435"/>
            <p14:sldId id="1149"/>
            <p14:sldId id="460"/>
            <p14:sldId id="461"/>
            <p14:sldId id="468"/>
            <p14:sldId id="2779"/>
            <p14:sldId id="1148"/>
            <p14:sldId id="1146"/>
            <p14:sldId id="1144"/>
            <p14:sldId id="1150"/>
            <p14:sldId id="2795"/>
            <p14:sldId id="1159"/>
            <p14:sldId id="1145"/>
            <p14:sldId id="2793"/>
            <p14:sldId id="436"/>
            <p14:sldId id="2788"/>
            <p14:sldId id="1204"/>
            <p14:sldId id="491"/>
            <p14:sldId id="2482"/>
            <p14:sldId id="492"/>
            <p14:sldId id="2448"/>
            <p14:sldId id="325"/>
            <p14:sldId id="270"/>
            <p14:sldId id="488"/>
            <p14:sldId id="2445"/>
            <p14:sldId id="2443"/>
            <p14:sldId id="530"/>
            <p14:sldId id="2427"/>
            <p14:sldId id="2428"/>
            <p14:sldId id="1166"/>
            <p14:sldId id="1167"/>
            <p14:sldId id="1168"/>
            <p14:sldId id="2439"/>
            <p14:sldId id="2440"/>
            <p14:sldId id="2447"/>
            <p14:sldId id="489"/>
            <p14:sldId id="2778"/>
            <p14:sldId id="2458"/>
          </p14:sldIdLst>
        </p14:section>
        <p14:section name="Chapters" id="{936E5696-F592-514E-B041-C621A56AD826}">
          <p14:sldIdLst>
            <p14:sldId id="375"/>
            <p14:sldId id="445"/>
            <p14:sldId id="428"/>
            <p14:sldId id="2483"/>
            <p14:sldId id="1201"/>
            <p14:sldId id="1202"/>
            <p14:sldId id="513"/>
            <p14:sldId id="1155"/>
            <p14:sldId id="495"/>
            <p14:sldId id="503"/>
            <p14:sldId id="505"/>
            <p14:sldId id="2780"/>
            <p14:sldId id="2792"/>
            <p14:sldId id="1154"/>
            <p14:sldId id="438"/>
            <p14:sldId id="516"/>
            <p14:sldId id="2782"/>
            <p14:sldId id="2783"/>
            <p14:sldId id="429"/>
            <p14:sldId id="517"/>
            <p14:sldId id="518"/>
            <p14:sldId id="519"/>
            <p14:sldId id="520"/>
            <p14:sldId id="521"/>
            <p14:sldId id="433"/>
            <p14:sldId id="507"/>
            <p14:sldId id="508"/>
            <p14:sldId id="510"/>
            <p14:sldId id="509"/>
            <p14:sldId id="511"/>
            <p14:sldId id="512"/>
            <p14:sldId id="502"/>
            <p14:sldId id="500"/>
            <p14:sldId id="494"/>
            <p14:sldId id="499"/>
            <p14:sldId id="501"/>
            <p14:sldId id="442"/>
            <p14:sldId id="522"/>
            <p14:sldId id="1152"/>
            <p14:sldId id="2781"/>
            <p14:sldId id="2777"/>
            <p14:sldId id="523"/>
            <p14:sldId id="1153"/>
            <p14:sldId id="2469"/>
            <p14:sldId id="2752"/>
            <p14:sldId id="2747"/>
            <p14:sldId id="1728"/>
            <p14:sldId id="2746"/>
            <p14:sldId id="2772"/>
            <p14:sldId id="2794"/>
            <p14:sldId id="2771"/>
            <p14:sldId id="2459"/>
            <p14:sldId id="2456"/>
            <p14:sldId id="376"/>
            <p14:sldId id="1157"/>
            <p14:sldId id="2457"/>
            <p14:sldId id="2753"/>
            <p14:sldId id="2797"/>
            <p14:sldId id="308"/>
            <p14:sldId id="309"/>
            <p14:sldId id="307"/>
            <p14:sldId id="493"/>
            <p14:sldId id="373"/>
            <p14:sldId id="312"/>
            <p14:sldId id="2748"/>
            <p14:sldId id="277"/>
            <p14:sldId id="370"/>
            <p14:sldId id="369"/>
            <p14:sldId id="314"/>
            <p14:sldId id="2749"/>
            <p14:sldId id="2796"/>
            <p14:sldId id="264"/>
            <p14:sldId id="265"/>
            <p14:sldId id="390"/>
            <p14:sldId id="315"/>
            <p14:sldId id="316"/>
            <p14:sldId id="317"/>
            <p14:sldId id="318"/>
            <p14:sldId id="371"/>
            <p14:sldId id="320"/>
            <p14:sldId id="321"/>
            <p14:sldId id="322"/>
            <p14:sldId id="323"/>
            <p14:sldId id="324"/>
            <p14:sldId id="367"/>
            <p14:sldId id="368"/>
            <p14:sldId id="327"/>
            <p14:sldId id="328"/>
            <p14:sldId id="329"/>
            <p14:sldId id="330"/>
            <p14:sldId id="331"/>
            <p14:sldId id="332"/>
            <p14:sldId id="333"/>
            <p14:sldId id="334"/>
            <p14:sldId id="335"/>
            <p14:sldId id="336"/>
            <p14:sldId id="337"/>
            <p14:sldId id="338"/>
            <p14:sldId id="339"/>
            <p14:sldId id="340"/>
            <p14:sldId id="341"/>
            <p14:sldId id="342"/>
            <p14:sldId id="343"/>
            <p14:sldId id="305"/>
            <p14:sldId id="345"/>
            <p14:sldId id="346"/>
            <p14:sldId id="347"/>
            <p14:sldId id="773"/>
            <p14:sldId id="349"/>
            <p14:sldId id="350"/>
            <p14:sldId id="351"/>
            <p14:sldId id="352"/>
            <p14:sldId id="353"/>
            <p14:sldId id="354"/>
            <p14:sldId id="355"/>
            <p14:sldId id="356"/>
            <p14:sldId id="357"/>
            <p14:sldId id="358"/>
            <p14:sldId id="359"/>
            <p14:sldId id="360"/>
            <p14:sldId id="361"/>
            <p14:sldId id="362"/>
            <p14:sldId id="363"/>
            <p14:sldId id="364"/>
            <p14:sldId id="365"/>
            <p14:sldId id="366"/>
            <p14:sldId id="2790"/>
            <p14:sldId id="2750"/>
            <p14:sldId id="2751"/>
            <p14:sldId id="2769"/>
            <p14:sldId id="2460"/>
            <p14:sldId id="2461"/>
            <p14:sldId id="2462"/>
            <p14:sldId id="377"/>
            <p14:sldId id="1158"/>
            <p14:sldId id="2463"/>
            <p14:sldId id="2755"/>
            <p14:sldId id="2757"/>
            <p14:sldId id="2759"/>
            <p14:sldId id="2756"/>
            <p14:sldId id="2760"/>
            <p14:sldId id="2761"/>
            <p14:sldId id="2758"/>
            <p14:sldId id="2478"/>
            <p14:sldId id="2704"/>
            <p14:sldId id="2762"/>
            <p14:sldId id="2768"/>
          </p14:sldIdLst>
        </p14:section>
        <p14:section name="Conclusion" id="{0755DAE2-099D-124A-A196-819D31A968B5}">
          <p14:sldIdLst>
            <p14:sldId id="2464"/>
            <p14:sldId id="2451"/>
            <p14:sldId id="2465"/>
            <p14:sldId id="2466"/>
            <p14:sldId id="2467"/>
            <p14:sldId id="415"/>
            <p14:sldId id="524"/>
            <p14:sldId id="497"/>
            <p14:sldId id="1156"/>
            <p14:sldId id="440"/>
            <p14:sldId id="2791"/>
            <p14:sldId id="1142"/>
            <p14:sldId id="1143"/>
          </p14:sldIdLst>
        </p14:section>
        <p14:section name="Supplements" id="{8A9B3BC0-D35E-5E40-8B2A-09B6021FE410}">
          <p14:sldIdLst>
            <p14:sldId id="412"/>
            <p14:sldId id="280"/>
            <p14:sldId id="281"/>
            <p14:sldId id="282"/>
            <p14:sldId id="283"/>
            <p14:sldId id="284"/>
            <p14:sldId id="285"/>
            <p14:sldId id="286"/>
            <p14:sldId id="287"/>
            <p14:sldId id="288"/>
            <p14:sldId id="289"/>
            <p14:sldId id="290"/>
            <p14:sldId id="291"/>
            <p14:sldId id="292"/>
            <p14:sldId id="293"/>
            <p14:sldId id="294"/>
            <p14:sldId id="295"/>
            <p14:sldId id="296"/>
            <p14:sldId id="297"/>
            <p14:sldId id="298"/>
            <p14:sldId id="299"/>
            <p14:sldId id="388"/>
            <p14:sldId id="300"/>
            <p14:sldId id="37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E2241"/>
    <a:srgbClr val="7C204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2915" autoAdjust="0"/>
    <p:restoredTop sz="94007" autoAdjust="0"/>
  </p:normalViewPr>
  <p:slideViewPr>
    <p:cSldViewPr snapToGrid="0" snapToObjects="1">
      <p:cViewPr varScale="1">
        <p:scale>
          <a:sx n="94" d="100"/>
          <a:sy n="94" d="100"/>
        </p:scale>
        <p:origin x="208" y="1280"/>
      </p:cViewPr>
      <p:guideLst>
        <p:guide orient="horz" pos="2160"/>
        <p:guide pos="2880"/>
      </p:guideLst>
    </p:cSldViewPr>
  </p:slideViewPr>
  <p:outlineViewPr>
    <p:cViewPr>
      <p:scale>
        <a:sx n="33" d="100"/>
        <a:sy n="33" d="100"/>
      </p:scale>
      <p:origin x="0" y="4728"/>
    </p:cViewPr>
  </p:outlineViewPr>
  <p:notesTextViewPr>
    <p:cViewPr>
      <p:scale>
        <a:sx n="100" d="100"/>
        <a:sy n="100" d="100"/>
      </p:scale>
      <p:origin x="0" y="0"/>
    </p:cViewPr>
  </p:notesTextViewPr>
  <p:sorterViewPr>
    <p:cViewPr varScale="1">
      <p:scale>
        <a:sx n="90" d="100"/>
        <a:sy n="9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0.xml"/><Relationship Id="rId299" Type="http://schemas.openxmlformats.org/officeDocument/2006/relationships/slide" Target="slides/slide252.xml"/><Relationship Id="rId21" Type="http://schemas.openxmlformats.org/officeDocument/2006/relationships/slideMaster" Target="slideMasters/slideMaster21.xml"/><Relationship Id="rId63" Type="http://schemas.openxmlformats.org/officeDocument/2006/relationships/slide" Target="slides/slide16.xml"/><Relationship Id="rId159" Type="http://schemas.openxmlformats.org/officeDocument/2006/relationships/slide" Target="slides/slide112.xml"/><Relationship Id="rId170" Type="http://schemas.openxmlformats.org/officeDocument/2006/relationships/slide" Target="slides/slide123.xml"/><Relationship Id="rId226" Type="http://schemas.openxmlformats.org/officeDocument/2006/relationships/slide" Target="slides/slide179.xml"/><Relationship Id="rId268" Type="http://schemas.openxmlformats.org/officeDocument/2006/relationships/slide" Target="slides/slide221.xml"/><Relationship Id="rId32" Type="http://schemas.openxmlformats.org/officeDocument/2006/relationships/slideMaster" Target="slideMasters/slideMaster32.xml"/><Relationship Id="rId74" Type="http://schemas.openxmlformats.org/officeDocument/2006/relationships/slide" Target="slides/slide27.xml"/><Relationship Id="rId128" Type="http://schemas.openxmlformats.org/officeDocument/2006/relationships/slide" Target="slides/slide81.xml"/><Relationship Id="rId5" Type="http://schemas.openxmlformats.org/officeDocument/2006/relationships/slideMaster" Target="slideMasters/slideMaster5.xml"/><Relationship Id="rId181" Type="http://schemas.openxmlformats.org/officeDocument/2006/relationships/slide" Target="slides/slide134.xml"/><Relationship Id="rId237" Type="http://schemas.openxmlformats.org/officeDocument/2006/relationships/slide" Target="slides/slide190.xml"/><Relationship Id="rId279" Type="http://schemas.openxmlformats.org/officeDocument/2006/relationships/slide" Target="slides/slide232.xml"/><Relationship Id="rId43" Type="http://schemas.openxmlformats.org/officeDocument/2006/relationships/slideMaster" Target="slideMasters/slideMaster43.xml"/><Relationship Id="rId139" Type="http://schemas.openxmlformats.org/officeDocument/2006/relationships/slide" Target="slides/slide92.xml"/><Relationship Id="rId290" Type="http://schemas.openxmlformats.org/officeDocument/2006/relationships/slide" Target="slides/slide243.xml"/><Relationship Id="rId304" Type="http://schemas.openxmlformats.org/officeDocument/2006/relationships/presProps" Target="presProps.xml"/><Relationship Id="rId85" Type="http://schemas.openxmlformats.org/officeDocument/2006/relationships/slide" Target="slides/slide38.xml"/><Relationship Id="rId150" Type="http://schemas.openxmlformats.org/officeDocument/2006/relationships/slide" Target="slides/slide103.xml"/><Relationship Id="rId192" Type="http://schemas.openxmlformats.org/officeDocument/2006/relationships/slide" Target="slides/slide145.xml"/><Relationship Id="rId206" Type="http://schemas.openxmlformats.org/officeDocument/2006/relationships/slide" Target="slides/slide159.xml"/><Relationship Id="rId248" Type="http://schemas.openxmlformats.org/officeDocument/2006/relationships/slide" Target="slides/slide201.xml"/><Relationship Id="rId12" Type="http://schemas.openxmlformats.org/officeDocument/2006/relationships/slideMaster" Target="slideMasters/slideMaster12.xml"/><Relationship Id="rId108" Type="http://schemas.openxmlformats.org/officeDocument/2006/relationships/slide" Target="slides/slide61.xml"/><Relationship Id="rId54" Type="http://schemas.openxmlformats.org/officeDocument/2006/relationships/slide" Target="slides/slide7.xml"/><Relationship Id="rId96" Type="http://schemas.openxmlformats.org/officeDocument/2006/relationships/slide" Target="slides/slide49.xml"/><Relationship Id="rId161" Type="http://schemas.openxmlformats.org/officeDocument/2006/relationships/slide" Target="slides/slide114.xml"/><Relationship Id="rId217" Type="http://schemas.openxmlformats.org/officeDocument/2006/relationships/slide" Target="slides/slide170.xml"/><Relationship Id="rId259" Type="http://schemas.openxmlformats.org/officeDocument/2006/relationships/slide" Target="slides/slide212.xml"/><Relationship Id="rId23" Type="http://schemas.openxmlformats.org/officeDocument/2006/relationships/slideMaster" Target="slideMasters/slideMaster23.xml"/><Relationship Id="rId119" Type="http://schemas.openxmlformats.org/officeDocument/2006/relationships/slide" Target="slides/slide72.xml"/><Relationship Id="rId270" Type="http://schemas.openxmlformats.org/officeDocument/2006/relationships/slide" Target="slides/slide223.xml"/><Relationship Id="rId291" Type="http://schemas.openxmlformats.org/officeDocument/2006/relationships/slide" Target="slides/slide244.xml"/><Relationship Id="rId305" Type="http://schemas.openxmlformats.org/officeDocument/2006/relationships/viewProps" Target="viewProps.xml"/><Relationship Id="rId44" Type="http://schemas.openxmlformats.org/officeDocument/2006/relationships/slideMaster" Target="slideMasters/slideMaster44.xml"/><Relationship Id="rId65" Type="http://schemas.openxmlformats.org/officeDocument/2006/relationships/slide" Target="slides/slide18.xml"/><Relationship Id="rId86" Type="http://schemas.openxmlformats.org/officeDocument/2006/relationships/slide" Target="slides/slide39.xml"/><Relationship Id="rId130" Type="http://schemas.openxmlformats.org/officeDocument/2006/relationships/slide" Target="slides/slide83.xml"/><Relationship Id="rId151" Type="http://schemas.openxmlformats.org/officeDocument/2006/relationships/slide" Target="slides/slide104.xml"/><Relationship Id="rId172" Type="http://schemas.openxmlformats.org/officeDocument/2006/relationships/slide" Target="slides/slide125.xml"/><Relationship Id="rId193" Type="http://schemas.openxmlformats.org/officeDocument/2006/relationships/slide" Target="slides/slide146.xml"/><Relationship Id="rId207" Type="http://schemas.openxmlformats.org/officeDocument/2006/relationships/slide" Target="slides/slide160.xml"/><Relationship Id="rId228" Type="http://schemas.openxmlformats.org/officeDocument/2006/relationships/slide" Target="slides/slide181.xml"/><Relationship Id="rId249" Type="http://schemas.openxmlformats.org/officeDocument/2006/relationships/slide" Target="slides/slide202.xml"/><Relationship Id="rId13" Type="http://schemas.openxmlformats.org/officeDocument/2006/relationships/slideMaster" Target="slideMasters/slideMaster13.xml"/><Relationship Id="rId109" Type="http://schemas.openxmlformats.org/officeDocument/2006/relationships/slide" Target="slides/slide62.xml"/><Relationship Id="rId260" Type="http://schemas.openxmlformats.org/officeDocument/2006/relationships/slide" Target="slides/slide213.xml"/><Relationship Id="rId281" Type="http://schemas.openxmlformats.org/officeDocument/2006/relationships/slide" Target="slides/slide234.xml"/><Relationship Id="rId34" Type="http://schemas.openxmlformats.org/officeDocument/2006/relationships/slideMaster" Target="slideMasters/slideMaster34.xml"/><Relationship Id="rId55" Type="http://schemas.openxmlformats.org/officeDocument/2006/relationships/slide" Target="slides/slide8.xml"/><Relationship Id="rId76" Type="http://schemas.openxmlformats.org/officeDocument/2006/relationships/slide" Target="slides/slide29.xml"/><Relationship Id="rId97" Type="http://schemas.openxmlformats.org/officeDocument/2006/relationships/slide" Target="slides/slide50.xml"/><Relationship Id="rId120" Type="http://schemas.openxmlformats.org/officeDocument/2006/relationships/slide" Target="slides/slide73.xml"/><Relationship Id="rId141" Type="http://schemas.openxmlformats.org/officeDocument/2006/relationships/slide" Target="slides/slide94.xml"/><Relationship Id="rId7" Type="http://schemas.openxmlformats.org/officeDocument/2006/relationships/slideMaster" Target="slideMasters/slideMaster7.xml"/><Relationship Id="rId162" Type="http://schemas.openxmlformats.org/officeDocument/2006/relationships/slide" Target="slides/slide115.xml"/><Relationship Id="rId183" Type="http://schemas.openxmlformats.org/officeDocument/2006/relationships/slide" Target="slides/slide136.xml"/><Relationship Id="rId218" Type="http://schemas.openxmlformats.org/officeDocument/2006/relationships/slide" Target="slides/slide171.xml"/><Relationship Id="rId239" Type="http://schemas.openxmlformats.org/officeDocument/2006/relationships/slide" Target="slides/slide192.xml"/><Relationship Id="rId250" Type="http://schemas.openxmlformats.org/officeDocument/2006/relationships/slide" Target="slides/slide203.xml"/><Relationship Id="rId271" Type="http://schemas.openxmlformats.org/officeDocument/2006/relationships/slide" Target="slides/slide224.xml"/><Relationship Id="rId292" Type="http://schemas.openxmlformats.org/officeDocument/2006/relationships/slide" Target="slides/slide245.xml"/><Relationship Id="rId306" Type="http://schemas.openxmlformats.org/officeDocument/2006/relationships/theme" Target="theme/theme1.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19.xml"/><Relationship Id="rId87" Type="http://schemas.openxmlformats.org/officeDocument/2006/relationships/slide" Target="slides/slide40.xml"/><Relationship Id="rId110" Type="http://schemas.openxmlformats.org/officeDocument/2006/relationships/slide" Target="slides/slide63.xml"/><Relationship Id="rId131" Type="http://schemas.openxmlformats.org/officeDocument/2006/relationships/slide" Target="slides/slide84.xml"/><Relationship Id="rId152" Type="http://schemas.openxmlformats.org/officeDocument/2006/relationships/slide" Target="slides/slide105.xml"/><Relationship Id="rId173" Type="http://schemas.openxmlformats.org/officeDocument/2006/relationships/slide" Target="slides/slide126.xml"/><Relationship Id="rId194" Type="http://schemas.openxmlformats.org/officeDocument/2006/relationships/slide" Target="slides/slide147.xml"/><Relationship Id="rId208" Type="http://schemas.openxmlformats.org/officeDocument/2006/relationships/slide" Target="slides/slide161.xml"/><Relationship Id="rId229" Type="http://schemas.openxmlformats.org/officeDocument/2006/relationships/slide" Target="slides/slide182.xml"/><Relationship Id="rId240" Type="http://schemas.openxmlformats.org/officeDocument/2006/relationships/slide" Target="slides/slide193.xml"/><Relationship Id="rId261" Type="http://schemas.openxmlformats.org/officeDocument/2006/relationships/slide" Target="slides/slide214.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9.xml"/><Relationship Id="rId77" Type="http://schemas.openxmlformats.org/officeDocument/2006/relationships/slide" Target="slides/slide30.xml"/><Relationship Id="rId100" Type="http://schemas.openxmlformats.org/officeDocument/2006/relationships/slide" Target="slides/slide53.xml"/><Relationship Id="rId282" Type="http://schemas.openxmlformats.org/officeDocument/2006/relationships/slide" Target="slides/slide235.xml"/><Relationship Id="rId8" Type="http://schemas.openxmlformats.org/officeDocument/2006/relationships/slideMaster" Target="slideMasters/slideMaster8.xml"/><Relationship Id="rId98" Type="http://schemas.openxmlformats.org/officeDocument/2006/relationships/slide" Target="slides/slide51.xml"/><Relationship Id="rId121" Type="http://schemas.openxmlformats.org/officeDocument/2006/relationships/slide" Target="slides/slide74.xml"/><Relationship Id="rId142" Type="http://schemas.openxmlformats.org/officeDocument/2006/relationships/slide" Target="slides/slide95.xml"/><Relationship Id="rId163" Type="http://schemas.openxmlformats.org/officeDocument/2006/relationships/slide" Target="slides/slide116.xml"/><Relationship Id="rId184" Type="http://schemas.openxmlformats.org/officeDocument/2006/relationships/slide" Target="slides/slide137.xml"/><Relationship Id="rId219" Type="http://schemas.openxmlformats.org/officeDocument/2006/relationships/slide" Target="slides/slide172.xml"/><Relationship Id="rId230" Type="http://schemas.openxmlformats.org/officeDocument/2006/relationships/slide" Target="slides/slide183.xml"/><Relationship Id="rId251" Type="http://schemas.openxmlformats.org/officeDocument/2006/relationships/slide" Target="slides/slide204.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20.xml"/><Relationship Id="rId272" Type="http://schemas.openxmlformats.org/officeDocument/2006/relationships/slide" Target="slides/slide225.xml"/><Relationship Id="rId293" Type="http://schemas.openxmlformats.org/officeDocument/2006/relationships/slide" Target="slides/slide246.xml"/><Relationship Id="rId307" Type="http://schemas.openxmlformats.org/officeDocument/2006/relationships/tableStyles" Target="tableStyles.xml"/><Relationship Id="rId88" Type="http://schemas.openxmlformats.org/officeDocument/2006/relationships/slide" Target="slides/slide41.xml"/><Relationship Id="rId111" Type="http://schemas.openxmlformats.org/officeDocument/2006/relationships/slide" Target="slides/slide64.xml"/><Relationship Id="rId132" Type="http://schemas.openxmlformats.org/officeDocument/2006/relationships/slide" Target="slides/slide85.xml"/><Relationship Id="rId153" Type="http://schemas.openxmlformats.org/officeDocument/2006/relationships/slide" Target="slides/slide106.xml"/><Relationship Id="rId174" Type="http://schemas.openxmlformats.org/officeDocument/2006/relationships/slide" Target="slides/slide127.xml"/><Relationship Id="rId195" Type="http://schemas.openxmlformats.org/officeDocument/2006/relationships/slide" Target="slides/slide148.xml"/><Relationship Id="rId209" Type="http://schemas.openxmlformats.org/officeDocument/2006/relationships/slide" Target="slides/slide162.xml"/><Relationship Id="rId220" Type="http://schemas.openxmlformats.org/officeDocument/2006/relationships/slide" Target="slides/slide173.xml"/><Relationship Id="rId241" Type="http://schemas.openxmlformats.org/officeDocument/2006/relationships/slide" Target="slides/slide194.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0.xml"/><Relationship Id="rId262" Type="http://schemas.openxmlformats.org/officeDocument/2006/relationships/slide" Target="slides/slide215.xml"/><Relationship Id="rId283" Type="http://schemas.openxmlformats.org/officeDocument/2006/relationships/slide" Target="slides/slide236.xml"/><Relationship Id="rId78" Type="http://schemas.openxmlformats.org/officeDocument/2006/relationships/slide" Target="slides/slide31.xml"/><Relationship Id="rId99" Type="http://schemas.openxmlformats.org/officeDocument/2006/relationships/slide" Target="slides/slide52.xml"/><Relationship Id="rId101" Type="http://schemas.openxmlformats.org/officeDocument/2006/relationships/slide" Target="slides/slide54.xml"/><Relationship Id="rId122" Type="http://schemas.openxmlformats.org/officeDocument/2006/relationships/slide" Target="slides/slide75.xml"/><Relationship Id="rId143" Type="http://schemas.openxmlformats.org/officeDocument/2006/relationships/slide" Target="slides/slide96.xml"/><Relationship Id="rId164" Type="http://schemas.openxmlformats.org/officeDocument/2006/relationships/slide" Target="slides/slide117.xml"/><Relationship Id="rId185" Type="http://schemas.openxmlformats.org/officeDocument/2006/relationships/slide" Target="slides/slide138.xml"/><Relationship Id="rId9" Type="http://schemas.openxmlformats.org/officeDocument/2006/relationships/slideMaster" Target="slideMasters/slideMaster9.xml"/><Relationship Id="rId210" Type="http://schemas.openxmlformats.org/officeDocument/2006/relationships/slide" Target="slides/slide163.xml"/><Relationship Id="rId26" Type="http://schemas.openxmlformats.org/officeDocument/2006/relationships/slideMaster" Target="slideMasters/slideMaster26.xml"/><Relationship Id="rId231" Type="http://schemas.openxmlformats.org/officeDocument/2006/relationships/slide" Target="slides/slide184.xml"/><Relationship Id="rId252" Type="http://schemas.openxmlformats.org/officeDocument/2006/relationships/slide" Target="slides/slide205.xml"/><Relationship Id="rId273" Type="http://schemas.openxmlformats.org/officeDocument/2006/relationships/slide" Target="slides/slide226.xml"/><Relationship Id="rId294" Type="http://schemas.openxmlformats.org/officeDocument/2006/relationships/slide" Target="slides/slide247.xml"/><Relationship Id="rId47" Type="http://schemas.openxmlformats.org/officeDocument/2006/relationships/slideMaster" Target="slideMasters/slideMaster47.xml"/><Relationship Id="rId68" Type="http://schemas.openxmlformats.org/officeDocument/2006/relationships/slide" Target="slides/slide21.xml"/><Relationship Id="rId89" Type="http://schemas.openxmlformats.org/officeDocument/2006/relationships/slide" Target="slides/slide42.xml"/><Relationship Id="rId112" Type="http://schemas.openxmlformats.org/officeDocument/2006/relationships/slide" Target="slides/slide65.xml"/><Relationship Id="rId133" Type="http://schemas.openxmlformats.org/officeDocument/2006/relationships/slide" Target="slides/slide86.xml"/><Relationship Id="rId154" Type="http://schemas.openxmlformats.org/officeDocument/2006/relationships/slide" Target="slides/slide107.xml"/><Relationship Id="rId175" Type="http://schemas.openxmlformats.org/officeDocument/2006/relationships/slide" Target="slides/slide128.xml"/><Relationship Id="rId196" Type="http://schemas.openxmlformats.org/officeDocument/2006/relationships/slide" Target="slides/slide149.xml"/><Relationship Id="rId200" Type="http://schemas.openxmlformats.org/officeDocument/2006/relationships/slide" Target="slides/slide153.xml"/><Relationship Id="rId16" Type="http://schemas.openxmlformats.org/officeDocument/2006/relationships/slideMaster" Target="slideMasters/slideMaster16.xml"/><Relationship Id="rId221" Type="http://schemas.openxmlformats.org/officeDocument/2006/relationships/slide" Target="slides/slide174.xml"/><Relationship Id="rId242" Type="http://schemas.openxmlformats.org/officeDocument/2006/relationships/slide" Target="slides/slide195.xml"/><Relationship Id="rId263" Type="http://schemas.openxmlformats.org/officeDocument/2006/relationships/slide" Target="slides/slide216.xml"/><Relationship Id="rId284" Type="http://schemas.openxmlformats.org/officeDocument/2006/relationships/slide" Target="slides/slide237.xml"/><Relationship Id="rId37" Type="http://schemas.openxmlformats.org/officeDocument/2006/relationships/slideMaster" Target="slideMasters/slideMaster37.xml"/><Relationship Id="rId58" Type="http://schemas.openxmlformats.org/officeDocument/2006/relationships/slide" Target="slides/slide11.xml"/><Relationship Id="rId79" Type="http://schemas.openxmlformats.org/officeDocument/2006/relationships/slide" Target="slides/slide32.xml"/><Relationship Id="rId102" Type="http://schemas.openxmlformats.org/officeDocument/2006/relationships/slide" Target="slides/slide55.xml"/><Relationship Id="rId123" Type="http://schemas.openxmlformats.org/officeDocument/2006/relationships/slide" Target="slides/slide76.xml"/><Relationship Id="rId144" Type="http://schemas.openxmlformats.org/officeDocument/2006/relationships/slide" Target="slides/slide97.xml"/><Relationship Id="rId90" Type="http://schemas.openxmlformats.org/officeDocument/2006/relationships/slide" Target="slides/slide43.xml"/><Relationship Id="rId165" Type="http://schemas.openxmlformats.org/officeDocument/2006/relationships/slide" Target="slides/slide118.xml"/><Relationship Id="rId186" Type="http://schemas.openxmlformats.org/officeDocument/2006/relationships/slide" Target="slides/slide139.xml"/><Relationship Id="rId211" Type="http://schemas.openxmlformats.org/officeDocument/2006/relationships/slide" Target="slides/slide164.xml"/><Relationship Id="rId232" Type="http://schemas.openxmlformats.org/officeDocument/2006/relationships/slide" Target="slides/slide185.xml"/><Relationship Id="rId253" Type="http://schemas.openxmlformats.org/officeDocument/2006/relationships/slide" Target="slides/slide206.xml"/><Relationship Id="rId274" Type="http://schemas.openxmlformats.org/officeDocument/2006/relationships/slide" Target="slides/slide227.xml"/><Relationship Id="rId295" Type="http://schemas.openxmlformats.org/officeDocument/2006/relationships/slide" Target="slides/slide248.xml"/><Relationship Id="rId27" Type="http://schemas.openxmlformats.org/officeDocument/2006/relationships/slideMaster" Target="slideMasters/slideMaster27.xml"/><Relationship Id="rId48" Type="http://schemas.openxmlformats.org/officeDocument/2006/relationships/slide" Target="slides/slide1.xml"/><Relationship Id="rId69" Type="http://schemas.openxmlformats.org/officeDocument/2006/relationships/slide" Target="slides/slide22.xml"/><Relationship Id="rId113" Type="http://schemas.openxmlformats.org/officeDocument/2006/relationships/slide" Target="slides/slide66.xml"/><Relationship Id="rId134" Type="http://schemas.openxmlformats.org/officeDocument/2006/relationships/slide" Target="slides/slide87.xml"/><Relationship Id="rId80" Type="http://schemas.openxmlformats.org/officeDocument/2006/relationships/slide" Target="slides/slide33.xml"/><Relationship Id="rId155" Type="http://schemas.openxmlformats.org/officeDocument/2006/relationships/slide" Target="slides/slide108.xml"/><Relationship Id="rId176" Type="http://schemas.openxmlformats.org/officeDocument/2006/relationships/slide" Target="slides/slide129.xml"/><Relationship Id="rId197" Type="http://schemas.openxmlformats.org/officeDocument/2006/relationships/slide" Target="slides/slide150.xml"/><Relationship Id="rId201" Type="http://schemas.openxmlformats.org/officeDocument/2006/relationships/slide" Target="slides/slide154.xml"/><Relationship Id="rId222" Type="http://schemas.openxmlformats.org/officeDocument/2006/relationships/slide" Target="slides/slide175.xml"/><Relationship Id="rId243" Type="http://schemas.openxmlformats.org/officeDocument/2006/relationships/slide" Target="slides/slide196.xml"/><Relationship Id="rId264" Type="http://schemas.openxmlformats.org/officeDocument/2006/relationships/slide" Target="slides/slide217.xml"/><Relationship Id="rId285" Type="http://schemas.openxmlformats.org/officeDocument/2006/relationships/slide" Target="slides/slide238.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2.xml"/><Relationship Id="rId103" Type="http://schemas.openxmlformats.org/officeDocument/2006/relationships/slide" Target="slides/slide56.xml"/><Relationship Id="rId124" Type="http://schemas.openxmlformats.org/officeDocument/2006/relationships/slide" Target="slides/slide77.xml"/><Relationship Id="rId70" Type="http://schemas.openxmlformats.org/officeDocument/2006/relationships/slide" Target="slides/slide23.xml"/><Relationship Id="rId91" Type="http://schemas.openxmlformats.org/officeDocument/2006/relationships/slide" Target="slides/slide44.xml"/><Relationship Id="rId145" Type="http://schemas.openxmlformats.org/officeDocument/2006/relationships/slide" Target="slides/slide98.xml"/><Relationship Id="rId166" Type="http://schemas.openxmlformats.org/officeDocument/2006/relationships/slide" Target="slides/slide119.xml"/><Relationship Id="rId187" Type="http://schemas.openxmlformats.org/officeDocument/2006/relationships/slide" Target="slides/slide140.xml"/><Relationship Id="rId1" Type="http://schemas.openxmlformats.org/officeDocument/2006/relationships/slideMaster" Target="slideMasters/slideMaster1.xml"/><Relationship Id="rId212" Type="http://schemas.openxmlformats.org/officeDocument/2006/relationships/slide" Target="slides/slide165.xml"/><Relationship Id="rId233" Type="http://schemas.openxmlformats.org/officeDocument/2006/relationships/slide" Target="slides/slide186.xml"/><Relationship Id="rId254" Type="http://schemas.openxmlformats.org/officeDocument/2006/relationships/slide" Target="slides/slide207.xml"/><Relationship Id="rId28" Type="http://schemas.openxmlformats.org/officeDocument/2006/relationships/slideMaster" Target="slideMasters/slideMaster28.xml"/><Relationship Id="rId49" Type="http://schemas.openxmlformats.org/officeDocument/2006/relationships/slide" Target="slides/slide2.xml"/><Relationship Id="rId114" Type="http://schemas.openxmlformats.org/officeDocument/2006/relationships/slide" Target="slides/slide67.xml"/><Relationship Id="rId275" Type="http://schemas.openxmlformats.org/officeDocument/2006/relationships/slide" Target="slides/slide228.xml"/><Relationship Id="rId296" Type="http://schemas.openxmlformats.org/officeDocument/2006/relationships/slide" Target="slides/slide249.xml"/><Relationship Id="rId300" Type="http://schemas.openxmlformats.org/officeDocument/2006/relationships/slide" Target="slides/slide253.xml"/><Relationship Id="rId60" Type="http://schemas.openxmlformats.org/officeDocument/2006/relationships/slide" Target="slides/slide13.xml"/><Relationship Id="rId81" Type="http://schemas.openxmlformats.org/officeDocument/2006/relationships/slide" Target="slides/slide34.xml"/><Relationship Id="rId135" Type="http://schemas.openxmlformats.org/officeDocument/2006/relationships/slide" Target="slides/slide88.xml"/><Relationship Id="rId156" Type="http://schemas.openxmlformats.org/officeDocument/2006/relationships/slide" Target="slides/slide109.xml"/><Relationship Id="rId177" Type="http://schemas.openxmlformats.org/officeDocument/2006/relationships/slide" Target="slides/slide130.xml"/><Relationship Id="rId198" Type="http://schemas.openxmlformats.org/officeDocument/2006/relationships/slide" Target="slides/slide151.xml"/><Relationship Id="rId202" Type="http://schemas.openxmlformats.org/officeDocument/2006/relationships/slide" Target="slides/slide155.xml"/><Relationship Id="rId223" Type="http://schemas.openxmlformats.org/officeDocument/2006/relationships/slide" Target="slides/slide176.xml"/><Relationship Id="rId244" Type="http://schemas.openxmlformats.org/officeDocument/2006/relationships/slide" Target="slides/slide197.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18.xml"/><Relationship Id="rId286" Type="http://schemas.openxmlformats.org/officeDocument/2006/relationships/slide" Target="slides/slide239.xml"/><Relationship Id="rId50" Type="http://schemas.openxmlformats.org/officeDocument/2006/relationships/slide" Target="slides/slide3.xml"/><Relationship Id="rId104" Type="http://schemas.openxmlformats.org/officeDocument/2006/relationships/slide" Target="slides/slide57.xml"/><Relationship Id="rId125" Type="http://schemas.openxmlformats.org/officeDocument/2006/relationships/slide" Target="slides/slide78.xml"/><Relationship Id="rId146" Type="http://schemas.openxmlformats.org/officeDocument/2006/relationships/slide" Target="slides/slide99.xml"/><Relationship Id="rId167" Type="http://schemas.openxmlformats.org/officeDocument/2006/relationships/slide" Target="slides/slide120.xml"/><Relationship Id="rId188" Type="http://schemas.openxmlformats.org/officeDocument/2006/relationships/slide" Target="slides/slide141.xml"/><Relationship Id="rId71" Type="http://schemas.openxmlformats.org/officeDocument/2006/relationships/slide" Target="slides/slide24.xml"/><Relationship Id="rId92" Type="http://schemas.openxmlformats.org/officeDocument/2006/relationships/slide" Target="slides/slide45.xml"/><Relationship Id="rId213" Type="http://schemas.openxmlformats.org/officeDocument/2006/relationships/slide" Target="slides/slide166.xml"/><Relationship Id="rId234" Type="http://schemas.openxmlformats.org/officeDocument/2006/relationships/slide" Target="slides/slide187.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08.xml"/><Relationship Id="rId276" Type="http://schemas.openxmlformats.org/officeDocument/2006/relationships/slide" Target="slides/slide229.xml"/><Relationship Id="rId297" Type="http://schemas.openxmlformats.org/officeDocument/2006/relationships/slide" Target="slides/slide250.xml"/><Relationship Id="rId40" Type="http://schemas.openxmlformats.org/officeDocument/2006/relationships/slideMaster" Target="slideMasters/slideMaster40.xml"/><Relationship Id="rId115" Type="http://schemas.openxmlformats.org/officeDocument/2006/relationships/slide" Target="slides/slide68.xml"/><Relationship Id="rId136" Type="http://schemas.openxmlformats.org/officeDocument/2006/relationships/slide" Target="slides/slide89.xml"/><Relationship Id="rId157" Type="http://schemas.openxmlformats.org/officeDocument/2006/relationships/slide" Target="slides/slide110.xml"/><Relationship Id="rId178" Type="http://schemas.openxmlformats.org/officeDocument/2006/relationships/slide" Target="slides/slide131.xml"/><Relationship Id="rId301" Type="http://schemas.openxmlformats.org/officeDocument/2006/relationships/slide" Target="slides/slide254.xml"/><Relationship Id="rId61" Type="http://schemas.openxmlformats.org/officeDocument/2006/relationships/slide" Target="slides/slide14.xml"/><Relationship Id="rId82" Type="http://schemas.openxmlformats.org/officeDocument/2006/relationships/slide" Target="slides/slide35.xml"/><Relationship Id="rId199" Type="http://schemas.openxmlformats.org/officeDocument/2006/relationships/slide" Target="slides/slide152.xml"/><Relationship Id="rId203" Type="http://schemas.openxmlformats.org/officeDocument/2006/relationships/slide" Target="slides/slide156.xml"/><Relationship Id="rId19" Type="http://schemas.openxmlformats.org/officeDocument/2006/relationships/slideMaster" Target="slideMasters/slideMaster19.xml"/><Relationship Id="rId224" Type="http://schemas.openxmlformats.org/officeDocument/2006/relationships/slide" Target="slides/slide177.xml"/><Relationship Id="rId245" Type="http://schemas.openxmlformats.org/officeDocument/2006/relationships/slide" Target="slides/slide198.xml"/><Relationship Id="rId266" Type="http://schemas.openxmlformats.org/officeDocument/2006/relationships/slide" Target="slides/slide219.xml"/><Relationship Id="rId287" Type="http://schemas.openxmlformats.org/officeDocument/2006/relationships/slide" Target="slides/slide240.xml"/><Relationship Id="rId30" Type="http://schemas.openxmlformats.org/officeDocument/2006/relationships/slideMaster" Target="slideMasters/slideMaster30.xml"/><Relationship Id="rId105" Type="http://schemas.openxmlformats.org/officeDocument/2006/relationships/slide" Target="slides/slide58.xml"/><Relationship Id="rId126" Type="http://schemas.openxmlformats.org/officeDocument/2006/relationships/slide" Target="slides/slide79.xml"/><Relationship Id="rId147" Type="http://schemas.openxmlformats.org/officeDocument/2006/relationships/slide" Target="slides/slide100.xml"/><Relationship Id="rId168" Type="http://schemas.openxmlformats.org/officeDocument/2006/relationships/slide" Target="slides/slide121.xml"/><Relationship Id="rId51" Type="http://schemas.openxmlformats.org/officeDocument/2006/relationships/slide" Target="slides/slide4.xml"/><Relationship Id="rId72" Type="http://schemas.openxmlformats.org/officeDocument/2006/relationships/slide" Target="slides/slide25.xml"/><Relationship Id="rId93" Type="http://schemas.openxmlformats.org/officeDocument/2006/relationships/slide" Target="slides/slide46.xml"/><Relationship Id="rId189" Type="http://schemas.openxmlformats.org/officeDocument/2006/relationships/slide" Target="slides/slide142.xml"/><Relationship Id="rId3" Type="http://schemas.openxmlformats.org/officeDocument/2006/relationships/slideMaster" Target="slideMasters/slideMaster3.xml"/><Relationship Id="rId214" Type="http://schemas.openxmlformats.org/officeDocument/2006/relationships/slide" Target="slides/slide167.xml"/><Relationship Id="rId235" Type="http://schemas.openxmlformats.org/officeDocument/2006/relationships/slide" Target="slides/slide188.xml"/><Relationship Id="rId256" Type="http://schemas.openxmlformats.org/officeDocument/2006/relationships/slide" Target="slides/slide209.xml"/><Relationship Id="rId277" Type="http://schemas.openxmlformats.org/officeDocument/2006/relationships/slide" Target="slides/slide230.xml"/><Relationship Id="rId298" Type="http://schemas.openxmlformats.org/officeDocument/2006/relationships/slide" Target="slides/slide251.xml"/><Relationship Id="rId116" Type="http://schemas.openxmlformats.org/officeDocument/2006/relationships/slide" Target="slides/slide69.xml"/><Relationship Id="rId137" Type="http://schemas.openxmlformats.org/officeDocument/2006/relationships/slide" Target="slides/slide90.xml"/><Relationship Id="rId158" Type="http://schemas.openxmlformats.org/officeDocument/2006/relationships/slide" Target="slides/slide111.xml"/><Relationship Id="rId302" Type="http://schemas.openxmlformats.org/officeDocument/2006/relationships/slide" Target="slides/slide255.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5.xml"/><Relationship Id="rId83" Type="http://schemas.openxmlformats.org/officeDocument/2006/relationships/slide" Target="slides/slide36.xml"/><Relationship Id="rId179" Type="http://schemas.openxmlformats.org/officeDocument/2006/relationships/slide" Target="slides/slide132.xml"/><Relationship Id="rId190" Type="http://schemas.openxmlformats.org/officeDocument/2006/relationships/slide" Target="slides/slide143.xml"/><Relationship Id="rId204" Type="http://schemas.openxmlformats.org/officeDocument/2006/relationships/slide" Target="slides/slide157.xml"/><Relationship Id="rId225" Type="http://schemas.openxmlformats.org/officeDocument/2006/relationships/slide" Target="slides/slide178.xml"/><Relationship Id="rId246" Type="http://schemas.openxmlformats.org/officeDocument/2006/relationships/slide" Target="slides/slide199.xml"/><Relationship Id="rId267" Type="http://schemas.openxmlformats.org/officeDocument/2006/relationships/slide" Target="slides/slide220.xml"/><Relationship Id="rId288" Type="http://schemas.openxmlformats.org/officeDocument/2006/relationships/slide" Target="slides/slide241.xml"/><Relationship Id="rId106" Type="http://schemas.openxmlformats.org/officeDocument/2006/relationships/slide" Target="slides/slide59.xml"/><Relationship Id="rId127" Type="http://schemas.openxmlformats.org/officeDocument/2006/relationships/slide" Target="slides/slide80.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5.xml"/><Relationship Id="rId73" Type="http://schemas.openxmlformats.org/officeDocument/2006/relationships/slide" Target="slides/slide26.xml"/><Relationship Id="rId94" Type="http://schemas.openxmlformats.org/officeDocument/2006/relationships/slide" Target="slides/slide47.xml"/><Relationship Id="rId148" Type="http://schemas.openxmlformats.org/officeDocument/2006/relationships/slide" Target="slides/slide101.xml"/><Relationship Id="rId169" Type="http://schemas.openxmlformats.org/officeDocument/2006/relationships/slide" Target="slides/slide122.xml"/><Relationship Id="rId4" Type="http://schemas.openxmlformats.org/officeDocument/2006/relationships/slideMaster" Target="slideMasters/slideMaster4.xml"/><Relationship Id="rId180" Type="http://schemas.openxmlformats.org/officeDocument/2006/relationships/slide" Target="slides/slide133.xml"/><Relationship Id="rId215" Type="http://schemas.openxmlformats.org/officeDocument/2006/relationships/slide" Target="slides/slide168.xml"/><Relationship Id="rId236" Type="http://schemas.openxmlformats.org/officeDocument/2006/relationships/slide" Target="slides/slide189.xml"/><Relationship Id="rId257" Type="http://schemas.openxmlformats.org/officeDocument/2006/relationships/slide" Target="slides/slide210.xml"/><Relationship Id="rId278" Type="http://schemas.openxmlformats.org/officeDocument/2006/relationships/slide" Target="slides/slide231.xml"/><Relationship Id="rId303" Type="http://schemas.openxmlformats.org/officeDocument/2006/relationships/notesMaster" Target="notesMasters/notesMaster1.xml"/><Relationship Id="rId42" Type="http://schemas.openxmlformats.org/officeDocument/2006/relationships/slideMaster" Target="slideMasters/slideMaster42.xml"/><Relationship Id="rId84" Type="http://schemas.openxmlformats.org/officeDocument/2006/relationships/slide" Target="slides/slide37.xml"/><Relationship Id="rId138" Type="http://schemas.openxmlformats.org/officeDocument/2006/relationships/slide" Target="slides/slide91.xml"/><Relationship Id="rId191" Type="http://schemas.openxmlformats.org/officeDocument/2006/relationships/slide" Target="slides/slide144.xml"/><Relationship Id="rId205" Type="http://schemas.openxmlformats.org/officeDocument/2006/relationships/slide" Target="slides/slide158.xml"/><Relationship Id="rId247" Type="http://schemas.openxmlformats.org/officeDocument/2006/relationships/slide" Target="slides/slide200.xml"/><Relationship Id="rId107" Type="http://schemas.openxmlformats.org/officeDocument/2006/relationships/slide" Target="slides/slide60.xml"/><Relationship Id="rId289" Type="http://schemas.openxmlformats.org/officeDocument/2006/relationships/slide" Target="slides/slide242.xml"/><Relationship Id="rId11" Type="http://schemas.openxmlformats.org/officeDocument/2006/relationships/slideMaster" Target="slideMasters/slideMaster11.xml"/><Relationship Id="rId53" Type="http://schemas.openxmlformats.org/officeDocument/2006/relationships/slide" Target="slides/slide6.xml"/><Relationship Id="rId149" Type="http://schemas.openxmlformats.org/officeDocument/2006/relationships/slide" Target="slides/slide102.xml"/><Relationship Id="rId95" Type="http://schemas.openxmlformats.org/officeDocument/2006/relationships/slide" Target="slides/slide48.xml"/><Relationship Id="rId160" Type="http://schemas.openxmlformats.org/officeDocument/2006/relationships/slide" Target="slides/slide113.xml"/><Relationship Id="rId216" Type="http://schemas.openxmlformats.org/officeDocument/2006/relationships/slide" Target="slides/slide169.xml"/><Relationship Id="rId258" Type="http://schemas.openxmlformats.org/officeDocument/2006/relationships/slide" Target="slides/slide211.xml"/><Relationship Id="rId22" Type="http://schemas.openxmlformats.org/officeDocument/2006/relationships/slideMaster" Target="slideMasters/slideMaster22.xml"/><Relationship Id="rId64" Type="http://schemas.openxmlformats.org/officeDocument/2006/relationships/slide" Target="slides/slide17.xml"/><Relationship Id="rId118" Type="http://schemas.openxmlformats.org/officeDocument/2006/relationships/slide" Target="slides/slide71.xml"/><Relationship Id="rId171" Type="http://schemas.openxmlformats.org/officeDocument/2006/relationships/slide" Target="slides/slide124.xml"/><Relationship Id="rId227" Type="http://schemas.openxmlformats.org/officeDocument/2006/relationships/slide" Target="slides/slide180.xml"/><Relationship Id="rId269" Type="http://schemas.openxmlformats.org/officeDocument/2006/relationships/slide" Target="slides/slide222.xml"/><Relationship Id="rId33" Type="http://schemas.openxmlformats.org/officeDocument/2006/relationships/slideMaster" Target="slideMasters/slideMaster33.xml"/><Relationship Id="rId129" Type="http://schemas.openxmlformats.org/officeDocument/2006/relationships/slide" Target="slides/slide82.xml"/><Relationship Id="rId280" Type="http://schemas.openxmlformats.org/officeDocument/2006/relationships/slide" Target="slides/slide233.xml"/><Relationship Id="rId75" Type="http://schemas.openxmlformats.org/officeDocument/2006/relationships/slide" Target="slides/slide28.xml"/><Relationship Id="rId140" Type="http://schemas.openxmlformats.org/officeDocument/2006/relationships/slide" Target="slides/slide93.xml"/><Relationship Id="rId182" Type="http://schemas.openxmlformats.org/officeDocument/2006/relationships/slide" Target="slides/slide135.xml"/><Relationship Id="rId6" Type="http://schemas.openxmlformats.org/officeDocument/2006/relationships/slideMaster" Target="slideMasters/slideMaster6.xml"/><Relationship Id="rId238" Type="http://schemas.openxmlformats.org/officeDocument/2006/relationships/slide" Target="slides/slide19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1E13696-DA98-EA44-A2B3-3473D360A702}" type="datetimeFigureOut">
              <a:rPr lang="en-US" smtClean="0"/>
              <a:t>3/14/22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4AC12E6-DC19-F44F-9B59-D271A5E18C6C}" type="slidenum">
              <a:rPr lang="en-US" smtClean="0"/>
              <a:t>‹#›</a:t>
            </a:fld>
            <a:endParaRPr lang="en-US"/>
          </a:p>
        </p:txBody>
      </p:sp>
    </p:spTree>
    <p:extLst>
      <p:ext uri="{BB962C8B-B14F-4D97-AF65-F5344CB8AC3E}">
        <p14:creationId xmlns:p14="http://schemas.microsoft.com/office/powerpoint/2010/main" val="385737904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3" Type="http://schemas.openxmlformats.org/officeDocument/2006/relationships/hyperlink" Target="http://www.ship.edu" TargetMode="External"/><Relationship Id="rId2" Type="http://schemas.openxmlformats.org/officeDocument/2006/relationships/slide" Target="../slides/slide224.xml"/><Relationship Id="rId1" Type="http://schemas.openxmlformats.org/officeDocument/2006/relationships/notesMaster" Target="../notesMasters/notesMaster1.xml"/><Relationship Id="rId6" Type="http://schemas.openxmlformats.org/officeDocument/2006/relationships/hyperlink" Target="https://en.wikipedia.org/wiki/Chain_letter" TargetMode="External"/><Relationship Id="rId5" Type="http://schemas.openxmlformats.org/officeDocument/2006/relationships/hyperlink" Target="http://www.rd.com/" TargetMode="External"/><Relationship Id="rId4" Type="http://schemas.openxmlformats.org/officeDocument/2006/relationships/hyperlink" Target="http://stmarysmorris.com" TargetMode="External"/></Relationships>
</file>

<file path=ppt/notesSlides/_rels/notesSlide201.xml.rels><?xml version="1.0" encoding="UTF-8" standalone="yes"?>
<Relationships xmlns="http://schemas.openxmlformats.org/package/2006/relationships"><Relationship Id="rId3" Type="http://schemas.openxmlformats.org/officeDocument/2006/relationships/hyperlink" Target="http://mylifeyoga.com/2015/01/10/all-the-good-things/" TargetMode="External"/><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94B996B-7C6B-2246-B7D2-80DE9D613EFF}" type="slidenum">
              <a:rPr lang="en-US" sz="1200">
                <a:solidFill>
                  <a:prstClr val="black"/>
                </a:solidFill>
              </a:rPr>
              <a:pPr eaLnBrk="1" hangingPunct="1"/>
              <a:t>1</a:t>
            </a:fld>
            <a:endParaRPr lang="en-US" sz="1200">
              <a:solidFill>
                <a:prstClr val="black"/>
              </a:solidFill>
            </a:endParaRPr>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pPr lvl="0"/>
            <a:r>
              <a:rPr lang="en-US" sz="1200" kern="1200" dirty="0">
                <a:solidFill>
                  <a:schemeClr val="tx1"/>
                </a:solidFill>
                <a:effectLst/>
                <a:latin typeface="+mn-lt"/>
                <a:ea typeface="+mn-ea"/>
                <a:cs typeface="+mn-cs"/>
              </a:rPr>
              <a:t>Restated: He is not incomplete or piecemeal in his ministry to us. </a:t>
            </a:r>
          </a:p>
          <a:p>
            <a:pPr lvl="0"/>
            <a:r>
              <a:rPr lang="en-US" sz="1200" kern="1200" dirty="0">
                <a:solidFill>
                  <a:schemeClr val="tx1"/>
                </a:solidFill>
                <a:effectLst/>
                <a:latin typeface="+mn-lt"/>
                <a:ea typeface="+mn-ea"/>
                <a:cs typeface="+mn-cs"/>
              </a:rPr>
              <a:t>• He touches the heart (emotionally), </a:t>
            </a:r>
          </a:p>
          <a:p>
            <a:pPr lvl="0"/>
            <a:r>
              <a:rPr lang="en-US" sz="1200" kern="1200" dirty="0">
                <a:solidFill>
                  <a:schemeClr val="tx1"/>
                </a:solidFill>
                <a:effectLst/>
                <a:latin typeface="+mn-lt"/>
                <a:ea typeface="+mn-ea"/>
                <a:cs typeface="+mn-cs"/>
              </a:rPr>
              <a:t>• the mind (theologically), </a:t>
            </a:r>
          </a:p>
          <a:p>
            <a:pPr lvl="0"/>
            <a:r>
              <a:rPr lang="en-US" sz="1200" kern="1200" dirty="0">
                <a:solidFill>
                  <a:schemeClr val="tx1"/>
                </a:solidFill>
                <a:effectLst/>
                <a:latin typeface="+mn-lt"/>
                <a:ea typeface="+mn-ea"/>
                <a:cs typeface="+mn-cs"/>
              </a:rPr>
              <a:t>• and the hands (practically).</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320502087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People often become what you tell them they will become.  </a:t>
            </a:r>
          </a:p>
          <a:p>
            <a:r>
              <a:rPr lang="en-US" dirty="0"/>
              <a:t>This is especially true in parenting children.</a:t>
            </a:r>
          </a:p>
          <a:p>
            <a:endParaRPr lang="en-US" dirty="0"/>
          </a:p>
        </p:txBody>
      </p:sp>
    </p:spTree>
    <p:extLst>
      <p:ext uri="{BB962C8B-B14F-4D97-AF65-F5344CB8AC3E}">
        <p14:creationId xmlns:p14="http://schemas.microsoft.com/office/powerpoint/2010/main" val="129525369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sz="1200" kern="1200" dirty="0">
                <a:solidFill>
                  <a:schemeClr val="tx1"/>
                </a:solidFill>
                <a:effectLst/>
                <a:latin typeface="+mn-lt"/>
                <a:ea typeface="+mn-ea"/>
                <a:cs typeface="+mn-cs"/>
              </a:rPr>
              <a:t>Children tend to become what their parents tell them they will become.  Major league baseball catcher Jim Sundberg said that his father was always telling Jim, “Jim, one day you’re going to be a great major league catcher.”</a:t>
            </a:r>
            <a:r>
              <a:rPr lang="en-SG" dirty="0">
                <a:effectLst/>
              </a:rPr>
              <a:t> </a:t>
            </a:r>
            <a:endParaRPr lang="en-US" dirty="0"/>
          </a:p>
        </p:txBody>
      </p:sp>
    </p:spTree>
    <p:extLst>
      <p:ext uri="{BB962C8B-B14F-4D97-AF65-F5344CB8AC3E}">
        <p14:creationId xmlns:p14="http://schemas.microsoft.com/office/powerpoint/2010/main" val="40714951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sz="1200" kern="1200" dirty="0">
                <a:solidFill>
                  <a:schemeClr val="tx1"/>
                </a:solidFill>
                <a:effectLst/>
                <a:latin typeface="+mn-lt"/>
                <a:ea typeface="+mn-ea"/>
                <a:cs typeface="+mn-cs"/>
              </a:rPr>
              <a:t>Evangelist Bill Glass asked a group of 1000 inmates, “How many of you had parents that told you that you would end up in prison one day?”  Almost every one of the inmates raised their hands.</a:t>
            </a:r>
            <a:endParaRPr lang="en-US" dirty="0"/>
          </a:p>
        </p:txBody>
      </p:sp>
    </p:spTree>
    <p:extLst>
      <p:ext uri="{BB962C8B-B14F-4D97-AF65-F5344CB8AC3E}">
        <p14:creationId xmlns:p14="http://schemas.microsoft.com/office/powerpoint/2010/main" val="227878463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SG" sz="1200" kern="1200" dirty="0" err="1">
                <a:solidFill>
                  <a:schemeClr val="tx1"/>
                </a:solidFill>
                <a:effectLst/>
                <a:latin typeface="+mn-lt"/>
                <a:ea typeface="+mn-ea"/>
                <a:cs typeface="+mn-cs"/>
              </a:rPr>
              <a:t>Encourge</a:t>
            </a:r>
            <a:r>
              <a:rPr lang="en-SG" sz="1200" kern="1200" dirty="0">
                <a:solidFill>
                  <a:schemeClr val="tx1"/>
                </a:solidFill>
                <a:effectLst/>
                <a:latin typeface="+mn-lt"/>
                <a:ea typeface="+mn-ea"/>
                <a:cs typeface="+mn-cs"/>
              </a:rPr>
              <a:t> others to grow!</a:t>
            </a:r>
            <a:r>
              <a:rPr lang="en-SG" dirty="0">
                <a:effectLst/>
              </a:rPr>
              <a:t> </a:t>
            </a:r>
            <a:endParaRPr lang="en-US" dirty="0"/>
          </a:p>
        </p:txBody>
      </p:sp>
    </p:spTree>
    <p:extLst>
      <p:ext uri="{BB962C8B-B14F-4D97-AF65-F5344CB8AC3E}">
        <p14:creationId xmlns:p14="http://schemas.microsoft.com/office/powerpoint/2010/main" val="279937886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SG" dirty="0"/>
              <a:t>God will reward the church’s perseverance during affliction but punish their persecutors by helping the church become mature (1:3-12).</a:t>
            </a:r>
          </a:p>
          <a:p>
            <a:endParaRPr lang="en-US" dirty="0"/>
          </a:p>
        </p:txBody>
      </p:sp>
    </p:spTree>
    <p:extLst>
      <p:ext uri="{BB962C8B-B14F-4D97-AF65-F5344CB8AC3E}">
        <p14:creationId xmlns:p14="http://schemas.microsoft.com/office/powerpoint/2010/main" val="32643227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50762191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6430770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12273794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SG" dirty="0"/>
              <a:t>We decide how difficulties will change us. Do you agree? In his book </a:t>
            </a:r>
            <a:r>
              <a:rPr lang="en-SG" i="1" dirty="0"/>
              <a:t>No Greater Power</a:t>
            </a:r>
            <a:r>
              <a:rPr lang="en-SG" dirty="0"/>
              <a:t>, Richard C. Halverson, past chaplain of the US Senate, wrote:</a:t>
            </a:r>
          </a:p>
          <a:p>
            <a:r>
              <a:rPr lang="en-SG" dirty="0"/>
              <a:t>“Crush marbles and you get fragmentation, disintegration—hard, sharp pieces. You can get hurt if you’re not careful.</a:t>
            </a:r>
          </a:p>
          <a:p>
            <a:r>
              <a:rPr lang="en-SG" dirty="0"/>
              <a:t>Crush grapes and you get fragrant, refreshing wine.</a:t>
            </a:r>
          </a:p>
          <a:p>
            <a:r>
              <a:rPr lang="en-SG" dirty="0"/>
              <a:t>Some people relate like marbles. The fear of vulnerability hardens them. They protect themselves, allow no one to penetrate. Being vulnerable is high-risk, and they want low-risk. They bump against others and ricochet around, never enjoying a vital relationship. In brittle lovelessness, they shatter when crushed, and hurt others.</a:t>
            </a:r>
          </a:p>
          <a:p>
            <a:r>
              <a:rPr lang="en-SG" dirty="0"/>
              <a:t>Some people relate like grapes. They yield to pressure. They accept their weakness as essential to intimacy. They give love, knowing love is always vulnerable, knowing love is the heart and soul of our faith. When crushed, they bring blessing: fragrant, redemptive blessing.”</a:t>
            </a:r>
          </a:p>
          <a:p>
            <a:r>
              <a:rPr lang="en-SG" dirty="0"/>
              <a:t>Difficulties certainly come our way for every one of us. </a:t>
            </a:r>
          </a:p>
          <a:p>
            <a:r>
              <a:rPr lang="en-SG" dirty="0"/>
              <a:t>But how do you respond to these trials? Are you like a marble or like a grape? In either case, we get crushed, but marbles resist it while grapes welcome the benefits.</a:t>
            </a:r>
          </a:p>
          <a:p>
            <a:r>
              <a:rPr lang="en-SG" dirty="0"/>
              <a:t>Are you angry at God for allowing difficulty into your life? Or do you see him affirming you?</a:t>
            </a:r>
          </a:p>
          <a:p>
            <a:r>
              <a:rPr lang="en-SG" dirty="0"/>
              <a:t>Richard C. Halverson, </a:t>
            </a:r>
            <a:r>
              <a:rPr lang="en-SG" i="1" dirty="0"/>
              <a:t>No Greater Power</a:t>
            </a:r>
            <a:r>
              <a:rPr lang="en-SG" dirty="0"/>
              <a:t> (Portland, OR: Multnomah, 1986), 67; cited in Charles R. Swindoll, </a:t>
            </a:r>
            <a:r>
              <a:rPr lang="en-SG" i="1" dirty="0"/>
              <a:t>Steadfast Christianity: A Study of Second Thessalonians</a:t>
            </a:r>
            <a:r>
              <a:rPr lang="en-SG" dirty="0"/>
              <a:t> (Fullerton, CA: Insight for Living, 1986), 1.</a:t>
            </a:r>
          </a:p>
          <a:p>
            <a:endParaRPr lang="en-US" dirty="0"/>
          </a:p>
        </p:txBody>
      </p:sp>
    </p:spTree>
    <p:extLst>
      <p:ext uri="{BB962C8B-B14F-4D97-AF65-F5344CB8AC3E}">
        <p14:creationId xmlns:p14="http://schemas.microsoft.com/office/powerpoint/2010/main" val="36463713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dirty="0"/>
              <a:t>I have needed affirmation to overcome my own weakness of defensiveness. </a:t>
            </a:r>
          </a:p>
          <a:p>
            <a:r>
              <a:rPr lang="en-SG" dirty="0"/>
              <a:t>As I have recently reflected on my early years as a Christian teenager, I recall one particular weakness. When someone expressed a concern about me, I reacted with defensiveness. This was a problem I had in my early years of marriage too. Susan would observe a weakness in me and I would defend myself as if she was attacking me. </a:t>
            </a:r>
          </a:p>
          <a:p>
            <a:r>
              <a:rPr lang="en-SG" dirty="0"/>
              <a:t>After further consideration and prayer about this, I realized that it went back to my teenage years. My mother married a third time when I was age 13, and my step-father would point out a deficiency in me rather roughly. He had a horrible relationship with his own father—so much that he called him by his first name rather than “Dad” or “Father”—and he lacked an ability to gently tell me how to better sweep the floor or wash the dishes or whatever. I constantly felt attacked, even though that wasn’t his intention. </a:t>
            </a:r>
          </a:p>
          <a:p>
            <a:r>
              <a:rPr lang="en-SG" dirty="0"/>
              <a:t>So I developed this defensive attitude in my other relationships too. I suspect I felt that way about God as well. </a:t>
            </a:r>
          </a:p>
          <a:p>
            <a:r>
              <a:rPr lang="en-SG" dirty="0"/>
              <a:t>God really changed me, though. At least I think he did! I guess you can be the judge whether I defend myself right now. I think he has given me an ability to respond rather than react, to persevere in a way that helps me grow in maturity.</a:t>
            </a:r>
          </a:p>
          <a:p>
            <a:endParaRPr lang="en-US" dirty="0"/>
          </a:p>
        </p:txBody>
      </p:sp>
    </p:spTree>
    <p:extLst>
      <p:ext uri="{BB962C8B-B14F-4D97-AF65-F5344CB8AC3E}">
        <p14:creationId xmlns:p14="http://schemas.microsoft.com/office/powerpoint/2010/main" val="40705398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The Lord helps us not to lose heart so we will grow.]</a:t>
            </a:r>
            <a:r>
              <a:rPr lang="en-SG" dirty="0">
                <a:effectLst/>
              </a:rPr>
              <a:t> </a:t>
            </a:r>
            <a:endParaRPr lang="en-US" dirty="0"/>
          </a:p>
        </p:txBody>
      </p:sp>
    </p:spTree>
    <p:extLst>
      <p:ext uri="{BB962C8B-B14F-4D97-AF65-F5344CB8AC3E}">
        <p14:creationId xmlns:p14="http://schemas.microsoft.com/office/powerpoint/2010/main" val="241224492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775014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The Lord helps us not to lose heart so we will grow.]</a:t>
            </a:r>
            <a:r>
              <a:rPr lang="en-SG" dirty="0">
                <a:effectLst/>
              </a:rPr>
              <a:t> </a:t>
            </a:r>
            <a:endParaRPr lang="en-US" dirty="0"/>
          </a:p>
        </p:txBody>
      </p:sp>
    </p:spTree>
    <p:extLst>
      <p:ext uri="{BB962C8B-B14F-4D97-AF65-F5344CB8AC3E}">
        <p14:creationId xmlns:p14="http://schemas.microsoft.com/office/powerpoint/2010/main" val="63045326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pPr lvl="0"/>
            <a:r>
              <a:rPr lang="en-US" sz="1200" b="1" kern="1200" dirty="0">
                <a:solidFill>
                  <a:schemeClr val="tx1"/>
                </a:solidFill>
                <a:effectLst/>
                <a:latin typeface="+mn-lt"/>
                <a:ea typeface="+mn-ea"/>
                <a:cs typeface="+mn-cs"/>
              </a:rPr>
              <a:t>II.	</a:t>
            </a:r>
            <a:r>
              <a:rPr lang="en-US" sz="1200" b="1" i="1" kern="1200" dirty="0">
                <a:solidFill>
                  <a:schemeClr val="tx1"/>
                </a:solidFill>
                <a:effectLst/>
                <a:latin typeface="+mn-lt"/>
                <a:ea typeface="+mn-ea"/>
                <a:cs typeface="+mn-cs"/>
              </a:rPr>
              <a:t>Theologically: </a:t>
            </a:r>
            <a:r>
              <a:rPr lang="en-US" sz="1200" b="1" kern="1200" dirty="0">
                <a:solidFill>
                  <a:schemeClr val="tx1"/>
                </a:solidFill>
                <a:effectLst/>
                <a:latin typeface="+mn-lt"/>
                <a:ea typeface="+mn-ea"/>
                <a:cs typeface="+mn-cs"/>
              </a:rPr>
              <a:t>God gives us </a:t>
            </a:r>
            <a:r>
              <a:rPr lang="en-US" sz="1200" b="1" u="sng" kern="1200" dirty="0">
                <a:solidFill>
                  <a:schemeClr val="tx1"/>
                </a:solidFill>
                <a:effectLst/>
                <a:latin typeface="+mn-lt"/>
                <a:ea typeface="+mn-ea"/>
                <a:cs typeface="+mn-cs"/>
              </a:rPr>
              <a:t>truth</a:t>
            </a:r>
            <a:r>
              <a:rPr lang="en-US" sz="1200" b="1" kern="1200" dirty="0">
                <a:solidFill>
                  <a:schemeClr val="tx1"/>
                </a:solidFill>
                <a:effectLst/>
                <a:latin typeface="+mn-lt"/>
                <a:ea typeface="+mn-ea"/>
                <a:cs typeface="+mn-cs"/>
              </a:rPr>
              <a:t> to bring stability (2 Thess 2).</a:t>
            </a:r>
            <a:endParaRPr lang="en-SG"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[Theology matters! The Lord corrects our misconceptions to give us firm footing.]</a:t>
            </a:r>
            <a:endParaRPr lang="en-SG" sz="1200" kern="1200" dirty="0">
              <a:solidFill>
                <a:schemeClr val="tx1"/>
              </a:solidFill>
              <a:effectLst/>
              <a:latin typeface="+mn-lt"/>
              <a:ea typeface="+mn-ea"/>
              <a:cs typeface="+mn-cs"/>
            </a:endParaRPr>
          </a:p>
          <a:p>
            <a:endParaRPr lang="en-US" dirty="0">
              <a:cs typeface="ＭＳ Ｐゴシック" charset="0"/>
            </a:endParaRPr>
          </a:p>
        </p:txBody>
      </p:sp>
    </p:spTree>
    <p:extLst>
      <p:ext uri="{BB962C8B-B14F-4D97-AF65-F5344CB8AC3E}">
        <p14:creationId xmlns:p14="http://schemas.microsoft.com/office/powerpoint/2010/main" val="152525791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Theology matters! The Lord corrects our misconceptions to give us firm footing.</a:t>
            </a:r>
            <a:r>
              <a:rPr lang="en-SG" dirty="0">
                <a:effectLst/>
              </a:rPr>
              <a:t> </a:t>
            </a:r>
            <a:endParaRPr lang="en-US" dirty="0"/>
          </a:p>
        </p:txBody>
      </p:sp>
    </p:spTree>
    <p:extLst>
      <p:ext uri="{BB962C8B-B14F-4D97-AF65-F5344CB8AC3E}">
        <p14:creationId xmlns:p14="http://schemas.microsoft.com/office/powerpoint/2010/main" val="323324837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27229861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26528075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94B996B-7C6B-2246-B7D2-80DE9D613EFF}" type="slidenum">
              <a:rPr lang="en-US" sz="1200">
                <a:solidFill>
                  <a:prstClr val="black"/>
                </a:solidFill>
              </a:rPr>
              <a:pPr eaLnBrk="1" hangingPunct="1"/>
              <a:t>130</a:t>
            </a:fld>
            <a:endParaRPr lang="en-US" sz="1200">
              <a:solidFill>
                <a:prstClr val="black"/>
              </a:solidFill>
            </a:endParaRPr>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4F36367-CA74-F049-94F0-781EE6B7CAE2}" type="slidenum">
              <a:rPr lang="en-US" sz="1200">
                <a:solidFill>
                  <a:prstClr val="black"/>
                </a:solidFill>
              </a:rPr>
              <a:pPr eaLnBrk="1" hangingPunct="1"/>
              <a:t>131</a:t>
            </a:fld>
            <a:endParaRPr lang="en-US" sz="1200">
              <a:solidFill>
                <a:prstClr val="black"/>
              </a:solidFill>
            </a:endParaRPr>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3D6143A-03B2-7749-8E17-2B32E131BA5A}" type="slidenum">
              <a:rPr lang="en-US" sz="1200">
                <a:solidFill>
                  <a:prstClr val="black"/>
                </a:solidFill>
              </a:rPr>
              <a:pPr eaLnBrk="1" hangingPunct="1"/>
              <a:t>132</a:t>
            </a:fld>
            <a:endParaRPr lang="en-US" sz="1200">
              <a:solidFill>
                <a:prstClr val="black"/>
              </a:solidFill>
            </a:endParaRPr>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4706"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584707"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fld id="{220253F4-00D7-744B-B6D6-3B19A72E4AE0}" type="slidenum">
              <a:rPr kumimoji="0" lang="en-GB" sz="1200" b="0" i="0" u="none" strike="noStrike" kern="1200" cap="none" spc="0" normalizeH="0" baseline="0" noProof="0">
                <a:ln>
                  <a:noFill/>
                </a:ln>
                <a:solidFill>
                  <a:srgbClr val="FFFFFF"/>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t>133</a:t>
            </a:fld>
            <a:endParaRPr kumimoji="0" lang="en-GB" sz="1200" b="0" i="0" u="none" strike="noStrike" kern="1200" cap="none" spc="0" normalizeH="0" baseline="0" noProof="0">
              <a:ln>
                <a:noFill/>
              </a:ln>
              <a:solidFill>
                <a:srgbClr val="FFFFFF"/>
              </a:solidFill>
              <a:effectLst/>
              <a:uLnTx/>
              <a:uFillTx/>
              <a:latin typeface="Calibri" charset="0"/>
              <a:ea typeface="ＭＳ Ｐゴシック" charset="0"/>
            </a:endParaRPr>
          </a:p>
        </p:txBody>
      </p:sp>
      <p:sp>
        <p:nvSpPr>
          <p:cNvPr id="58470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EA872F07-622B-024D-81AA-96FB5CD0EA54}"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133</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58470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84710"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anchor="ctr"/>
          <a:lstStyle/>
          <a:p>
            <a:r>
              <a:rPr lang="en-SG" sz="1200" kern="1200" dirty="0">
                <a:solidFill>
                  <a:schemeClr val="tx1"/>
                </a:solidFill>
                <a:effectLst/>
                <a:latin typeface="+mn-lt"/>
                <a:ea typeface="+mn-ea"/>
                <a:cs typeface="+mn-cs"/>
              </a:rPr>
              <a:t>But the situation at Thessalonica still didn’t change—so much so that many in the church thought they were in the Great Tribulation.  The persecution hadn't let up so he wrote them to affirm them for their steadfastness.</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179085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Theology matters! The Lord corrects our misconceptions to give us firm footing.</a:t>
            </a:r>
            <a:r>
              <a:rPr lang="en-SG" dirty="0">
                <a:effectLst/>
              </a:rPr>
              <a:t> </a:t>
            </a:r>
            <a:endParaRPr lang="en-US" dirty="0"/>
          </a:p>
        </p:txBody>
      </p:sp>
    </p:spTree>
    <p:extLst>
      <p:ext uri="{BB962C8B-B14F-4D97-AF65-F5344CB8AC3E}">
        <p14:creationId xmlns:p14="http://schemas.microsoft.com/office/powerpoint/2010/main" val="120991441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51522499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F188709-7E99-0442-AB1A-C1B130A88BB0}" type="slidenum">
              <a:rPr lang="en-GB" sz="1200">
                <a:solidFill>
                  <a:srgbClr val="000000"/>
                </a:solidFill>
                <a:latin typeface="Comic Sans MS" charset="0"/>
              </a:rPr>
              <a:pPr eaLnBrk="1" hangingPunct="1"/>
              <a:t>137</a:t>
            </a:fld>
            <a:endParaRPr lang="en-GB" sz="1200">
              <a:solidFill>
                <a:srgbClr val="000000"/>
              </a:solidFill>
              <a:latin typeface="Comic Sans MS" charset="0"/>
            </a:endParaRPr>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bwMode="auto">
          <a:xfrm>
            <a:off x="3886200" y="8864600"/>
            <a:ext cx="2971800" cy="2794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91682EAB-8840-4649-8328-77E00DE9D344}" type="slidenum">
              <a:rPr lang="en-US" sz="1200">
                <a:solidFill>
                  <a:srgbClr val="000000"/>
                </a:solidFill>
              </a:rPr>
              <a:pPr/>
              <a:t>138</a:t>
            </a:fld>
            <a:endParaRPr lang="en-US" sz="1200">
              <a:solidFill>
                <a:srgbClr val="000000"/>
              </a:solidFill>
            </a:endParaRPr>
          </a:p>
        </p:txBody>
      </p:sp>
      <p:sp>
        <p:nvSpPr>
          <p:cNvPr id="1546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4627" name="Rectangle 3"/>
          <p:cNvSpPr>
            <a:spLocks noGrp="1" noChangeArrowheads="1"/>
          </p:cNvSpPr>
          <p:nvPr>
            <p:ph type="body" idx="1"/>
          </p:nvPr>
        </p:nvSpPr>
        <p:spPr bwMode="auto">
          <a:xfrm>
            <a:off x="914400" y="4343400"/>
            <a:ext cx="5029200" cy="2794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43C54FC-3E44-3442-A702-61A0E9116DE3}" type="slidenum">
              <a:rPr lang="en-GB" sz="1200">
                <a:solidFill>
                  <a:srgbClr val="FFFFFF"/>
                </a:solidFill>
              </a:rPr>
              <a:pPr/>
              <a:t>139</a:t>
            </a:fld>
            <a:endParaRPr lang="en-GB" sz="1200">
              <a:solidFill>
                <a:srgbClr val="FFFFFF"/>
              </a:solidFill>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8E9A4A46-D5D5-AC46-83D2-E9144E52D043}" type="slidenum">
              <a:rPr lang="en-GB" sz="1200">
                <a:solidFill>
                  <a:prstClr val="black"/>
                </a:solidFill>
                <a:latin typeface="Comic Sans MS" charset="0"/>
              </a:rPr>
              <a:pPr/>
              <a:t>140</a:t>
            </a:fld>
            <a:endParaRPr lang="en-GB" sz="1200">
              <a:solidFill>
                <a:prstClr val="black"/>
              </a:solidFill>
              <a:latin typeface="Comic Sans MS" charset="0"/>
            </a:endParaRPr>
          </a:p>
        </p:txBody>
      </p:sp>
      <p:sp>
        <p:nvSpPr>
          <p:cNvPr id="1689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68963"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99735506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1031888-DFC6-5742-8CC6-9ADF45B0FFD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The threefold outline answers how God was affirming the church through Paul. The focus of the letter is the center chapter where he corrects their understanding by reaffirming a pre-trib rapture as he did in 1 Thess 1:10; 4:13-18.</a:t>
            </a:r>
          </a:p>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a:t>
            </a:r>
          </a:p>
          <a:p>
            <a:pPr eaLnBrk="1" hangingPunct="1"/>
            <a:r>
              <a:rPr lang="en-US" dirty="0">
                <a:latin typeface="Times New Roman" charset="0"/>
                <a:ea typeface="ＭＳ Ｐゴシック" charset="0"/>
                <a:cs typeface="ＭＳ Ｐゴシック" charset="0"/>
              </a:rPr>
              <a:t>NS-14-2 Thess-10, 142</a:t>
            </a:r>
          </a:p>
        </p:txBody>
      </p:sp>
    </p:spTree>
    <p:extLst>
      <p:ext uri="{BB962C8B-B14F-4D97-AF65-F5344CB8AC3E}">
        <p14:creationId xmlns:p14="http://schemas.microsoft.com/office/powerpoint/2010/main" val="239744963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216D2BF-B492-6C46-9448-D52282E3AB5A}" type="slidenum">
              <a:rPr lang="en-US" sz="1200">
                <a:solidFill>
                  <a:prstClr val="black"/>
                </a:solidFill>
              </a:rPr>
              <a:pPr eaLnBrk="1" hangingPunct="1"/>
              <a:t>143</a:t>
            </a:fld>
            <a:endParaRPr lang="en-US" sz="1200">
              <a:solidFill>
                <a:prstClr val="black"/>
              </a:solidFill>
            </a:endParaRPr>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41E8A65-50F7-8D41-80A1-97BD0E778B13}" type="slidenum">
              <a:rPr lang="en-US" sz="1200">
                <a:solidFill>
                  <a:prstClr val="black"/>
                </a:solidFill>
              </a:rPr>
              <a:pPr eaLnBrk="1" hangingPunct="1"/>
              <a:t>144</a:t>
            </a:fld>
            <a:endParaRPr lang="en-US" sz="1200">
              <a:solidFill>
                <a:prstClr val="black"/>
              </a:solidFill>
            </a:endParaRPr>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8"/>
        <p:cNvGrpSpPr/>
        <p:nvPr/>
      </p:nvGrpSpPr>
      <p:grpSpPr>
        <a:xfrm>
          <a:off x="0" y="0"/>
          <a:ext cx="0" cy="0"/>
          <a:chOff x="0" y="0"/>
          <a:chExt cx="0" cy="0"/>
        </a:xfrm>
      </p:grpSpPr>
      <p:sp>
        <p:nvSpPr>
          <p:cNvPr id="2749" name="Google Shape;2749;p4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750" name="Google Shape;2750;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427513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The Lord helps us hold one another accountable so we will be reliable.</a:t>
            </a:r>
            <a:r>
              <a:rPr lang="en-SG" dirty="0">
                <a:effectLst/>
              </a:rPr>
              <a:t> </a:t>
            </a:r>
          </a:p>
          <a:p>
            <a:r>
              <a:rPr lang="en-SG" dirty="0">
                <a:effectLst/>
              </a:rPr>
              <a:t>• Rather than living an undisciplined life</a:t>
            </a:r>
          </a:p>
          <a:p>
            <a:r>
              <a:rPr lang="en-SG" dirty="0">
                <a:effectLst/>
              </a:rPr>
              <a:t>• Each of us has had to show discipline to learn certain skills such as playing an instrument</a:t>
            </a:r>
          </a:p>
          <a:p>
            <a:r>
              <a:rPr lang="en-SG" dirty="0">
                <a:effectLst/>
              </a:rPr>
              <a:t>• So we need that same type of discipline to know his Word</a:t>
            </a:r>
          </a:p>
          <a:p>
            <a:r>
              <a:rPr lang="en-SG" dirty="0">
                <a:effectLst/>
              </a:rPr>
              <a:t>• And to be a vital part of his church.</a:t>
            </a:r>
          </a:p>
        </p:txBody>
      </p:sp>
    </p:spTree>
    <p:extLst>
      <p:ext uri="{BB962C8B-B14F-4D97-AF65-F5344CB8AC3E}">
        <p14:creationId xmlns:p14="http://schemas.microsoft.com/office/powerpoint/2010/main" val="422680181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62CC777-63B3-B746-B5AF-2253D9E26148}" type="slidenum">
              <a:rPr lang="en-GB" sz="1200">
                <a:solidFill>
                  <a:prstClr val="white"/>
                </a:solidFill>
              </a:rPr>
              <a:pPr/>
              <a:t>146</a:t>
            </a:fld>
            <a:endParaRPr lang="en-GB" sz="1200">
              <a:solidFill>
                <a:prstClr val="white"/>
              </a:solidFill>
            </a:endParaRPr>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xfrm>
            <a:off x="914400" y="4338638"/>
            <a:ext cx="5029200" cy="11874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GB" dirty="0">
              <a:latin typeface="Times New Roman" charset="0"/>
              <a:ea typeface="ＭＳ Ｐゴシック" charset="0"/>
              <a:cs typeface="ＭＳ Ｐゴシック"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E2EA6D6-8719-544C-B13C-3687E2A5D062}" type="slidenum">
              <a:rPr lang="en-GB" sz="1200">
                <a:solidFill>
                  <a:prstClr val="white"/>
                </a:solidFill>
              </a:rPr>
              <a:pPr/>
              <a:t>147</a:t>
            </a:fld>
            <a:endParaRPr lang="en-GB" sz="1200">
              <a:solidFill>
                <a:prstClr val="white"/>
              </a:solidFill>
            </a:endParaRPr>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2F41847-9295-CD45-A899-C53BD7E63636}" type="slidenum">
              <a:rPr lang="en-GB" sz="1200">
                <a:solidFill>
                  <a:prstClr val="white"/>
                </a:solidFill>
              </a:rPr>
              <a:pPr/>
              <a:t>148</a:t>
            </a:fld>
            <a:endParaRPr lang="en-GB" sz="1200">
              <a:solidFill>
                <a:prstClr val="white"/>
              </a:solidFill>
            </a:endParaRPr>
          </a:p>
        </p:txBody>
      </p:sp>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0D1C4D5-66E9-9448-854B-3A51F4E823DF}" type="slidenum">
              <a:rPr lang="en-GB" sz="1200">
                <a:solidFill>
                  <a:prstClr val="white"/>
                </a:solidFill>
              </a:rPr>
              <a:pPr/>
              <a:t>149</a:t>
            </a:fld>
            <a:endParaRPr lang="en-GB" sz="1200">
              <a:solidFill>
                <a:prstClr val="white"/>
              </a:solidFill>
            </a:endParaRPr>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D3B5A1A-1685-6540-BEEB-7236DCEE63E4}" type="slidenum">
              <a:rPr lang="en-US" sz="1200">
                <a:solidFill>
                  <a:prstClr val="black"/>
                </a:solidFill>
              </a:rPr>
              <a:pPr eaLnBrk="1" hangingPunct="1"/>
              <a:t>150</a:t>
            </a:fld>
            <a:endParaRPr lang="en-US" sz="1200">
              <a:solidFill>
                <a:prstClr val="black"/>
              </a:solidFill>
            </a:endParaRPr>
          </a:p>
        </p:txBody>
      </p:sp>
      <p:sp>
        <p:nvSpPr>
          <p:cNvPr id="574466" name="Rectangle 1026"/>
          <p:cNvSpPr>
            <a:spLocks noGrp="1" noRot="1" noChangeAspect="1" noChangeArrowheads="1" noTextEdit="1"/>
          </p:cNvSpPr>
          <p:nvPr>
            <p:ph type="sldImg"/>
          </p:nvPr>
        </p:nvSpPr>
        <p:spPr>
          <a:ln/>
        </p:spPr>
      </p:sp>
      <p:sp>
        <p:nvSpPr>
          <p:cNvPr id="574467"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6D13892-22B9-4643-8CDD-7469840636EE}" type="slidenum">
              <a:rPr lang="en-GB" sz="1200">
                <a:solidFill>
                  <a:prstClr val="white"/>
                </a:solidFill>
              </a:rPr>
              <a:pPr/>
              <a:t>151</a:t>
            </a:fld>
            <a:endParaRPr lang="en-GB" sz="1200">
              <a:solidFill>
                <a:prstClr val="white"/>
              </a:solidFill>
            </a:endParaRPr>
          </a:p>
        </p:txBody>
      </p:sp>
      <p:sp>
        <p:nvSpPr>
          <p:cNvPr id="217090" name="Rectangle 1026"/>
          <p:cNvSpPr>
            <a:spLocks noGrp="1" noRot="1" noChangeAspect="1" noChangeArrowheads="1"/>
          </p:cNvSpPr>
          <p:nvPr>
            <p:ph type="sldImg"/>
          </p:nvPr>
        </p:nvSpPr>
        <p:spPr>
          <a:solidFill>
            <a:srgbClr val="FFFFFF"/>
          </a:solidFill>
          <a:ln/>
        </p:spPr>
      </p:sp>
      <p:sp>
        <p:nvSpPr>
          <p:cNvPr id="217091" name="Rectangle 1027"/>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736A9FB-F867-7244-9542-12C224C25DFE}" type="slidenum">
              <a:rPr lang="en-GB" sz="1200">
                <a:solidFill>
                  <a:srgbClr val="FFFFFF"/>
                </a:solidFill>
              </a:rPr>
              <a:pPr/>
              <a:t>152</a:t>
            </a:fld>
            <a:endParaRPr lang="en-GB" sz="1200">
              <a:solidFill>
                <a:srgbClr val="FFFFFF"/>
              </a:solidFill>
            </a:endParaRPr>
          </a:p>
        </p:txBody>
      </p:sp>
      <p:sp>
        <p:nvSpPr>
          <p:cNvPr id="378882" name="Rectangle 2"/>
          <p:cNvSpPr>
            <a:spLocks noGrp="1" noRot="1" noChangeAspect="1" noChangeArrowheads="1" noTextEdit="1"/>
          </p:cNvSpPr>
          <p:nvPr>
            <p:ph type="sldImg"/>
          </p:nvPr>
        </p:nvSpPr>
        <p:spPr>
          <a:ln/>
        </p:spPr>
      </p:sp>
      <p:sp>
        <p:nvSpPr>
          <p:cNvPr id="3788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C30A9A8-DB1D-F847-81DD-37E341F5B73F}" type="slidenum">
              <a:rPr lang="en-GB" sz="1200">
                <a:solidFill>
                  <a:prstClr val="white"/>
                </a:solidFill>
              </a:rPr>
              <a:pPr/>
              <a:t>153</a:t>
            </a:fld>
            <a:endParaRPr lang="en-GB" sz="1200">
              <a:solidFill>
                <a:prstClr val="white"/>
              </a:solidFill>
            </a:endParaRPr>
          </a:p>
        </p:txBody>
      </p:sp>
      <p:sp>
        <p:nvSpPr>
          <p:cNvPr id="219138" name="Rectangle 2"/>
          <p:cNvSpPr>
            <a:spLocks noGrp="1" noRot="1" noChangeAspect="1" noChangeArrowheads="1"/>
          </p:cNvSpPr>
          <p:nvPr>
            <p:ph type="sldImg"/>
          </p:nvPr>
        </p:nvSpPr>
        <p:spPr>
          <a:solidFill>
            <a:srgbClr val="FFFFFF"/>
          </a:solidFill>
          <a:ln/>
        </p:spPr>
      </p:sp>
      <p:sp>
        <p:nvSpPr>
          <p:cNvPr id="21913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B8AD46D-8CD3-274A-B684-04A54B55602D}" type="slidenum">
              <a:rPr lang="en-GB" sz="1200">
                <a:solidFill>
                  <a:prstClr val="white"/>
                </a:solidFill>
              </a:rPr>
              <a:pPr/>
              <a:t>154</a:t>
            </a:fld>
            <a:endParaRPr lang="en-GB" sz="1200">
              <a:solidFill>
                <a:prstClr val="white"/>
              </a:solidFill>
            </a:endParaRPr>
          </a:p>
        </p:txBody>
      </p:sp>
      <p:sp>
        <p:nvSpPr>
          <p:cNvPr id="221186" name="Rectangle 2"/>
          <p:cNvSpPr>
            <a:spLocks noGrp="1" noRot="1" noChangeAspect="1" noChangeArrowheads="1"/>
          </p:cNvSpPr>
          <p:nvPr>
            <p:ph type="sldImg"/>
          </p:nvPr>
        </p:nvSpPr>
        <p:spPr>
          <a:solidFill>
            <a:srgbClr val="FFFFFF"/>
          </a:solidFill>
          <a:ln/>
        </p:spPr>
      </p:sp>
      <p:sp>
        <p:nvSpPr>
          <p:cNvPr id="221187"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870D575-BF1B-144C-8D3E-BF5E99D984C2}" type="slidenum">
              <a:rPr lang="en-GB" sz="1200">
                <a:solidFill>
                  <a:prstClr val="white"/>
                </a:solidFill>
              </a:rPr>
              <a:pPr/>
              <a:t>155</a:t>
            </a:fld>
            <a:endParaRPr lang="en-GB" sz="1200">
              <a:solidFill>
                <a:prstClr val="white"/>
              </a:solidFill>
            </a:endParaRPr>
          </a:p>
        </p:txBody>
      </p:sp>
      <p:sp>
        <p:nvSpPr>
          <p:cNvPr id="223234" name="Rectangle 2"/>
          <p:cNvSpPr>
            <a:spLocks noGrp="1" noRot="1" noChangeAspect="1" noChangeArrowheads="1"/>
          </p:cNvSpPr>
          <p:nvPr>
            <p:ph type="sldImg"/>
          </p:nvPr>
        </p:nvSpPr>
        <p:spPr>
          <a:solidFill>
            <a:srgbClr val="FFFFFF"/>
          </a:solidFill>
          <a:ln/>
        </p:spPr>
      </p:sp>
      <p:sp>
        <p:nvSpPr>
          <p:cNvPr id="22323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134487413"/>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56A1B6A-D7E0-1B49-84E3-5A88E7E77FD8}" type="slidenum">
              <a:rPr lang="en-GB" sz="1200">
                <a:solidFill>
                  <a:srgbClr val="FFFFFF"/>
                </a:solidFill>
              </a:rPr>
              <a:pPr/>
              <a:t>156</a:t>
            </a:fld>
            <a:endParaRPr lang="en-GB" sz="1200">
              <a:solidFill>
                <a:srgbClr val="FFFFFF"/>
              </a:solidFill>
            </a:endParaRPr>
          </a:p>
        </p:txBody>
      </p:sp>
      <p:sp>
        <p:nvSpPr>
          <p:cNvPr id="225282" name="Rectangle 2"/>
          <p:cNvSpPr>
            <a:spLocks noGrp="1" noRot="1" noChangeAspect="1" noChangeArrowheads="1"/>
          </p:cNvSpPr>
          <p:nvPr>
            <p:ph type="sldImg"/>
          </p:nvPr>
        </p:nvSpPr>
        <p:spPr>
          <a:solidFill>
            <a:srgbClr val="FFFFFF"/>
          </a:solidFill>
          <a:ln/>
        </p:spPr>
      </p:sp>
      <p:sp>
        <p:nvSpPr>
          <p:cNvPr id="2252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F280020-A845-D04C-AC4B-F3AC2E97CC9A}" type="slidenum">
              <a:rPr lang="en-GB" sz="1200">
                <a:solidFill>
                  <a:prstClr val="white"/>
                </a:solidFill>
              </a:rPr>
              <a:pPr/>
              <a:t>161</a:t>
            </a:fld>
            <a:endParaRPr lang="en-GB" sz="1200">
              <a:solidFill>
                <a:prstClr val="white"/>
              </a:solidFill>
            </a:endParaRPr>
          </a:p>
        </p:txBody>
      </p:sp>
      <p:sp>
        <p:nvSpPr>
          <p:cNvPr id="231426" name="Rectangle 2"/>
          <p:cNvSpPr>
            <a:spLocks noGrp="1" noRot="1" noChangeAspect="1" noChangeArrowheads="1" noTextEdit="1"/>
          </p:cNvSpPr>
          <p:nvPr>
            <p:ph type="sldImg"/>
          </p:nvPr>
        </p:nvSpPr>
        <p:spPr>
          <a:ln/>
        </p:spPr>
      </p:sp>
      <p:sp>
        <p:nvSpPr>
          <p:cNvPr id="2314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9BA9A45-7DFA-F24F-89F7-5DE80FC5CF79}" type="slidenum">
              <a:rPr lang="en-GB" sz="1200">
                <a:solidFill>
                  <a:srgbClr val="FFFFFF"/>
                </a:solidFill>
              </a:rPr>
              <a:pPr/>
              <a:t>162</a:t>
            </a:fld>
            <a:endParaRPr lang="en-GB" sz="1200">
              <a:solidFill>
                <a:srgbClr val="FFFFFF"/>
              </a:solidFill>
            </a:endParaRPr>
          </a:p>
        </p:txBody>
      </p:sp>
      <p:sp>
        <p:nvSpPr>
          <p:cNvPr id="233474" name="Rectangle 2"/>
          <p:cNvSpPr>
            <a:spLocks noGrp="1" noRot="1" noChangeAspect="1" noChangeArrowheads="1"/>
          </p:cNvSpPr>
          <p:nvPr>
            <p:ph type="sldImg"/>
          </p:nvPr>
        </p:nvSpPr>
        <p:spPr>
          <a:solidFill>
            <a:srgbClr val="FFFFFF"/>
          </a:solidFill>
          <a:ln/>
        </p:spPr>
      </p:sp>
      <p:sp>
        <p:nvSpPr>
          <p:cNvPr id="233475"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CF21157-3877-AA47-B4F8-DCBD001C73EE}" type="slidenum">
              <a:rPr lang="en-GB" sz="1200">
                <a:solidFill>
                  <a:srgbClr val="FFFFFF"/>
                </a:solidFill>
              </a:rPr>
              <a:pPr/>
              <a:t>163</a:t>
            </a:fld>
            <a:endParaRPr lang="en-GB" sz="1200">
              <a:solidFill>
                <a:srgbClr val="FFFFFF"/>
              </a:solidFill>
            </a:endParaRPr>
          </a:p>
        </p:txBody>
      </p:sp>
      <p:sp>
        <p:nvSpPr>
          <p:cNvPr id="235522" name="Rectangle 2"/>
          <p:cNvSpPr>
            <a:spLocks noGrp="1" noRot="1" noChangeAspect="1" noChangeArrowheads="1"/>
          </p:cNvSpPr>
          <p:nvPr>
            <p:ph type="sldImg"/>
          </p:nvPr>
        </p:nvSpPr>
        <p:spPr>
          <a:solidFill>
            <a:srgbClr val="FFFFFF"/>
          </a:solidFill>
          <a:ln/>
        </p:spPr>
      </p:sp>
      <p:sp>
        <p:nvSpPr>
          <p:cNvPr id="235523"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FD176C1-5535-1947-BA8F-C09EAEF040E9}" type="slidenum">
              <a:rPr lang="en-GB" sz="1200">
                <a:solidFill>
                  <a:srgbClr val="FFFFFF"/>
                </a:solidFill>
              </a:rPr>
              <a:pPr/>
              <a:t>164</a:t>
            </a:fld>
            <a:endParaRPr lang="en-GB" sz="1200">
              <a:solidFill>
                <a:srgbClr val="FFFFFF"/>
              </a:solidFill>
            </a:endParaRPr>
          </a:p>
        </p:txBody>
      </p:sp>
      <p:sp>
        <p:nvSpPr>
          <p:cNvPr id="237570" name="Rectangle 2"/>
          <p:cNvSpPr>
            <a:spLocks noGrp="1" noRot="1" noChangeAspect="1" noChangeArrowheads="1"/>
          </p:cNvSpPr>
          <p:nvPr>
            <p:ph type="sldImg"/>
          </p:nvPr>
        </p:nvSpPr>
        <p:spPr>
          <a:solidFill>
            <a:srgbClr val="FFFFFF"/>
          </a:solidFill>
          <a:ln/>
        </p:spPr>
      </p:sp>
      <p:sp>
        <p:nvSpPr>
          <p:cNvPr id="237571"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A70A4FC-1B52-D849-B1AD-57A51C28C0AC}" type="slidenum">
              <a:rPr lang="en-GB" sz="1200">
                <a:solidFill>
                  <a:srgbClr val="FFFFFF"/>
                </a:solidFill>
              </a:rPr>
              <a:pPr/>
              <a:t>165</a:t>
            </a:fld>
            <a:endParaRPr lang="en-GB" sz="1200">
              <a:solidFill>
                <a:srgbClr val="FFFFFF"/>
              </a:solidFill>
            </a:endParaRPr>
          </a:p>
        </p:txBody>
      </p:sp>
      <p:sp>
        <p:nvSpPr>
          <p:cNvPr id="239618" name="Rectangle 2"/>
          <p:cNvSpPr>
            <a:spLocks noGrp="1" noRot="1" noChangeAspect="1" noChangeArrowheads="1"/>
          </p:cNvSpPr>
          <p:nvPr>
            <p:ph type="sldImg"/>
          </p:nvPr>
        </p:nvSpPr>
        <p:spPr>
          <a:solidFill>
            <a:srgbClr val="FFFFFF"/>
          </a:solidFill>
          <a:ln/>
        </p:spPr>
      </p:sp>
      <p:sp>
        <p:nvSpPr>
          <p:cNvPr id="239619"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6CA733B-18E9-FE47-B41D-CE3EED82A87A}" type="slidenum">
              <a:rPr lang="en-GB" sz="1200">
                <a:solidFill>
                  <a:srgbClr val="FFFFFF"/>
                </a:solidFill>
              </a:rPr>
              <a:pPr/>
              <a:t>166</a:t>
            </a:fld>
            <a:endParaRPr lang="en-GB" sz="1200">
              <a:solidFill>
                <a:srgbClr val="FFFFFF"/>
              </a:solidFill>
            </a:endParaRPr>
          </a:p>
        </p:txBody>
      </p:sp>
      <p:sp>
        <p:nvSpPr>
          <p:cNvPr id="241666" name="Rectangle 2"/>
          <p:cNvSpPr>
            <a:spLocks noGrp="1" noRot="1" noChangeAspect="1" noChangeArrowheads="1" noTextEdit="1"/>
          </p:cNvSpPr>
          <p:nvPr>
            <p:ph type="sldImg"/>
          </p:nvPr>
        </p:nvSpPr>
        <p:spPr>
          <a:ln/>
        </p:spPr>
      </p:sp>
      <p:sp>
        <p:nvSpPr>
          <p:cNvPr id="2416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27F5C0F-5498-8447-85FB-AA9634C4B95C}" type="slidenum">
              <a:rPr lang="en-GB" sz="1200">
                <a:solidFill>
                  <a:srgbClr val="FFFFFF"/>
                </a:solidFill>
              </a:rPr>
              <a:pPr/>
              <a:t>167</a:t>
            </a:fld>
            <a:endParaRPr lang="en-GB" sz="1200">
              <a:solidFill>
                <a:srgbClr val="FFFFFF"/>
              </a:solidFill>
            </a:endParaRPr>
          </a:p>
        </p:txBody>
      </p:sp>
      <p:sp>
        <p:nvSpPr>
          <p:cNvPr id="243714" name="Rectangle 2"/>
          <p:cNvSpPr>
            <a:spLocks noGrp="1" noRot="1" noChangeAspect="1" noChangeArrowheads="1" noTextEdit="1"/>
          </p:cNvSpPr>
          <p:nvPr>
            <p:ph type="sldImg"/>
          </p:nvPr>
        </p:nvSpPr>
        <p:spPr>
          <a:ln/>
        </p:spPr>
      </p:sp>
      <p:sp>
        <p:nvSpPr>
          <p:cNvPr id="243715"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b="1">
                <a:solidFill>
                  <a:srgbClr val="0000CC"/>
                </a:solidFill>
                <a:latin typeface="Arial" charset="0"/>
                <a:ea typeface="ＭＳ Ｐゴシック" charset="0"/>
                <a:cs typeface="ＭＳ Ｐゴシック" charset="0"/>
              </a:rPr>
              <a:t>religion-cults.com/ antichrist/666.htm</a:t>
            </a: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F781868-CA37-6048-A94F-35826296DCAF}" type="slidenum">
              <a:rPr lang="en-GB" sz="1200">
                <a:solidFill>
                  <a:srgbClr val="FFFFFF"/>
                </a:solidFill>
              </a:rPr>
              <a:pPr/>
              <a:t>168</a:t>
            </a:fld>
            <a:endParaRPr lang="en-GB" sz="1200">
              <a:solidFill>
                <a:srgbClr val="FFFFFF"/>
              </a:solidFill>
            </a:endParaRPr>
          </a:p>
        </p:txBody>
      </p:sp>
      <p:sp>
        <p:nvSpPr>
          <p:cNvPr id="245762" name="Rectangle 2"/>
          <p:cNvSpPr>
            <a:spLocks noGrp="1" noRot="1" noChangeAspect="1" noChangeArrowheads="1" noTextEdit="1"/>
          </p:cNvSpPr>
          <p:nvPr>
            <p:ph type="sldImg"/>
          </p:nvPr>
        </p:nvSpPr>
        <p:spPr>
          <a:ln/>
        </p:spPr>
      </p:sp>
      <p:sp>
        <p:nvSpPr>
          <p:cNvPr id="2457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B4B2281-43C6-2541-9658-4FF6E2DAD8AE}" type="slidenum">
              <a:rPr lang="en-GB" sz="1200">
                <a:solidFill>
                  <a:srgbClr val="FFFFFF"/>
                </a:solidFill>
              </a:rPr>
              <a:pPr/>
              <a:t>169</a:t>
            </a:fld>
            <a:endParaRPr lang="en-GB" sz="1200">
              <a:solidFill>
                <a:srgbClr val="FFFFFF"/>
              </a:solidFill>
            </a:endParaRPr>
          </a:p>
        </p:txBody>
      </p:sp>
      <p:sp>
        <p:nvSpPr>
          <p:cNvPr id="247810" name="Rectangle 2"/>
          <p:cNvSpPr>
            <a:spLocks noGrp="1" noRot="1" noChangeAspect="1" noChangeArrowheads="1" noTextEdit="1"/>
          </p:cNvSpPr>
          <p:nvPr>
            <p:ph type="sldImg"/>
          </p:nvPr>
        </p:nvSpPr>
        <p:spPr>
          <a:ln/>
        </p:spPr>
      </p:sp>
      <p:sp>
        <p:nvSpPr>
          <p:cNvPr id="247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00113" rtl="0" eaLnBrk="0" fontAlgn="base" latinLnBrk="0" hangingPunct="0">
              <a:lnSpc>
                <a:spcPct val="100000"/>
              </a:lnSpc>
              <a:spcBef>
                <a:spcPct val="0"/>
              </a:spcBef>
              <a:spcAft>
                <a:spcPct val="0"/>
              </a:spcAft>
              <a:buClrTx/>
              <a:buSzTx/>
              <a:buFontTx/>
              <a:buNone/>
              <a:tabLst/>
              <a:defRPr/>
            </a:pPr>
            <a:fld id="{D375DD82-C46C-B346-81FC-EA62990DE319}"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00113" rtl="0" eaLnBrk="0" fontAlgn="base" latinLnBrk="0" hangingPunct="0">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07874" name="Rectangle 2"/>
          <p:cNvSpPr>
            <a:spLocks noGrp="1" noRot="1" noChangeAspect="1" noChangeArrowheads="1"/>
          </p:cNvSpPr>
          <p:nvPr>
            <p:ph type="sldImg"/>
          </p:nvPr>
        </p:nvSpPr>
        <p:spPr>
          <a:solidFill>
            <a:srgbClr val="FFFFFF"/>
          </a:solidFill>
          <a:ln/>
        </p:spPr>
      </p:sp>
      <p:sp>
        <p:nvSpPr>
          <p:cNvPr id="20787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lIns="91434" tIns="45716" rIns="91434" bIns="45716"/>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05208851"/>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B81FF04-3ECA-FB4E-A132-5592F90AF094}" type="slidenum">
              <a:rPr lang="en-GB" sz="1200">
                <a:solidFill>
                  <a:srgbClr val="FFFFFF"/>
                </a:solidFill>
              </a:rPr>
              <a:pPr/>
              <a:t>170</a:t>
            </a:fld>
            <a:endParaRPr lang="en-GB" sz="1200">
              <a:solidFill>
                <a:srgbClr val="FFFFFF"/>
              </a:solidFill>
            </a:endParaRPr>
          </a:p>
        </p:txBody>
      </p:sp>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F66D478-29BF-A14A-911A-D5B36F589EBB}" type="slidenum">
              <a:rPr lang="en-GB" sz="1200">
                <a:solidFill>
                  <a:srgbClr val="FFFFFF"/>
                </a:solidFill>
              </a:rPr>
              <a:pPr/>
              <a:t>171</a:t>
            </a:fld>
            <a:endParaRPr lang="en-GB" sz="1200">
              <a:solidFill>
                <a:srgbClr val="FFFFFF"/>
              </a:solidFill>
            </a:endParaRPr>
          </a:p>
        </p:txBody>
      </p:sp>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a:xfrm>
            <a:off x="914400" y="4343400"/>
            <a:ext cx="50292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a:latin typeface="Times New Roman" charset="0"/>
                <a:ea typeface="ＭＳ Ｐゴシック" charset="0"/>
                <a:cs typeface="ＭＳ Ｐゴシック" charset="0"/>
              </a:rPr>
              <a:t>http://religion-cults.com/antichrist/mark.htm and </a:t>
            </a:r>
            <a:r>
              <a:rPr lang="en-US" b="1">
                <a:solidFill>
                  <a:srgbClr val="0000CC"/>
                </a:solidFill>
                <a:latin typeface="Arial" charset="0"/>
                <a:ea typeface="ＭＳ Ｐゴシック" charset="0"/>
                <a:cs typeface="ＭＳ Ｐゴシック" charset="0"/>
              </a:rPr>
              <a:t>www.soldierofthelord.4t.com/ photo.html</a:t>
            </a: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C4BFBD7-AF12-6845-B365-15C454E81E1A}" type="slidenum">
              <a:rPr lang="en-GB" sz="1200">
                <a:solidFill>
                  <a:srgbClr val="FFFFFF"/>
                </a:solidFill>
              </a:rPr>
              <a:pPr/>
              <a:t>172</a:t>
            </a:fld>
            <a:endParaRPr lang="en-GB" sz="1200">
              <a:solidFill>
                <a:srgbClr val="FFFFFF"/>
              </a:solidFill>
            </a:endParaRPr>
          </a:p>
        </p:txBody>
      </p:sp>
      <p:sp>
        <p:nvSpPr>
          <p:cNvPr id="253954" name="Rectangle 2"/>
          <p:cNvSpPr>
            <a:spLocks noGrp="1" noRot="1" noChangeAspect="1" noChangeArrowheads="1" noTextEdit="1"/>
          </p:cNvSpPr>
          <p:nvPr>
            <p:ph type="sldImg"/>
          </p:nvPr>
        </p:nvSpPr>
        <p:spPr>
          <a:ln/>
        </p:spPr>
      </p:sp>
      <p:sp>
        <p:nvSpPr>
          <p:cNvPr id="2539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09AC35-C72D-834F-9C67-CC07E8E752C5}" type="slidenum">
              <a:rPr lang="en-GB" sz="1200">
                <a:solidFill>
                  <a:srgbClr val="FFFFFF"/>
                </a:solidFill>
              </a:rPr>
              <a:pPr/>
              <a:t>173</a:t>
            </a:fld>
            <a:endParaRPr lang="en-GB" sz="1200">
              <a:solidFill>
                <a:srgbClr val="FFFFFF"/>
              </a:solidFill>
            </a:endParaRPr>
          </a:p>
        </p:txBody>
      </p:sp>
      <p:sp>
        <p:nvSpPr>
          <p:cNvPr id="256002" name="Rectangle 2"/>
          <p:cNvSpPr>
            <a:spLocks noGrp="1" noRot="1" noChangeAspect="1" noChangeArrowheads="1" noTextEdit="1"/>
          </p:cNvSpPr>
          <p:nvPr>
            <p:ph type="sldImg"/>
          </p:nvPr>
        </p:nvSpPr>
        <p:spPr>
          <a:ln/>
        </p:spPr>
      </p:sp>
      <p:sp>
        <p:nvSpPr>
          <p:cNvPr id="2560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6F8487B-4ED5-3249-B4F9-F7F644FC2E88}" type="slidenum">
              <a:rPr lang="en-GB" sz="1200">
                <a:solidFill>
                  <a:srgbClr val="FFFFFF"/>
                </a:solidFill>
              </a:rPr>
              <a:pPr/>
              <a:t>174</a:t>
            </a:fld>
            <a:endParaRPr lang="en-GB" sz="1200">
              <a:solidFill>
                <a:srgbClr val="FFFFFF"/>
              </a:solidFill>
            </a:endParaRPr>
          </a:p>
        </p:txBody>
      </p:sp>
      <p:sp>
        <p:nvSpPr>
          <p:cNvPr id="258050" name="Rectangle 2"/>
          <p:cNvSpPr>
            <a:spLocks noGrp="1" noRot="1" noChangeAspect="1" noChangeArrowheads="1" noTextEdit="1"/>
          </p:cNvSpPr>
          <p:nvPr>
            <p:ph type="sldImg"/>
          </p:nvPr>
        </p:nvSpPr>
        <p:spPr>
          <a:ln/>
        </p:spPr>
      </p:sp>
      <p:sp>
        <p:nvSpPr>
          <p:cNvPr id="2580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4305577-8989-9345-9B3A-213B28C06485}" type="slidenum">
              <a:rPr lang="en-GB" sz="1200">
                <a:solidFill>
                  <a:srgbClr val="FFFFFF"/>
                </a:solidFill>
              </a:rPr>
              <a:pPr/>
              <a:t>175</a:t>
            </a:fld>
            <a:endParaRPr lang="en-GB" sz="1200">
              <a:solidFill>
                <a:srgbClr val="FFFFFF"/>
              </a:solidFill>
            </a:endParaRPr>
          </a:p>
        </p:txBody>
      </p:sp>
      <p:sp>
        <p:nvSpPr>
          <p:cNvPr id="260098" name="Rectangle 2"/>
          <p:cNvSpPr>
            <a:spLocks noGrp="1" noRot="1" noChangeAspect="1" noChangeArrowheads="1" noTextEdit="1"/>
          </p:cNvSpPr>
          <p:nvPr>
            <p:ph type="sldImg"/>
          </p:nvPr>
        </p:nvSpPr>
        <p:spPr>
          <a:ln/>
        </p:spPr>
      </p:sp>
      <p:sp>
        <p:nvSpPr>
          <p:cNvPr id="2600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8FAFFCA-82E7-BD49-8B98-11DA08778677}" type="slidenum">
              <a:rPr lang="en-GB" sz="1200">
                <a:solidFill>
                  <a:prstClr val="white"/>
                </a:solidFill>
              </a:rPr>
              <a:pPr/>
              <a:t>176</a:t>
            </a:fld>
            <a:endParaRPr lang="en-GB" sz="1200">
              <a:solidFill>
                <a:prstClr val="white"/>
              </a:solidFill>
            </a:endParaRPr>
          </a:p>
        </p:txBody>
      </p:sp>
      <p:sp>
        <p:nvSpPr>
          <p:cNvPr id="262146"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DD4D2A2-68C2-2443-92FC-CB3EE41EC810}" type="slidenum">
              <a:rPr lang="en-GB" sz="1200">
                <a:solidFill>
                  <a:prstClr val="white"/>
                </a:solidFill>
              </a:rPr>
              <a:pPr/>
              <a:t>177</a:t>
            </a:fld>
            <a:endParaRPr lang="en-GB" sz="1200">
              <a:solidFill>
                <a:prstClr val="white"/>
              </a:solidFill>
            </a:endParaRPr>
          </a:p>
        </p:txBody>
      </p:sp>
      <p:sp>
        <p:nvSpPr>
          <p:cNvPr id="264194" name="Rectangle 2"/>
          <p:cNvSpPr>
            <a:spLocks noGrp="1" noRot="1" noChangeAspect="1" noChangeArrowheads="1"/>
          </p:cNvSpPr>
          <p:nvPr>
            <p:ph type="sldImg"/>
          </p:nvPr>
        </p:nvSpPr>
        <p:spPr>
          <a:xfrm>
            <a:off x="1103313" y="676275"/>
            <a:ext cx="4603750" cy="3452813"/>
          </a:xfrm>
          <a:solidFill>
            <a:srgbClr val="FFFFFF"/>
          </a:solidFill>
          <a:ln/>
        </p:spPr>
      </p:sp>
      <p:sp>
        <p:nvSpPr>
          <p:cNvPr id="264195"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50" tIns="44975" rIns="89950" bIns="44975"/>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88A05D4-EBFB-5345-88BC-D50E107F4A37}" type="slidenum">
              <a:rPr lang="en-GB" sz="1200">
                <a:solidFill>
                  <a:prstClr val="white"/>
                </a:solidFill>
              </a:rPr>
              <a:pPr/>
              <a:t>178</a:t>
            </a:fld>
            <a:endParaRPr lang="en-GB" sz="1200">
              <a:solidFill>
                <a:prstClr val="white"/>
              </a:solidFill>
            </a:endParaRPr>
          </a:p>
        </p:txBody>
      </p:sp>
      <p:sp>
        <p:nvSpPr>
          <p:cNvPr id="266242" name="Rectangle 2"/>
          <p:cNvSpPr>
            <a:spLocks noGrp="1" noRot="1" noChangeAspect="1" noChangeArrowheads="1"/>
          </p:cNvSpPr>
          <p:nvPr>
            <p:ph type="sldImg"/>
          </p:nvPr>
        </p:nvSpPr>
        <p:spPr>
          <a:solidFill>
            <a:srgbClr val="FFFFFF"/>
          </a:solidFill>
          <a:ln/>
        </p:spPr>
      </p:sp>
      <p:sp>
        <p:nvSpPr>
          <p:cNvPr id="26624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2DC220F-D082-9344-A5E9-B2991E651ECB}"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179</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78210" name="Rectangle 2"/>
          <p:cNvSpPr>
            <a:spLocks noGrp="1" noRot="1" noChangeAspect="1" noChangeArrowheads="1" noTextEdit="1"/>
          </p:cNvSpPr>
          <p:nvPr>
            <p:ph type="sldImg"/>
          </p:nvPr>
        </p:nvSpPr>
        <p:spPr>
          <a:ln/>
        </p:spPr>
      </p:sp>
      <p:sp>
        <p:nvSpPr>
          <p:cNvPr id="4782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Not surprisingly, the center section of the prophecy that relates to Gentile nations from chapters 2–7 is written in Aramaic, the trade language of the day. Note also how the writing begins and ends with the Jewish people, which would have been of great concern to Daniel.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71CA9AB-D687-F643-9528-4C452438626F}" type="slidenum">
              <a:rPr lang="en-US" sz="1200">
                <a:solidFill>
                  <a:prstClr val="black"/>
                </a:solidFill>
              </a:rPr>
              <a:pPr eaLnBrk="1" hangingPunct="1"/>
              <a:t>24</a:t>
            </a:fld>
            <a:endParaRPr lang="en-US" sz="1200">
              <a:solidFill>
                <a:prstClr val="black"/>
              </a:solidFill>
            </a:endParaRPr>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7E5EBE6-BBAA-7149-90B0-A7A784D29E14}" type="slidenum">
              <a:rPr lang="en-GB" sz="1200">
                <a:solidFill>
                  <a:prstClr val="white"/>
                </a:solidFill>
              </a:rPr>
              <a:pPr/>
              <a:t>180</a:t>
            </a:fld>
            <a:endParaRPr lang="en-GB" sz="1200">
              <a:solidFill>
                <a:prstClr val="white"/>
              </a:solidFill>
            </a:endParaRPr>
          </a:p>
        </p:txBody>
      </p:sp>
      <p:sp>
        <p:nvSpPr>
          <p:cNvPr id="270338" name="Rectangle 2"/>
          <p:cNvSpPr>
            <a:spLocks noGrp="1" noRot="1" noChangeAspect="1" noChangeArrowheads="1" noTextEdit="1"/>
          </p:cNvSpPr>
          <p:nvPr>
            <p:ph type="sldImg"/>
          </p:nvPr>
        </p:nvSpPr>
        <p:spPr>
          <a:ln/>
        </p:spPr>
      </p:sp>
      <p:sp>
        <p:nvSpPr>
          <p:cNvPr id="2703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4328A7D-9F14-134A-84E9-277C205F7CE8}" type="slidenum">
              <a:rPr lang="en-GB" sz="1200">
                <a:solidFill>
                  <a:prstClr val="white"/>
                </a:solidFill>
              </a:rPr>
              <a:pPr/>
              <a:t>181</a:t>
            </a:fld>
            <a:endParaRPr lang="en-GB" sz="1200">
              <a:solidFill>
                <a:prstClr val="white"/>
              </a:solidFill>
            </a:endParaRPr>
          </a:p>
        </p:txBody>
      </p:sp>
      <p:sp>
        <p:nvSpPr>
          <p:cNvPr id="272386" name="Rectangle 2"/>
          <p:cNvSpPr>
            <a:spLocks noGrp="1" noRot="1" noChangeAspect="1" noChangeArrowheads="1"/>
          </p:cNvSpPr>
          <p:nvPr>
            <p:ph type="sldImg"/>
          </p:nvPr>
        </p:nvSpPr>
        <p:spPr>
          <a:solidFill>
            <a:srgbClr val="FFFFFF"/>
          </a:solidFill>
          <a:ln/>
        </p:spPr>
      </p:sp>
      <p:sp>
        <p:nvSpPr>
          <p:cNvPr id="272387"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F9C814D-4D9B-A048-93B5-F7862EC11944}" type="slidenum">
              <a:rPr lang="en-GB" sz="1200">
                <a:solidFill>
                  <a:prstClr val="white"/>
                </a:solidFill>
              </a:rPr>
              <a:pPr/>
              <a:t>182</a:t>
            </a:fld>
            <a:endParaRPr lang="en-GB" sz="1200">
              <a:solidFill>
                <a:prstClr val="white"/>
              </a:solidFill>
            </a:endParaRPr>
          </a:p>
        </p:txBody>
      </p:sp>
      <p:sp>
        <p:nvSpPr>
          <p:cNvPr id="274434" name="Rectangle 2"/>
          <p:cNvSpPr>
            <a:spLocks noGrp="1" noRot="1" noChangeAspect="1" noChangeArrowheads="1"/>
          </p:cNvSpPr>
          <p:nvPr>
            <p:ph type="sldImg"/>
          </p:nvPr>
        </p:nvSpPr>
        <p:spPr>
          <a:solidFill>
            <a:srgbClr val="FFFFFF"/>
          </a:solidFill>
          <a:ln/>
        </p:spPr>
      </p:sp>
      <p:sp>
        <p:nvSpPr>
          <p:cNvPr id="27443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0161CA0-7E50-2447-828F-CC9FF8763602}" type="slidenum">
              <a:rPr lang="en-GB" sz="1200">
                <a:solidFill>
                  <a:prstClr val="white"/>
                </a:solidFill>
              </a:rPr>
              <a:pPr/>
              <a:t>183</a:t>
            </a:fld>
            <a:endParaRPr lang="en-GB" sz="1200">
              <a:solidFill>
                <a:prstClr val="white"/>
              </a:solidFill>
            </a:endParaRPr>
          </a:p>
        </p:txBody>
      </p:sp>
      <p:sp>
        <p:nvSpPr>
          <p:cNvPr id="276482" name="Rectangle 2"/>
          <p:cNvSpPr>
            <a:spLocks noGrp="1" noRot="1" noChangeAspect="1" noChangeArrowheads="1"/>
          </p:cNvSpPr>
          <p:nvPr>
            <p:ph type="sldImg"/>
          </p:nvPr>
        </p:nvSpPr>
        <p:spPr>
          <a:solidFill>
            <a:srgbClr val="FFFFFF"/>
          </a:solidFill>
          <a:ln/>
        </p:spPr>
      </p:sp>
      <p:sp>
        <p:nvSpPr>
          <p:cNvPr id="27648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AE32DF8-7628-3241-9DFE-184A4B872BDB}" type="slidenum">
              <a:rPr lang="en-GB" sz="1200">
                <a:solidFill>
                  <a:prstClr val="white"/>
                </a:solidFill>
              </a:rPr>
              <a:pPr/>
              <a:t>184</a:t>
            </a:fld>
            <a:endParaRPr lang="en-GB" sz="1200">
              <a:solidFill>
                <a:prstClr val="white"/>
              </a:solidFill>
            </a:endParaRPr>
          </a:p>
        </p:txBody>
      </p:sp>
      <p:sp>
        <p:nvSpPr>
          <p:cNvPr id="278530" name="Rectangle 2"/>
          <p:cNvSpPr>
            <a:spLocks noGrp="1" noRot="1" noChangeAspect="1" noChangeArrowheads="1"/>
          </p:cNvSpPr>
          <p:nvPr>
            <p:ph type="sldImg"/>
          </p:nvPr>
        </p:nvSpPr>
        <p:spPr>
          <a:solidFill>
            <a:srgbClr val="FFFFFF"/>
          </a:solidFill>
          <a:ln/>
        </p:spPr>
      </p:sp>
      <p:sp>
        <p:nvSpPr>
          <p:cNvPr id="27853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59272E5-5633-9448-97B6-50BEE3D203DB}" type="slidenum">
              <a:rPr lang="en-GB" sz="1200">
                <a:solidFill>
                  <a:prstClr val="white"/>
                </a:solidFill>
              </a:rPr>
              <a:pPr/>
              <a:t>185</a:t>
            </a:fld>
            <a:endParaRPr lang="en-GB" sz="1200">
              <a:solidFill>
                <a:prstClr val="white"/>
              </a:solidFill>
            </a:endParaRPr>
          </a:p>
        </p:txBody>
      </p:sp>
      <p:sp>
        <p:nvSpPr>
          <p:cNvPr id="280578" name="Rectangle 2"/>
          <p:cNvSpPr>
            <a:spLocks noGrp="1" noRot="1" noChangeAspect="1" noChangeArrowheads="1"/>
          </p:cNvSpPr>
          <p:nvPr>
            <p:ph type="sldImg"/>
          </p:nvPr>
        </p:nvSpPr>
        <p:spPr>
          <a:solidFill>
            <a:srgbClr val="FFFFFF"/>
          </a:solidFill>
          <a:ln/>
        </p:spPr>
      </p:sp>
      <p:sp>
        <p:nvSpPr>
          <p:cNvPr id="28057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455527E-4B24-5640-A8BB-138E8A775255}" type="slidenum">
              <a:rPr lang="en-GB" sz="1200">
                <a:solidFill>
                  <a:prstClr val="white"/>
                </a:solidFill>
              </a:rPr>
              <a:pPr/>
              <a:t>186</a:t>
            </a:fld>
            <a:endParaRPr lang="en-GB" sz="1200">
              <a:solidFill>
                <a:prstClr val="white"/>
              </a:solidFill>
            </a:endParaRPr>
          </a:p>
        </p:txBody>
      </p:sp>
      <p:sp>
        <p:nvSpPr>
          <p:cNvPr id="282626" name="Rectangle 2"/>
          <p:cNvSpPr>
            <a:spLocks noGrp="1" noRot="1" noChangeAspect="1" noChangeArrowheads="1"/>
          </p:cNvSpPr>
          <p:nvPr>
            <p:ph type="sldImg"/>
          </p:nvPr>
        </p:nvSpPr>
        <p:spPr>
          <a:solidFill>
            <a:srgbClr val="FFFFFF"/>
          </a:solidFill>
          <a:ln/>
        </p:spPr>
      </p:sp>
      <p:sp>
        <p:nvSpPr>
          <p:cNvPr id="282627"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9F0ABD4-1EBF-D146-A28A-B6C1B9BFEAA9}" type="slidenum">
              <a:rPr lang="en-GB" sz="1200">
                <a:solidFill>
                  <a:prstClr val="white"/>
                </a:solidFill>
              </a:rPr>
              <a:pPr/>
              <a:t>187</a:t>
            </a:fld>
            <a:endParaRPr lang="en-GB" sz="1200">
              <a:solidFill>
                <a:prstClr val="white"/>
              </a:solidFill>
            </a:endParaRPr>
          </a:p>
        </p:txBody>
      </p:sp>
      <p:sp>
        <p:nvSpPr>
          <p:cNvPr id="284674" name="Rectangle 2"/>
          <p:cNvSpPr>
            <a:spLocks noGrp="1" noRot="1" noChangeAspect="1" noChangeArrowheads="1"/>
          </p:cNvSpPr>
          <p:nvPr>
            <p:ph type="sldImg"/>
          </p:nvPr>
        </p:nvSpPr>
        <p:spPr>
          <a:solidFill>
            <a:srgbClr val="FFFFFF"/>
          </a:solidFill>
          <a:ln/>
        </p:spPr>
      </p:sp>
      <p:sp>
        <p:nvSpPr>
          <p:cNvPr id="28467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919DDDA-FA5B-7F48-9B2C-E8240DC57804}" type="slidenum">
              <a:rPr lang="en-GB" sz="1200">
                <a:solidFill>
                  <a:prstClr val="white"/>
                </a:solidFill>
              </a:rPr>
              <a:pPr/>
              <a:t>188</a:t>
            </a:fld>
            <a:endParaRPr lang="en-GB" sz="1200">
              <a:solidFill>
                <a:prstClr val="white"/>
              </a:solidFill>
            </a:endParaRPr>
          </a:p>
        </p:txBody>
      </p:sp>
      <p:sp>
        <p:nvSpPr>
          <p:cNvPr id="286722" name="Rectangle 2"/>
          <p:cNvSpPr>
            <a:spLocks noGrp="1" noRot="1" noChangeAspect="1" noChangeArrowheads="1"/>
          </p:cNvSpPr>
          <p:nvPr>
            <p:ph type="sldImg"/>
          </p:nvPr>
        </p:nvSpPr>
        <p:spPr>
          <a:solidFill>
            <a:srgbClr val="FFFFFF"/>
          </a:solidFill>
          <a:ln/>
        </p:spPr>
      </p:sp>
      <p:sp>
        <p:nvSpPr>
          <p:cNvPr id="28672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4ED888E-065E-6947-A5F3-6939BB04560C}" type="slidenum">
              <a:rPr lang="en-GB" sz="1200">
                <a:solidFill>
                  <a:prstClr val="white"/>
                </a:solidFill>
              </a:rPr>
              <a:pPr/>
              <a:t>189</a:t>
            </a:fld>
            <a:endParaRPr lang="en-GB" sz="1200">
              <a:solidFill>
                <a:prstClr val="white"/>
              </a:solidFill>
            </a:endParaRPr>
          </a:p>
        </p:txBody>
      </p:sp>
      <p:sp>
        <p:nvSpPr>
          <p:cNvPr id="288770" name="Rectangle 2"/>
          <p:cNvSpPr>
            <a:spLocks noGrp="1" noRot="1" noChangeAspect="1" noChangeArrowheads="1"/>
          </p:cNvSpPr>
          <p:nvPr>
            <p:ph type="sldImg"/>
          </p:nvPr>
        </p:nvSpPr>
        <p:spPr>
          <a:solidFill>
            <a:srgbClr val="FFFFFF"/>
          </a:solidFill>
          <a:ln/>
        </p:spPr>
      </p:sp>
      <p:sp>
        <p:nvSpPr>
          <p:cNvPr id="28877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3625DBC-D6E9-694D-924A-06B5B6831E10}" type="slidenum">
              <a:rPr lang="en-US" sz="1200">
                <a:solidFill>
                  <a:prstClr val="black"/>
                </a:solidFill>
              </a:rPr>
              <a:pPr eaLnBrk="1" hangingPunct="1"/>
              <a:t>25</a:t>
            </a:fld>
            <a:endParaRPr lang="en-US" sz="1200">
              <a:solidFill>
                <a:prstClr val="black"/>
              </a:solidFill>
            </a:endParaRPr>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3CE0196-0473-9343-AF16-077A37BCDD0D}" type="slidenum">
              <a:rPr lang="en-GB" sz="1200">
                <a:solidFill>
                  <a:prstClr val="white"/>
                </a:solidFill>
              </a:rPr>
              <a:pPr/>
              <a:t>190</a:t>
            </a:fld>
            <a:endParaRPr lang="en-GB" sz="1200">
              <a:solidFill>
                <a:prstClr val="white"/>
              </a:solidFill>
            </a:endParaRPr>
          </a:p>
        </p:txBody>
      </p:sp>
      <p:sp>
        <p:nvSpPr>
          <p:cNvPr id="290818" name="Rectangle 2"/>
          <p:cNvSpPr>
            <a:spLocks noGrp="1" noRot="1" noChangeAspect="1" noChangeArrowheads="1"/>
          </p:cNvSpPr>
          <p:nvPr>
            <p:ph type="sldImg"/>
          </p:nvPr>
        </p:nvSpPr>
        <p:spPr>
          <a:solidFill>
            <a:srgbClr val="FFFFFF"/>
          </a:solidFill>
          <a:ln/>
        </p:spPr>
      </p:sp>
      <p:sp>
        <p:nvSpPr>
          <p:cNvPr id="29081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38DBA36-92A6-2148-B9A7-EB971516AAF4}" type="slidenum">
              <a:rPr lang="en-GB" sz="1200">
                <a:solidFill>
                  <a:prstClr val="white"/>
                </a:solidFill>
              </a:rPr>
              <a:pPr/>
              <a:t>191</a:t>
            </a:fld>
            <a:endParaRPr lang="en-GB" sz="1200">
              <a:solidFill>
                <a:prstClr val="white"/>
              </a:solidFill>
            </a:endParaRPr>
          </a:p>
        </p:txBody>
      </p:sp>
      <p:sp>
        <p:nvSpPr>
          <p:cNvPr id="292866" name="Rectangle 2"/>
          <p:cNvSpPr>
            <a:spLocks noGrp="1" noRot="1" noChangeAspect="1" noChangeArrowheads="1"/>
          </p:cNvSpPr>
          <p:nvPr>
            <p:ph type="sldImg"/>
          </p:nvPr>
        </p:nvSpPr>
        <p:spPr>
          <a:solidFill>
            <a:srgbClr val="FFFFFF"/>
          </a:solidFill>
          <a:ln/>
        </p:spPr>
      </p:sp>
      <p:sp>
        <p:nvSpPr>
          <p:cNvPr id="292867"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A64C23A-9D91-D345-AC78-EED2F4F9D6B4}" type="slidenum">
              <a:rPr lang="en-GB" sz="1200">
                <a:solidFill>
                  <a:srgbClr val="FFFFFF"/>
                </a:solidFill>
              </a:rPr>
              <a:pPr/>
              <a:t>192</a:t>
            </a:fld>
            <a:endParaRPr lang="en-GB" sz="1200">
              <a:solidFill>
                <a:srgbClr val="FFFFFF"/>
              </a:solidFill>
            </a:endParaRPr>
          </a:p>
        </p:txBody>
      </p:sp>
      <p:sp>
        <p:nvSpPr>
          <p:cNvPr id="379906" name="Rectangle 2"/>
          <p:cNvSpPr>
            <a:spLocks noGrp="1" noRot="1" noChangeAspect="1" noChangeArrowheads="1" noTextEdit="1"/>
          </p:cNvSpPr>
          <p:nvPr>
            <p:ph type="sldImg"/>
          </p:nvPr>
        </p:nvSpPr>
        <p:spPr>
          <a:ln/>
        </p:spPr>
      </p:sp>
      <p:sp>
        <p:nvSpPr>
          <p:cNvPr id="379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FE676A9-0562-774B-A50C-5084681EE931}" type="slidenum">
              <a:rPr lang="en-GB" sz="1200">
                <a:solidFill>
                  <a:prstClr val="white"/>
                </a:solidFill>
              </a:rPr>
              <a:pPr/>
              <a:t>193</a:t>
            </a:fld>
            <a:endParaRPr lang="en-GB" sz="1200">
              <a:solidFill>
                <a:prstClr val="white"/>
              </a:solidFill>
            </a:endParaRPr>
          </a:p>
        </p:txBody>
      </p:sp>
      <p:sp>
        <p:nvSpPr>
          <p:cNvPr id="294914" name="Rectangle 2"/>
          <p:cNvSpPr>
            <a:spLocks noGrp="1" noRot="1" noChangeAspect="1" noChangeArrowheads="1"/>
          </p:cNvSpPr>
          <p:nvPr>
            <p:ph type="sldImg"/>
          </p:nvPr>
        </p:nvSpPr>
        <p:spPr>
          <a:solidFill>
            <a:srgbClr val="FFFFFF"/>
          </a:solidFill>
          <a:ln/>
        </p:spPr>
      </p:sp>
      <p:sp>
        <p:nvSpPr>
          <p:cNvPr id="29491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5CA9B76-13A2-BE4B-8452-09D8D9E1EF15}" type="slidenum">
              <a:rPr lang="en-GB" sz="1200">
                <a:solidFill>
                  <a:prstClr val="white"/>
                </a:solidFill>
              </a:rPr>
              <a:pPr/>
              <a:t>194</a:t>
            </a:fld>
            <a:endParaRPr lang="en-GB" sz="1200">
              <a:solidFill>
                <a:prstClr val="white"/>
              </a:solidFill>
            </a:endParaRPr>
          </a:p>
        </p:txBody>
      </p:sp>
      <p:sp>
        <p:nvSpPr>
          <p:cNvPr id="296962" name="Rectangle 2"/>
          <p:cNvSpPr>
            <a:spLocks noGrp="1" noRot="1" noChangeAspect="1" noChangeArrowheads="1"/>
          </p:cNvSpPr>
          <p:nvPr>
            <p:ph type="sldImg"/>
          </p:nvPr>
        </p:nvSpPr>
        <p:spPr>
          <a:solidFill>
            <a:srgbClr val="FFFFFF"/>
          </a:solidFill>
          <a:ln/>
        </p:spPr>
      </p:sp>
      <p:sp>
        <p:nvSpPr>
          <p:cNvPr id="29696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839CDC4-03DD-F340-9D2F-31B725C42344}" type="slidenum">
              <a:rPr lang="en-GB" sz="1200">
                <a:solidFill>
                  <a:prstClr val="white"/>
                </a:solidFill>
              </a:rPr>
              <a:pPr/>
              <a:t>195</a:t>
            </a:fld>
            <a:endParaRPr lang="en-GB" sz="1200">
              <a:solidFill>
                <a:prstClr val="white"/>
              </a:solidFill>
            </a:endParaRPr>
          </a:p>
        </p:txBody>
      </p:sp>
      <p:sp>
        <p:nvSpPr>
          <p:cNvPr id="299010" name="Rectangle 2"/>
          <p:cNvSpPr>
            <a:spLocks noGrp="1" noRot="1" noChangeAspect="1" noChangeArrowheads="1"/>
          </p:cNvSpPr>
          <p:nvPr>
            <p:ph type="sldImg"/>
          </p:nvPr>
        </p:nvSpPr>
        <p:spPr>
          <a:solidFill>
            <a:srgbClr val="FFFFFF"/>
          </a:solidFill>
          <a:ln/>
        </p:spPr>
      </p:sp>
      <p:sp>
        <p:nvSpPr>
          <p:cNvPr id="29901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CA5863C-F99D-1C47-8846-2A2E1D8E6BEB}" type="slidenum">
              <a:rPr lang="en-GB" sz="1200">
                <a:solidFill>
                  <a:prstClr val="white"/>
                </a:solidFill>
              </a:rPr>
              <a:pPr/>
              <a:t>196</a:t>
            </a:fld>
            <a:endParaRPr lang="en-GB" sz="1200">
              <a:solidFill>
                <a:prstClr val="white"/>
              </a:solidFill>
            </a:endParaRPr>
          </a:p>
        </p:txBody>
      </p:sp>
      <p:sp>
        <p:nvSpPr>
          <p:cNvPr id="301058" name="Rectangle 2"/>
          <p:cNvSpPr>
            <a:spLocks noGrp="1" noRot="1" noChangeAspect="1" noChangeArrowheads="1"/>
          </p:cNvSpPr>
          <p:nvPr>
            <p:ph type="sldImg"/>
          </p:nvPr>
        </p:nvSpPr>
        <p:spPr>
          <a:solidFill>
            <a:srgbClr val="FFFFFF"/>
          </a:solidFill>
          <a:ln/>
        </p:spPr>
      </p:sp>
      <p:sp>
        <p:nvSpPr>
          <p:cNvPr id="30105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D68C240-636B-694B-94A8-F56AF9C4D4F7}" type="slidenum">
              <a:rPr lang="en-GB" sz="1200">
                <a:solidFill>
                  <a:prstClr val="white"/>
                </a:solidFill>
              </a:rPr>
              <a:pPr/>
              <a:t>197</a:t>
            </a:fld>
            <a:endParaRPr lang="en-GB" sz="1200">
              <a:solidFill>
                <a:prstClr val="white"/>
              </a:solidFill>
            </a:endParaRPr>
          </a:p>
        </p:txBody>
      </p:sp>
      <p:sp>
        <p:nvSpPr>
          <p:cNvPr id="303106" name="Rectangle 2"/>
          <p:cNvSpPr>
            <a:spLocks noGrp="1" noRot="1" noChangeAspect="1" noChangeArrowheads="1"/>
          </p:cNvSpPr>
          <p:nvPr>
            <p:ph type="sldImg"/>
          </p:nvPr>
        </p:nvSpPr>
        <p:spPr>
          <a:solidFill>
            <a:srgbClr val="FFFFFF"/>
          </a:solidFill>
          <a:ln/>
        </p:spPr>
      </p:sp>
      <p:sp>
        <p:nvSpPr>
          <p:cNvPr id="303107"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CCE211-0E51-0940-AFCA-1BB06E475EE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97525802"/>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9575564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32EB7D2-691C-BC42-A159-9486482148B5}" type="slidenum">
              <a:rPr lang="en-US" sz="1200">
                <a:solidFill>
                  <a:prstClr val="black"/>
                </a:solidFill>
              </a:rPr>
              <a:pPr eaLnBrk="1" hangingPunct="1"/>
              <a:t>27</a:t>
            </a:fld>
            <a:endParaRPr lang="en-US" sz="1200">
              <a:solidFill>
                <a:prstClr val="black"/>
              </a:solidFill>
            </a:endParaRPr>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830659857"/>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SG" dirty="0"/>
              <a:t>There is an immense amount of theological confusion spouted all over today. The rise of the Internet has allowed YouTube and other avenues to spread heresies. It seems that the more hits or likes, the more bizarre and damaging the teaching. My own YouTube video has just a few hundred views, but the insane stuff has millions of views!</a:t>
            </a:r>
          </a:p>
          <a:p>
            <a:r>
              <a:rPr lang="en-SG" dirty="0"/>
              <a:t>How can we keep trusting the Lord amidst such craziness?</a:t>
            </a:r>
          </a:p>
          <a:p>
            <a:r>
              <a:rPr lang="en-SG" dirty="0"/>
              <a:t>Keep going back to the source—the Word of God.</a:t>
            </a:r>
          </a:p>
          <a:p>
            <a:r>
              <a:rPr lang="en-SG" dirty="0"/>
              <a:t>How are you doing at your goal of reading the Bible each day this year?  </a:t>
            </a:r>
          </a:p>
          <a:p>
            <a:endParaRPr lang="en-US" dirty="0"/>
          </a:p>
        </p:txBody>
      </p:sp>
    </p:spTree>
    <p:extLst>
      <p:ext uri="{BB962C8B-B14F-4D97-AF65-F5344CB8AC3E}">
        <p14:creationId xmlns:p14="http://schemas.microsoft.com/office/powerpoint/2010/main" val="2807578383"/>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869640595"/>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The Lord helps us not to lose heart so we will grow.</a:t>
            </a:r>
            <a:endParaRPr lang="en-US" dirty="0"/>
          </a:p>
        </p:txBody>
      </p:sp>
    </p:spTree>
    <p:extLst>
      <p:ext uri="{BB962C8B-B14F-4D97-AF65-F5344CB8AC3E}">
        <p14:creationId xmlns:p14="http://schemas.microsoft.com/office/powerpoint/2010/main" val="1227252891"/>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Theology matters! The Lord corrects our misconceptions to give us firm footing.</a:t>
            </a:r>
            <a:r>
              <a:rPr lang="en-SG" dirty="0">
                <a:effectLst/>
              </a:rPr>
              <a:t> </a:t>
            </a:r>
            <a:endParaRPr lang="en-US" dirty="0"/>
          </a:p>
        </p:txBody>
      </p:sp>
    </p:spTree>
    <p:extLst>
      <p:ext uri="{BB962C8B-B14F-4D97-AF65-F5344CB8AC3E}">
        <p14:creationId xmlns:p14="http://schemas.microsoft.com/office/powerpoint/2010/main" val="798894809"/>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pPr lvl="0"/>
            <a:r>
              <a:rPr lang="en-US" sz="1200" b="1" kern="1200" dirty="0">
                <a:solidFill>
                  <a:schemeClr val="tx1"/>
                </a:solidFill>
                <a:effectLst/>
                <a:latin typeface="+mn-lt"/>
                <a:ea typeface="+mn-ea"/>
                <a:cs typeface="+mn-cs"/>
              </a:rPr>
              <a:t>III.	</a:t>
            </a:r>
            <a:r>
              <a:rPr lang="en-US" sz="1200" b="1" i="1" kern="1200" dirty="0">
                <a:solidFill>
                  <a:schemeClr val="tx1"/>
                </a:solidFill>
                <a:effectLst/>
                <a:latin typeface="+mn-lt"/>
                <a:ea typeface="+mn-ea"/>
                <a:cs typeface="+mn-cs"/>
              </a:rPr>
              <a:t>Practically</a:t>
            </a:r>
            <a:r>
              <a:rPr lang="en-US" sz="1200" b="1" kern="1200" dirty="0">
                <a:solidFill>
                  <a:schemeClr val="tx1"/>
                </a:solidFill>
                <a:effectLst/>
                <a:latin typeface="+mn-lt"/>
                <a:ea typeface="+mn-ea"/>
                <a:cs typeface="+mn-cs"/>
              </a:rPr>
              <a:t>: God cultivates </a:t>
            </a:r>
            <a:r>
              <a:rPr lang="en-US" sz="1200" b="1" u="sng" kern="1200" dirty="0">
                <a:solidFill>
                  <a:schemeClr val="tx1"/>
                </a:solidFill>
                <a:effectLst/>
                <a:latin typeface="+mn-lt"/>
                <a:ea typeface="+mn-ea"/>
                <a:cs typeface="+mn-cs"/>
              </a:rPr>
              <a:t>discipline</a:t>
            </a:r>
            <a:r>
              <a:rPr lang="en-US" sz="1200" b="1" kern="1200" dirty="0">
                <a:solidFill>
                  <a:schemeClr val="tx1"/>
                </a:solidFill>
                <a:effectLst/>
                <a:latin typeface="+mn-lt"/>
                <a:ea typeface="+mn-ea"/>
                <a:cs typeface="+mn-cs"/>
              </a:rPr>
              <a:t> in us to build responsibility (2 Thess 3).</a:t>
            </a:r>
            <a:endParaRPr lang="en-SG"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Lord helps us hold one another accountable so we will be reliable.]</a:t>
            </a:r>
            <a:endParaRPr lang="en-SG" sz="1200" kern="1200" dirty="0">
              <a:solidFill>
                <a:schemeClr val="tx1"/>
              </a:solidFill>
              <a:effectLst/>
              <a:latin typeface="+mn-lt"/>
              <a:ea typeface="+mn-ea"/>
              <a:cs typeface="+mn-cs"/>
            </a:endParaRPr>
          </a:p>
          <a:p>
            <a:endParaRPr lang="en-US" dirty="0">
              <a:cs typeface="ＭＳ Ｐゴシック" charset="0"/>
            </a:endParaRPr>
          </a:p>
        </p:txBody>
      </p:sp>
    </p:spTree>
    <p:extLst>
      <p:ext uri="{BB962C8B-B14F-4D97-AF65-F5344CB8AC3E}">
        <p14:creationId xmlns:p14="http://schemas.microsoft.com/office/powerpoint/2010/main" val="221152092"/>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The Lord helps us hold one another accountable so we will be reliable.</a:t>
            </a:r>
            <a:r>
              <a:rPr lang="en-SG" dirty="0">
                <a:effectLst/>
              </a:rPr>
              <a:t> </a:t>
            </a:r>
          </a:p>
          <a:p>
            <a:r>
              <a:rPr lang="en-SG" dirty="0">
                <a:effectLst/>
              </a:rPr>
              <a:t>• Rather than living an undisciplined life</a:t>
            </a:r>
          </a:p>
          <a:p>
            <a:r>
              <a:rPr lang="en-SG" dirty="0">
                <a:effectLst/>
              </a:rPr>
              <a:t>• Each of us has had to show discipline to learn certain skills such as playing an instrument</a:t>
            </a:r>
          </a:p>
          <a:p>
            <a:r>
              <a:rPr lang="en-SG" dirty="0">
                <a:effectLst/>
              </a:rPr>
              <a:t>• So we need that same type of discipline to know his Word</a:t>
            </a:r>
          </a:p>
          <a:p>
            <a:r>
              <a:rPr lang="en-SG" dirty="0">
                <a:effectLst/>
              </a:rPr>
              <a:t>• And to be a vital part of his church.</a:t>
            </a:r>
          </a:p>
        </p:txBody>
      </p:sp>
    </p:spTree>
    <p:extLst>
      <p:ext uri="{BB962C8B-B14F-4D97-AF65-F5344CB8AC3E}">
        <p14:creationId xmlns:p14="http://schemas.microsoft.com/office/powerpoint/2010/main" val="1624065010"/>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806960785"/>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382748205"/>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8956126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4239AC3-5757-6A46-96F4-99EB6FC12154}" type="slidenum">
              <a:rPr lang="en-US" sz="1200">
                <a:solidFill>
                  <a:prstClr val="black"/>
                </a:solidFill>
              </a:rPr>
              <a:pPr eaLnBrk="1" hangingPunct="1"/>
              <a:t>28</a:t>
            </a:fld>
            <a:endParaRPr lang="en-US" sz="1200">
              <a:solidFill>
                <a:prstClr val="black"/>
              </a:solidFill>
            </a:endParaRPr>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094279758"/>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044066536"/>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685158852"/>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772181623"/>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SG" dirty="0"/>
              <a:t>Hard-working Singapore weeds out lazy people. There is no unemployment insurance here that people can take advantage of, and there is no welfare program that can make people dependent. </a:t>
            </a:r>
          </a:p>
          <a:p>
            <a:r>
              <a:rPr lang="en-SG" dirty="0"/>
              <a:t>However, occasionally we still have people go from church to church to try to get money out of each congregation. Like other churches, we try to have a balanced view where we help people in need—but we also expect our people to work for a living. </a:t>
            </a:r>
          </a:p>
          <a:p>
            <a:r>
              <a:rPr lang="en-SG" dirty="0"/>
              <a:t>Would you say you are a disciplined person?</a:t>
            </a:r>
          </a:p>
          <a:p>
            <a:r>
              <a:rPr lang="en-SG" dirty="0"/>
              <a:t>Do you discipline your time? Or do you waste time?</a:t>
            </a:r>
          </a:p>
          <a:p>
            <a:r>
              <a:rPr lang="en-SG" dirty="0"/>
              <a:t>Do you serve others or spend most of your time on yourself?</a:t>
            </a:r>
          </a:p>
          <a:p>
            <a:r>
              <a:rPr lang="en-SG" dirty="0"/>
              <a:t>The general rule in this passage is Paul’s maxim: “Those unwilling to work will not get to eat” (3:10 NLT).</a:t>
            </a:r>
          </a:p>
          <a:p>
            <a:endParaRPr lang="en-US" dirty="0"/>
          </a:p>
        </p:txBody>
      </p:sp>
    </p:spTree>
    <p:extLst>
      <p:ext uri="{BB962C8B-B14F-4D97-AF65-F5344CB8AC3E}">
        <p14:creationId xmlns:p14="http://schemas.microsoft.com/office/powerpoint/2010/main" val="988767535"/>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961792006"/>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pPr lvl="0"/>
            <a:r>
              <a:rPr lang="en-US" sz="1200" kern="1200" dirty="0">
                <a:solidFill>
                  <a:schemeClr val="tx1"/>
                </a:solidFill>
                <a:effectLst/>
                <a:latin typeface="+mn-lt"/>
                <a:ea typeface="+mn-ea"/>
                <a:cs typeface="+mn-cs"/>
              </a:rPr>
              <a:t>Restated: He is not incomplete or piecemeal in his ministry to us. </a:t>
            </a:r>
          </a:p>
          <a:p>
            <a:pPr lvl="0"/>
            <a:r>
              <a:rPr lang="en-US" sz="1200" kern="1200" dirty="0">
                <a:solidFill>
                  <a:schemeClr val="tx1"/>
                </a:solidFill>
                <a:effectLst/>
                <a:latin typeface="+mn-lt"/>
                <a:ea typeface="+mn-ea"/>
                <a:cs typeface="+mn-cs"/>
              </a:rPr>
              <a:t>• He touches the heart (emotionally), </a:t>
            </a:r>
          </a:p>
          <a:p>
            <a:pPr lvl="0"/>
            <a:r>
              <a:rPr lang="en-US" sz="1200" kern="1200" dirty="0">
                <a:solidFill>
                  <a:schemeClr val="tx1"/>
                </a:solidFill>
                <a:effectLst/>
                <a:latin typeface="+mn-lt"/>
                <a:ea typeface="+mn-ea"/>
                <a:cs typeface="+mn-cs"/>
              </a:rPr>
              <a:t>• the mind (theologically), </a:t>
            </a:r>
          </a:p>
          <a:p>
            <a:pPr lvl="0"/>
            <a:r>
              <a:rPr lang="en-US" sz="1200" kern="1200" dirty="0">
                <a:solidFill>
                  <a:schemeClr val="tx1"/>
                </a:solidFill>
                <a:effectLst/>
                <a:latin typeface="+mn-lt"/>
                <a:ea typeface="+mn-ea"/>
                <a:cs typeface="+mn-cs"/>
              </a:rPr>
              <a:t>• and the hands (practically).</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3524771348"/>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The Lord helps us not to lose heart so we will grow.]</a:t>
            </a:r>
            <a:r>
              <a:rPr lang="en-SG" dirty="0">
                <a:effectLst/>
              </a:rPr>
              <a:t> </a:t>
            </a:r>
            <a:endParaRPr lang="en-US" dirty="0"/>
          </a:p>
        </p:txBody>
      </p:sp>
    </p:spTree>
    <p:extLst>
      <p:ext uri="{BB962C8B-B14F-4D97-AF65-F5344CB8AC3E}">
        <p14:creationId xmlns:p14="http://schemas.microsoft.com/office/powerpoint/2010/main" val="180809820"/>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Theology matters! The Lord corrects our misconceptions to give us firm footing.</a:t>
            </a:r>
            <a:r>
              <a:rPr lang="en-SG" dirty="0">
                <a:effectLst/>
              </a:rPr>
              <a:t> </a:t>
            </a:r>
            <a:endParaRPr lang="en-US" dirty="0"/>
          </a:p>
        </p:txBody>
      </p:sp>
    </p:spTree>
    <p:extLst>
      <p:ext uri="{BB962C8B-B14F-4D97-AF65-F5344CB8AC3E}">
        <p14:creationId xmlns:p14="http://schemas.microsoft.com/office/powerpoint/2010/main" val="1139627035"/>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The Lord helps us hold one another accountable so we will be reliable.</a:t>
            </a:r>
            <a:r>
              <a:rPr lang="en-SG" dirty="0">
                <a:effectLst/>
              </a:rPr>
              <a:t> </a:t>
            </a:r>
          </a:p>
          <a:p>
            <a:r>
              <a:rPr lang="en-SG" dirty="0">
                <a:effectLst/>
              </a:rPr>
              <a:t>• Rather than living an undisciplined life</a:t>
            </a:r>
          </a:p>
          <a:p>
            <a:r>
              <a:rPr lang="en-SG" dirty="0">
                <a:effectLst/>
              </a:rPr>
              <a:t>• Each of us has had to show discipline to learn certain skills such as playing an instrument</a:t>
            </a:r>
          </a:p>
          <a:p>
            <a:r>
              <a:rPr lang="en-SG" dirty="0">
                <a:effectLst/>
              </a:rPr>
              <a:t>• So we need that same type of discipline to know his Word</a:t>
            </a:r>
          </a:p>
          <a:p>
            <a:r>
              <a:rPr lang="en-SG" dirty="0">
                <a:effectLst/>
              </a:rPr>
              <a:t>• And to be a vital part of his church.</a:t>
            </a:r>
          </a:p>
        </p:txBody>
      </p:sp>
    </p:spTree>
    <p:extLst>
      <p:ext uri="{BB962C8B-B14F-4D97-AF65-F5344CB8AC3E}">
        <p14:creationId xmlns:p14="http://schemas.microsoft.com/office/powerpoint/2010/main" val="2675381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FC0DABF-E6BB-6F47-AD72-7C100B66CA19}" type="slidenum">
              <a:rPr lang="en-US" sz="1200">
                <a:solidFill>
                  <a:prstClr val="black"/>
                </a:solidFill>
              </a:rPr>
              <a:pPr eaLnBrk="1" hangingPunct="1"/>
              <a:t>29</a:t>
            </a:fld>
            <a:endParaRPr lang="en-US" sz="1200">
              <a:solidFill>
                <a:prstClr val="black"/>
              </a:solidFill>
            </a:endParaRPr>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sz="1200" kern="1200" dirty="0">
                <a:solidFill>
                  <a:schemeClr val="tx1"/>
                </a:solidFill>
                <a:effectLst/>
                <a:latin typeface="+mn-lt"/>
                <a:ea typeface="+mn-ea"/>
                <a:cs typeface="+mn-cs"/>
              </a:rPr>
              <a:t>A Catholic nun named Sister Helen P. Mrosla relates this story about affirmation… </a:t>
            </a:r>
          </a:p>
          <a:p>
            <a:r>
              <a:rPr lang="en-SG" sz="1200" kern="1200" dirty="0">
                <a:solidFill>
                  <a:schemeClr val="tx1"/>
                </a:solidFill>
                <a:effectLst/>
                <a:latin typeface="+mn-lt"/>
                <a:ea typeface="+mn-ea"/>
                <a:cs typeface="+mn-cs"/>
              </a:rPr>
              <a:t> </a:t>
            </a:r>
          </a:p>
          <a:p>
            <a:r>
              <a:rPr lang="en-SG" sz="1200" kern="1200" dirty="0">
                <a:solidFill>
                  <a:schemeClr val="tx1"/>
                </a:solidFill>
                <a:effectLst/>
                <a:latin typeface="+mn-lt"/>
                <a:ea typeface="+mn-ea"/>
                <a:cs typeface="+mn-cs"/>
              </a:rPr>
              <a:t>He was in the first third grade class I taught at Saint Mary's School in Morris, Minn.  All 34 of my students were dear to me, but Mark Eklund was one in a million.  Very neat in appearance, but had that happy-to-be-alive attitude that made even his occasional mischievousness delightful. </a:t>
            </a:r>
          </a:p>
          <a:p>
            <a:endParaRPr lang="en-US" dirty="0"/>
          </a:p>
          <a:p>
            <a:r>
              <a:rPr lang="en-US" dirty="0"/>
              <a:t>___________</a:t>
            </a:r>
          </a:p>
          <a:p>
            <a:endParaRPr lang="en-US" dirty="0"/>
          </a:p>
          <a:p>
            <a:r>
              <a:rPr lang="en-US" b="1" dirty="0"/>
              <a:t>Nun</a:t>
            </a:r>
            <a:r>
              <a:rPr lang="mr-IN" b="1" dirty="0"/>
              <a:t>'</a:t>
            </a:r>
            <a:r>
              <a:rPr lang="en-US" b="1" dirty="0"/>
              <a:t>s Lesson is Still Viral Decades Later</a:t>
            </a:r>
          </a:p>
          <a:p>
            <a:r>
              <a:rPr lang="en-US" dirty="0"/>
              <a:t>This story originally appeared in </a:t>
            </a:r>
            <a:r>
              <a:rPr lang="en-US" i="1" dirty="0"/>
              <a:t>Proteus, A Journal of Ideas</a:t>
            </a:r>
            <a:r>
              <a:rPr lang="en-US" dirty="0"/>
              <a:t>, published by </a:t>
            </a:r>
            <a:r>
              <a:rPr lang="en-US" dirty="0">
                <a:hlinkClick r:id="rId3"/>
              </a:rPr>
              <a:t>Shippensburg University</a:t>
            </a:r>
            <a:r>
              <a:rPr lang="en-US" dirty="0"/>
              <a:t> in Pennsylvania. Printed twice a year, each edition of </a:t>
            </a:r>
            <a:r>
              <a:rPr lang="en-US" i="1" dirty="0"/>
              <a:t>Proteus</a:t>
            </a:r>
            <a:r>
              <a:rPr lang="en-US" dirty="0"/>
              <a:t> is devoted to a theme and all its aspects from a number of viewpoints.</a:t>
            </a:r>
          </a:p>
          <a:p>
            <a:r>
              <a:rPr lang="en-US" dirty="0"/>
              <a:t>In 1991, Sister Helen Mrosla, a former third-grade teacher at our </a:t>
            </a:r>
            <a:r>
              <a:rPr lang="en-US" dirty="0">
                <a:hlinkClick r:id="rId4"/>
              </a:rPr>
              <a:t>St. Mary</a:t>
            </a:r>
            <a:r>
              <a:rPr lang="mr-IN" dirty="0">
                <a:hlinkClick r:id="rId4"/>
              </a:rPr>
              <a:t>'</a:t>
            </a:r>
            <a:r>
              <a:rPr lang="en-US" dirty="0">
                <a:hlinkClick r:id="rId4"/>
              </a:rPr>
              <a:t>s School</a:t>
            </a:r>
            <a:r>
              <a:rPr lang="en-US" dirty="0"/>
              <a:t>, responded to the journal</a:t>
            </a:r>
            <a:r>
              <a:rPr lang="mr-IN" dirty="0"/>
              <a:t>'</a:t>
            </a:r>
            <a:r>
              <a:rPr lang="en-US" dirty="0"/>
              <a:t>s request for stories about education. She submitted the text below. Later that year, </a:t>
            </a:r>
            <a:r>
              <a:rPr lang="en-US" i="1" dirty="0">
                <a:hlinkClick r:id="rId5"/>
              </a:rPr>
              <a:t>Reader</a:t>
            </a:r>
            <a:r>
              <a:rPr lang="mr-IN" i="1" dirty="0">
                <a:hlinkClick r:id="rId5"/>
              </a:rPr>
              <a:t>'</a:t>
            </a:r>
            <a:r>
              <a:rPr lang="en-US" i="1" dirty="0">
                <a:hlinkClick r:id="rId5"/>
              </a:rPr>
              <a:t>s Digest</a:t>
            </a:r>
            <a:r>
              <a:rPr lang="en-US" dirty="0"/>
              <a:t> reprinted her submission. About a decade later, the story became a popular email </a:t>
            </a:r>
            <a:r>
              <a:rPr lang="en-US" dirty="0">
                <a:hlinkClick r:id="rId6"/>
              </a:rPr>
              <a:t>chain letter</a:t>
            </a:r>
            <a:r>
              <a:rPr lang="en-US" dirty="0"/>
              <a:t>, which tainted its authenticity. Chain letters are often understood to be hoaxes.</a:t>
            </a:r>
          </a:p>
          <a:p>
            <a:r>
              <a:rPr lang="en-US" dirty="0"/>
              <a:t>Today, however, this sweet letter has regained its authenticity and is used throughout the world to inspire educators and build students</a:t>
            </a:r>
            <a:r>
              <a:rPr lang="mr-IN" dirty="0"/>
              <a:t>'</a:t>
            </a:r>
            <a:r>
              <a:rPr lang="en-US" dirty="0"/>
              <a:t> self-esteem. It</a:t>
            </a:r>
            <a:r>
              <a:rPr lang="mr-IN" dirty="0"/>
              <a:t>'</a:t>
            </a:r>
            <a:r>
              <a:rPr lang="en-US" dirty="0"/>
              <a:t>s since been republished thousands of times over.</a:t>
            </a:r>
          </a:p>
          <a:p>
            <a:endParaRPr lang="en-US" dirty="0"/>
          </a:p>
          <a:p>
            <a:r>
              <a:rPr lang="en-US" dirty="0"/>
              <a:t>http://</a:t>
            </a:r>
            <a:r>
              <a:rPr lang="en-US" dirty="0" err="1"/>
              <a:t>assumptionofmorris.org</a:t>
            </a:r>
            <a:r>
              <a:rPr lang="en-US" dirty="0"/>
              <a:t>/site/about/</a:t>
            </a:r>
            <a:r>
              <a:rPr lang="en-US" dirty="0" err="1"/>
              <a:t>ourviralnun</a:t>
            </a:r>
            <a:r>
              <a:rPr lang="en-US" dirty="0"/>
              <a:t>/</a:t>
            </a:r>
          </a:p>
          <a:p>
            <a:r>
              <a:rPr lang="en-US" dirty="0"/>
              <a:t>Accessed 6 Nov 2016</a:t>
            </a:r>
          </a:p>
          <a:p>
            <a:endParaRPr lang="en-US" dirty="0"/>
          </a:p>
        </p:txBody>
      </p:sp>
    </p:spTree>
    <p:extLst>
      <p:ext uri="{BB962C8B-B14F-4D97-AF65-F5344CB8AC3E}">
        <p14:creationId xmlns:p14="http://schemas.microsoft.com/office/powerpoint/2010/main" val="1477002051"/>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Mark talked incessantly. I had to remind him again and again that talking without permission was not acceptable. What impressed me so much, though, was his sincere response every time I had to correct him for misbehaving: </a:t>
            </a:r>
            <a:r>
              <a:rPr lang="mr-IN" dirty="0"/>
              <a:t>"</a:t>
            </a:r>
            <a:r>
              <a:rPr lang="en-US" dirty="0"/>
              <a:t>Thank you for correcting me, Sister!</a:t>
            </a:r>
            <a:r>
              <a:rPr lang="mr-IN" dirty="0"/>
              <a:t>"</a:t>
            </a:r>
            <a:r>
              <a:rPr lang="en-US" dirty="0"/>
              <a:t> I </a:t>
            </a:r>
            <a:r>
              <a:rPr lang="en-US" dirty="0" err="1"/>
              <a:t>didn</a:t>
            </a:r>
            <a:r>
              <a:rPr lang="mr-IN" dirty="0"/>
              <a:t>'</a:t>
            </a:r>
            <a:r>
              <a:rPr lang="en-US" dirty="0"/>
              <a:t>t know what to make of it at first, but before long I became accustomed to hearing it many times a day. </a:t>
            </a:r>
          </a:p>
          <a:p>
            <a:r>
              <a:rPr lang="en-US" dirty="0"/>
              <a:t>One morning my patience was growing thin when Mark talked once too often, and then I made a novice teacher</a:t>
            </a:r>
            <a:r>
              <a:rPr lang="mr-IN" dirty="0"/>
              <a:t>'</a:t>
            </a:r>
            <a:r>
              <a:rPr lang="en-US" dirty="0"/>
              <a:t>s mistake. I looked at him and said, </a:t>
            </a:r>
            <a:r>
              <a:rPr lang="mr-IN" dirty="0"/>
              <a:t>"</a:t>
            </a:r>
            <a:r>
              <a:rPr lang="en-US" dirty="0"/>
              <a:t>If you say one more word, I am going to tape your mouth shut!</a:t>
            </a:r>
            <a:r>
              <a:rPr lang="mr-IN" dirty="0"/>
              <a:t>"</a:t>
            </a:r>
            <a:r>
              <a:rPr lang="en-US" dirty="0"/>
              <a:t> </a:t>
            </a:r>
          </a:p>
          <a:p>
            <a:r>
              <a:rPr lang="en-US" dirty="0"/>
              <a:t>It </a:t>
            </a:r>
            <a:r>
              <a:rPr lang="en-US" dirty="0" err="1"/>
              <a:t>wasn</a:t>
            </a:r>
            <a:r>
              <a:rPr lang="mr-IN" dirty="0"/>
              <a:t>'</a:t>
            </a:r>
            <a:r>
              <a:rPr lang="en-US" dirty="0"/>
              <a:t>t ten seconds later when Chuck blurted out, </a:t>
            </a:r>
            <a:r>
              <a:rPr lang="mr-IN" dirty="0"/>
              <a:t>"</a:t>
            </a:r>
            <a:r>
              <a:rPr lang="en-US" dirty="0"/>
              <a:t>Mark is talking again.</a:t>
            </a:r>
            <a:r>
              <a:rPr lang="mr-IN" dirty="0"/>
              <a:t>"</a:t>
            </a:r>
            <a:r>
              <a:rPr lang="en-US" dirty="0"/>
              <a:t> I </a:t>
            </a:r>
            <a:r>
              <a:rPr lang="en-US" dirty="0" err="1"/>
              <a:t>hadn</a:t>
            </a:r>
            <a:r>
              <a:rPr lang="mr-IN" dirty="0"/>
              <a:t>'</a:t>
            </a:r>
            <a:r>
              <a:rPr lang="en-US" dirty="0"/>
              <a:t>t asked any of the students to help me watch Mark, but since I had stated the punishment in front of the class, I had to act on it. </a:t>
            </a:r>
          </a:p>
          <a:p>
            <a:endParaRPr lang="en-US" dirty="0"/>
          </a:p>
          <a:p>
            <a:r>
              <a:rPr lang="en-US" dirty="0"/>
              <a:t>• I remember the scene as if it had occurred this morning. I walked to my desk, very deliberately opened my drawer and took out a roll of masking tape. Without saying a word, I proceeded to Mark</a:t>
            </a:r>
            <a:r>
              <a:rPr lang="mr-IN" dirty="0"/>
              <a:t>'</a:t>
            </a:r>
            <a:r>
              <a:rPr lang="en-US" dirty="0"/>
              <a:t>s desk, tore off two pieces of tape and made a big X with them over his mouth. I then returned to the front of the room. As I glanced at Mark to see how he was doing, he winked at me. That did it! I started laughing. The class cheered as I walked back to Mark</a:t>
            </a:r>
            <a:r>
              <a:rPr lang="mr-IN" dirty="0"/>
              <a:t>'</a:t>
            </a:r>
            <a:r>
              <a:rPr lang="en-US" dirty="0"/>
              <a:t>s desk, removed the tape and shrugged my shoulders. His first words were, </a:t>
            </a:r>
            <a:r>
              <a:rPr lang="mr-IN" dirty="0"/>
              <a:t>"</a:t>
            </a:r>
            <a:r>
              <a:rPr lang="en-US" dirty="0"/>
              <a:t>Thank you for correcting me, Sister.</a:t>
            </a:r>
            <a:r>
              <a:rPr lang="mr-IN" dirty="0"/>
              <a:t>"</a:t>
            </a:r>
            <a:br>
              <a:rPr lang="en-US" dirty="0"/>
            </a:br>
            <a:br>
              <a:rPr lang="en-US" dirty="0"/>
            </a:br>
            <a:r>
              <a:rPr lang="en-US" dirty="0"/>
              <a:t>At the end of the year I was asked to teach junior high math. The years flew by, and before I knew it Mark was in my classroom again. He was more handsome than ever and just as polite. Since he had to listen carefully to my instructions in the </a:t>
            </a:r>
            <a:r>
              <a:rPr lang="mr-IN" dirty="0"/>
              <a:t>"</a:t>
            </a:r>
            <a:r>
              <a:rPr lang="en-US" dirty="0"/>
              <a:t>new math,</a:t>
            </a:r>
            <a:r>
              <a:rPr lang="mr-IN" dirty="0"/>
              <a:t>"</a:t>
            </a:r>
            <a:r>
              <a:rPr lang="en-US" dirty="0"/>
              <a:t> he did not talk as much in ninth grade as he had in the third. </a:t>
            </a:r>
          </a:p>
          <a:p>
            <a:r>
              <a:rPr lang="en-US" dirty="0"/>
              <a:t>One Friday, things just </a:t>
            </a:r>
            <a:r>
              <a:rPr lang="en-US" dirty="0" err="1"/>
              <a:t>didn</a:t>
            </a:r>
            <a:r>
              <a:rPr lang="mr-IN" dirty="0"/>
              <a:t>'</a:t>
            </a:r>
            <a:r>
              <a:rPr lang="en-US" dirty="0"/>
              <a:t>t feel right. We had worked hard on a new concept all week, and I sensed that the students were frowning, frustrated with themselves — and edgy with one another. I had to stop this crankiness before it got out of hand. So I asked them to list the names of the other students in the room on two sheets of paper, leaving a space between each name. Then I told them to think of the nicest thing they could say about each of their classmates and write it down. It took the remainder of the class period to finish the assignment, and as the students left the room, each one handed me the papers. Charlie smiled. Mark said, </a:t>
            </a:r>
            <a:r>
              <a:rPr lang="mr-IN" dirty="0"/>
              <a:t>"</a:t>
            </a:r>
            <a:r>
              <a:rPr lang="en-US" dirty="0"/>
              <a:t>Thank you for teaching me, Sister. Have a good weekend.</a:t>
            </a:r>
            <a:r>
              <a:rPr lang="mr-IN" dirty="0"/>
              <a:t>"</a:t>
            </a:r>
            <a:r>
              <a:rPr lang="en-US" dirty="0"/>
              <a:t> </a:t>
            </a:r>
          </a:p>
          <a:p>
            <a:r>
              <a:rPr lang="en-US" dirty="0"/>
              <a:t>That Saturday, I wrote down the name of each student on a separate sheet of paper, and I listed what everyone else had said about that individual. On Monday I gave each student his or her list. Before long, the entire class was smiling. </a:t>
            </a:r>
            <a:r>
              <a:rPr lang="mr-IN" dirty="0"/>
              <a:t>"</a:t>
            </a:r>
            <a:r>
              <a:rPr lang="en-US" dirty="0"/>
              <a:t>Really?</a:t>
            </a:r>
            <a:r>
              <a:rPr lang="mr-IN" dirty="0"/>
              <a:t>"</a:t>
            </a:r>
            <a:r>
              <a:rPr lang="en-US" dirty="0"/>
              <a:t> I heard whispered. </a:t>
            </a:r>
            <a:r>
              <a:rPr lang="mr-IN" dirty="0"/>
              <a:t>"</a:t>
            </a:r>
            <a:r>
              <a:rPr lang="en-US" dirty="0"/>
              <a:t>I never knew that meant anything to anyone!</a:t>
            </a:r>
            <a:r>
              <a:rPr lang="mr-IN" dirty="0"/>
              <a:t>"</a:t>
            </a:r>
            <a:r>
              <a:rPr lang="en-US" dirty="0"/>
              <a:t> </a:t>
            </a:r>
            <a:r>
              <a:rPr lang="mr-IN" dirty="0"/>
              <a:t>"</a:t>
            </a:r>
            <a:r>
              <a:rPr lang="en-US" dirty="0"/>
              <a:t>I </a:t>
            </a:r>
            <a:r>
              <a:rPr lang="en-US" dirty="0" err="1"/>
              <a:t>didn</a:t>
            </a:r>
            <a:r>
              <a:rPr lang="mr-IN" dirty="0"/>
              <a:t>'</a:t>
            </a:r>
            <a:r>
              <a:rPr lang="en-US" dirty="0"/>
              <a:t>t know others liked me so much!</a:t>
            </a:r>
            <a:r>
              <a:rPr lang="mr-IN" dirty="0"/>
              <a:t>"</a:t>
            </a:r>
            <a:r>
              <a:rPr lang="en-US" dirty="0"/>
              <a:t> No one ever mentioned those papers in class again. I never knew if they discussed them after class or with their parents, but it </a:t>
            </a:r>
            <a:r>
              <a:rPr lang="en-US" dirty="0" err="1"/>
              <a:t>didn</a:t>
            </a:r>
            <a:r>
              <a:rPr lang="mr-IN" dirty="0"/>
              <a:t>'</a:t>
            </a:r>
            <a:r>
              <a:rPr lang="en-US" dirty="0"/>
              <a:t>t matter. The exercise had accomplished its purpose. The students were happy with themselves and one another again. </a:t>
            </a:r>
          </a:p>
          <a:p>
            <a:r>
              <a:rPr lang="en-US" dirty="0"/>
              <a:t>That group of students moved on. Several years later, after I returned from vacation, my parents met me at the airport. As we were driving home, Mother asked me the usual questions about the trip — the weather, my experiences in general. There was a light lull in the conversation. Mother gave Dad a sideways glance and simply said, </a:t>
            </a:r>
            <a:r>
              <a:rPr lang="mr-IN" dirty="0"/>
              <a:t>"</a:t>
            </a:r>
            <a:r>
              <a:rPr lang="en-US" dirty="0"/>
              <a:t>Dad?</a:t>
            </a:r>
            <a:r>
              <a:rPr lang="mr-IN" dirty="0"/>
              <a:t>"</a:t>
            </a:r>
            <a:r>
              <a:rPr lang="en-US" dirty="0"/>
              <a:t> </a:t>
            </a:r>
          </a:p>
          <a:p>
            <a:r>
              <a:rPr lang="en-US" dirty="0"/>
              <a:t>My father cleared his throat as he usually did before something important. </a:t>
            </a:r>
            <a:r>
              <a:rPr lang="mr-IN" dirty="0"/>
              <a:t>"</a:t>
            </a:r>
            <a:r>
              <a:rPr lang="en-US" dirty="0"/>
              <a:t>The </a:t>
            </a:r>
            <a:r>
              <a:rPr lang="en-US" dirty="0" err="1"/>
              <a:t>Eklunds</a:t>
            </a:r>
            <a:r>
              <a:rPr lang="en-US" dirty="0"/>
              <a:t> called last night,</a:t>
            </a:r>
            <a:r>
              <a:rPr lang="mr-IN" dirty="0"/>
              <a:t>"</a:t>
            </a:r>
            <a:r>
              <a:rPr lang="en-US" dirty="0"/>
              <a:t> he began.</a:t>
            </a:r>
          </a:p>
          <a:p>
            <a:r>
              <a:rPr lang="mr-IN" dirty="0"/>
              <a:t>"</a:t>
            </a:r>
            <a:r>
              <a:rPr lang="en-US" dirty="0"/>
              <a:t>Really?</a:t>
            </a:r>
            <a:r>
              <a:rPr lang="mr-IN" dirty="0"/>
              <a:t>"</a:t>
            </a:r>
            <a:r>
              <a:rPr lang="en-US" dirty="0"/>
              <a:t> I said. </a:t>
            </a:r>
            <a:r>
              <a:rPr lang="mr-IN" dirty="0"/>
              <a:t>"</a:t>
            </a:r>
            <a:r>
              <a:rPr lang="en-US" dirty="0"/>
              <a:t>I haven</a:t>
            </a:r>
            <a:r>
              <a:rPr lang="mr-IN" dirty="0"/>
              <a:t>'</a:t>
            </a:r>
            <a:r>
              <a:rPr lang="en-US" dirty="0"/>
              <a:t>t heard from them in years. I wonder how Mark is.</a:t>
            </a:r>
            <a:r>
              <a:rPr lang="mr-IN" dirty="0"/>
              <a:t>"</a:t>
            </a:r>
            <a:r>
              <a:rPr lang="en-US" dirty="0"/>
              <a:t> </a:t>
            </a:r>
          </a:p>
          <a:p>
            <a:r>
              <a:rPr lang="en-US" dirty="0"/>
              <a:t>____</a:t>
            </a:r>
          </a:p>
          <a:p>
            <a:endParaRPr lang="en-US" dirty="0"/>
          </a:p>
          <a:p>
            <a:r>
              <a:rPr lang="en-US" b="1" dirty="0"/>
              <a:t>Credit</a:t>
            </a:r>
            <a:r>
              <a:rPr lang="en-US" dirty="0"/>
              <a:t>: Sister Helen P. Mrosla. Sister Helen Mrosla, a Franciscan nun, submitted </a:t>
            </a:r>
            <a:r>
              <a:rPr lang="mr-IN" dirty="0"/>
              <a:t>"</a:t>
            </a:r>
            <a:r>
              <a:rPr lang="en-US" dirty="0"/>
              <a:t>All the Good Things</a:t>
            </a:r>
            <a:r>
              <a:rPr lang="mr-IN" dirty="0"/>
              <a:t>"</a:t>
            </a:r>
            <a:r>
              <a:rPr lang="en-US" dirty="0"/>
              <a:t> to Proteus, A Journal of Ideas in 1991. Her article also appeared in Reader</a:t>
            </a:r>
            <a:r>
              <a:rPr lang="mr-IN" dirty="0"/>
              <a:t>'</a:t>
            </a:r>
            <a:r>
              <a:rPr lang="en-US" dirty="0"/>
              <a:t>s Digest that same year, was reprinted in the original Chicken Soup for the Soul book in 1993, and was offered yet again in 1996</a:t>
            </a:r>
            <a:r>
              <a:rPr lang="mr-IN" dirty="0"/>
              <a:t>'</a:t>
            </a:r>
            <a:r>
              <a:rPr lang="en-US" dirty="0"/>
              <a:t>s Stories for the Heart. </a:t>
            </a: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hlinkClick r:id="rId3" tooltip="Permalink to All The Good Things"/>
              </a:rPr>
              <a:t>All The Good Things</a:t>
            </a:r>
            <a:endParaRPr lang="en-US" b="1" dirty="0"/>
          </a:p>
          <a:p>
            <a:r>
              <a:rPr lang="en-US" dirty="0"/>
              <a:t>Helen P. Mrosla</a:t>
            </a:r>
          </a:p>
          <a:p>
            <a:r>
              <a:rPr lang="en-US" dirty="0"/>
              <a:t>http://</a:t>
            </a:r>
            <a:r>
              <a:rPr lang="en-US" dirty="0" err="1"/>
              <a:t>mylifeyoga.com</a:t>
            </a:r>
            <a:r>
              <a:rPr lang="en-US" dirty="0"/>
              <a:t>/2015/01/10/all-the-good-things/</a:t>
            </a:r>
          </a:p>
          <a:p>
            <a:r>
              <a:rPr lang="en-US" dirty="0"/>
              <a:t>Accessed 6 Nov 2016</a:t>
            </a:r>
          </a:p>
          <a:p>
            <a:endParaRPr lang="en-US" dirty="0"/>
          </a:p>
        </p:txBody>
      </p:sp>
    </p:spTree>
    <p:extLst>
      <p:ext uri="{BB962C8B-B14F-4D97-AF65-F5344CB8AC3E}">
        <p14:creationId xmlns:p14="http://schemas.microsoft.com/office/powerpoint/2010/main" val="2309993400"/>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sz="1200" kern="1200" dirty="0">
                <a:solidFill>
                  <a:schemeClr val="tx1"/>
                </a:solidFill>
                <a:effectLst/>
                <a:latin typeface="+mn-lt"/>
                <a:ea typeface="+mn-ea"/>
                <a:cs typeface="+mn-cs"/>
              </a:rPr>
              <a:t>Dad responded quietly.  "Mark was killed in Vietnam," he said. "The funeral is tomorrow, and his parents would like if it you could attend."  To this day I can still point to the exact spot on I-494 where Dad told me about Mark. </a:t>
            </a:r>
          </a:p>
          <a:p>
            <a:r>
              <a:rPr lang="en-SG" sz="1200" kern="1200" dirty="0">
                <a:solidFill>
                  <a:schemeClr val="tx1"/>
                </a:solidFill>
                <a:effectLst/>
                <a:latin typeface="+mn-lt"/>
                <a:ea typeface="+mn-ea"/>
                <a:cs typeface="+mn-cs"/>
              </a:rPr>
              <a:t> </a:t>
            </a:r>
          </a:p>
          <a:p>
            <a:r>
              <a:rPr lang="en-SG" sz="1200" kern="1200" dirty="0">
                <a:solidFill>
                  <a:schemeClr val="tx1"/>
                </a:solidFill>
                <a:effectLst/>
                <a:latin typeface="+mn-lt"/>
                <a:ea typeface="+mn-ea"/>
                <a:cs typeface="+mn-cs"/>
              </a:rPr>
              <a:t>I had never seen a serviceman in a military coffin before.  Mark looked so handsome, so mature.  All I could think at that moment was, Mark, I would give all the masking tape in the world if only you would talk to me. </a:t>
            </a:r>
          </a:p>
          <a:p>
            <a:r>
              <a:rPr lang="en-SG" sz="1200" kern="1200" dirty="0">
                <a:solidFill>
                  <a:schemeClr val="tx1"/>
                </a:solidFill>
                <a:effectLst/>
                <a:latin typeface="+mn-lt"/>
                <a:ea typeface="+mn-ea"/>
                <a:cs typeface="+mn-cs"/>
              </a:rPr>
              <a:t> </a:t>
            </a:r>
          </a:p>
          <a:p>
            <a:r>
              <a:rPr lang="en-SG" sz="1200" kern="1200" dirty="0">
                <a:solidFill>
                  <a:schemeClr val="tx1"/>
                </a:solidFill>
                <a:effectLst/>
                <a:latin typeface="+mn-lt"/>
                <a:ea typeface="+mn-ea"/>
                <a:cs typeface="+mn-cs"/>
              </a:rPr>
              <a:t>The church was packed with Mark's friends.  Chuck's sister sang "The Battle Hymn of the Republic."  Why did it have to rain on the day of the funeral?  It was difficult enough at the graveside.  The pastor said the usual prayers, and the bugler played taps.  One by one those who loved Mark took a last walk by the coffin and sprinkled it with holy water.  I was the last one to bless the coffin.  As I stood there, one of the soldiers who had acted as pallbearer came up to me.  "Were you Mark's math teacher?" he asked.  I nodded as I continued to stare at the coffin.  "Mark talked about you a lot," he said. </a:t>
            </a:r>
          </a:p>
          <a:p>
            <a:r>
              <a:rPr lang="en-SG" sz="1200" kern="1200" dirty="0">
                <a:solidFill>
                  <a:schemeClr val="tx1"/>
                </a:solidFill>
                <a:effectLst/>
                <a:latin typeface="+mn-lt"/>
                <a:ea typeface="+mn-ea"/>
                <a:cs typeface="+mn-cs"/>
              </a:rPr>
              <a:t> </a:t>
            </a:r>
          </a:p>
          <a:p>
            <a:r>
              <a:rPr lang="en-SG" sz="1200" kern="1200" dirty="0">
                <a:solidFill>
                  <a:schemeClr val="tx1"/>
                </a:solidFill>
                <a:effectLst/>
                <a:latin typeface="+mn-lt"/>
                <a:ea typeface="+mn-ea"/>
                <a:cs typeface="+mn-cs"/>
              </a:rPr>
              <a:t>After the funeral, most of Mark's former classmates headed to Chuck's farmhouse for lunch.  Mark's mother and father were there, obviously waiting for me.  "We want to show you something," his father said, taking a wallet out of his pocket.  "They found this on Mark when he was killed.  We thought you might recognize it."  Opening the billfold, he carefully removed two worn pieces of notebook paper that had obviously been taped, folded and refolded many times.  I knew without looking that the papers were the ones on which I had listed all the good things each of Mark's classmates had said about him. </a:t>
            </a:r>
          </a:p>
          <a:p>
            <a:r>
              <a:rPr lang="en-SG" sz="1200" kern="1200" dirty="0">
                <a:solidFill>
                  <a:schemeClr val="tx1"/>
                </a:solidFill>
                <a:effectLst/>
                <a:latin typeface="+mn-lt"/>
                <a:ea typeface="+mn-ea"/>
                <a:cs typeface="+mn-cs"/>
              </a:rPr>
              <a:t> </a:t>
            </a:r>
          </a:p>
          <a:p>
            <a:r>
              <a:rPr lang="en-SG" sz="1200" kern="1200" dirty="0">
                <a:solidFill>
                  <a:schemeClr val="tx1"/>
                </a:solidFill>
                <a:effectLst/>
                <a:latin typeface="+mn-lt"/>
                <a:ea typeface="+mn-ea"/>
                <a:cs typeface="+mn-cs"/>
              </a:rPr>
              <a:t>"Thank you so much for doing that," Mark's mother said.  "As you can see, Mark treasured it." </a:t>
            </a:r>
          </a:p>
          <a:p>
            <a:r>
              <a:rPr lang="en-SG" sz="1200" kern="1200" dirty="0">
                <a:solidFill>
                  <a:schemeClr val="tx1"/>
                </a:solidFill>
                <a:effectLst/>
                <a:latin typeface="+mn-lt"/>
                <a:ea typeface="+mn-ea"/>
                <a:cs typeface="+mn-cs"/>
              </a:rPr>
              <a:t> </a:t>
            </a:r>
          </a:p>
          <a:p>
            <a:r>
              <a:rPr lang="en-SG" sz="1200" kern="1200" dirty="0">
                <a:solidFill>
                  <a:schemeClr val="tx1"/>
                </a:solidFill>
                <a:effectLst/>
                <a:latin typeface="+mn-lt"/>
                <a:ea typeface="+mn-ea"/>
                <a:cs typeface="+mn-cs"/>
              </a:rPr>
              <a:t>Mark's classmates started to gather around us.  Charlie smiled rather sheepishly and said, "I still have my list. It's in the top drawer of my desk at home."  Chuck's wife said, "Chuck asked me to put his in our wedding album."  "I have mine too," Marilyn said.  "It's in my diary."  Then Vicki, another classmate, reached into her pocketbook, took out her wallet and showed her worn and frazzled list to the group.  "I carry this with me at all times," Vicki said without batting an eyelash.  "I think we all saved our lists."  That's when I finally sat down and cried.  I cried for Mark and for all his friends who would never see him again.</a:t>
            </a:r>
            <a:endParaRPr lang="en-US" dirty="0"/>
          </a:p>
          <a:p>
            <a:r>
              <a:rPr lang="en-US" dirty="0"/>
              <a:t>_________</a:t>
            </a:r>
          </a:p>
          <a:p>
            <a:endParaRPr lang="en-US" dirty="0"/>
          </a:p>
          <a:p>
            <a:r>
              <a:rPr lang="mr-IN" dirty="0"/>
              <a:t>"</a:t>
            </a:r>
            <a:r>
              <a:rPr lang="en-US" dirty="0"/>
              <a:t>A Morris native and St. Mary</a:t>
            </a:r>
            <a:r>
              <a:rPr lang="mr-IN" dirty="0"/>
              <a:t>'</a:t>
            </a:r>
            <a:r>
              <a:rPr lang="en-US" dirty="0"/>
              <a:t>s alumni, Mark Eklund was killed in the Vietnam War. He was just 20 years old.</a:t>
            </a:r>
            <a:r>
              <a:rPr lang="mr-IN" dirty="0"/>
              <a:t>"</a:t>
            </a:r>
            <a:endParaRPr lang="en-US" dirty="0"/>
          </a:p>
          <a:p>
            <a:endParaRPr lang="en-US" dirty="0"/>
          </a:p>
          <a:p>
            <a:r>
              <a:rPr lang="en-US" dirty="0"/>
              <a:t>http://</a:t>
            </a:r>
            <a:r>
              <a:rPr lang="en-US" dirty="0" err="1"/>
              <a:t>assumptionofmorris.org</a:t>
            </a:r>
            <a:r>
              <a:rPr lang="en-US" dirty="0"/>
              <a:t>/site/about/</a:t>
            </a:r>
            <a:r>
              <a:rPr lang="en-US" dirty="0" err="1"/>
              <a:t>ourviralnun</a:t>
            </a:r>
            <a:r>
              <a:rPr lang="en-US" dirty="0"/>
              <a:t>/</a:t>
            </a:r>
          </a:p>
        </p:txBody>
      </p:sp>
    </p:spTree>
    <p:extLst>
      <p:ext uri="{BB962C8B-B14F-4D97-AF65-F5344CB8AC3E}">
        <p14:creationId xmlns:p14="http://schemas.microsoft.com/office/powerpoint/2010/main" val="3239614956"/>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sz="1200" kern="1200" dirty="0">
                <a:solidFill>
                  <a:schemeClr val="tx1"/>
                </a:solidFill>
                <a:effectLst/>
                <a:latin typeface="+mn-lt"/>
                <a:ea typeface="+mn-ea"/>
                <a:cs typeface="+mn-cs"/>
              </a:rPr>
              <a:t>The affirmation </a:t>
            </a:r>
            <a:r>
              <a:rPr lang="en-SG" sz="1200" i="1" kern="1200" dirty="0">
                <a:solidFill>
                  <a:schemeClr val="tx1"/>
                </a:solidFill>
                <a:effectLst/>
                <a:latin typeface="+mn-lt"/>
                <a:ea typeface="+mn-ea"/>
                <a:cs typeface="+mn-cs"/>
              </a:rPr>
              <a:t>you</a:t>
            </a:r>
            <a:r>
              <a:rPr lang="en-SG" sz="1200" kern="1200" dirty="0">
                <a:solidFill>
                  <a:schemeClr val="tx1"/>
                </a:solidFill>
                <a:effectLst/>
                <a:latin typeface="+mn-lt"/>
                <a:ea typeface="+mn-ea"/>
                <a:cs typeface="+mn-cs"/>
              </a:rPr>
              <a:t> give this week just might meet a specific need and inspire hope too.</a:t>
            </a:r>
          </a:p>
          <a:p>
            <a:r>
              <a:rPr lang="en-SG" sz="1200" kern="1200" dirty="0">
                <a:solidFill>
                  <a:schemeClr val="tx1"/>
                </a:solidFill>
                <a:effectLst/>
                <a:latin typeface="+mn-lt"/>
                <a:ea typeface="+mn-ea"/>
                <a:cs typeface="+mn-cs"/>
              </a:rPr>
              <a:t>Who needs your affirmation this week, today?  Take some moments now to tell the Lord </a:t>
            </a:r>
            <a:r>
              <a:rPr lang="en-SG" sz="1200" i="1" kern="1200" dirty="0">
                <a:solidFill>
                  <a:schemeClr val="tx1"/>
                </a:solidFill>
                <a:effectLst/>
                <a:latin typeface="+mn-lt"/>
                <a:ea typeface="+mn-ea"/>
                <a:cs typeface="+mn-cs"/>
              </a:rPr>
              <a:t>who</a:t>
            </a:r>
            <a:r>
              <a:rPr lang="en-SG" sz="1200" kern="1200" dirty="0">
                <a:solidFill>
                  <a:schemeClr val="tx1"/>
                </a:solidFill>
                <a:effectLst/>
                <a:latin typeface="+mn-lt"/>
                <a:ea typeface="+mn-ea"/>
                <a:cs typeface="+mn-cs"/>
              </a:rPr>
              <a:t> you are going to encourage and </a:t>
            </a:r>
            <a:r>
              <a:rPr lang="en-SG" sz="1200" i="1" kern="1200" dirty="0">
                <a:solidFill>
                  <a:schemeClr val="tx1"/>
                </a:solidFill>
                <a:effectLst/>
                <a:latin typeface="+mn-lt"/>
                <a:ea typeface="+mn-ea"/>
                <a:cs typeface="+mn-cs"/>
              </a:rPr>
              <a:t>how</a:t>
            </a:r>
            <a:r>
              <a:rPr lang="en-SG" sz="1200" kern="1200" dirty="0">
                <a:solidFill>
                  <a:schemeClr val="tx1"/>
                </a:solidFill>
                <a:effectLst/>
                <a:latin typeface="+mn-lt"/>
                <a:ea typeface="+mn-ea"/>
                <a:cs typeface="+mn-cs"/>
              </a:rPr>
              <a:t> you</a:t>
            </a:r>
            <a:r>
              <a:rPr lang="mr-IN" sz="1200" kern="1200" dirty="0">
                <a:solidFill>
                  <a:schemeClr val="tx1"/>
                </a:solidFill>
                <a:effectLst/>
                <a:latin typeface="+mn-lt"/>
                <a:ea typeface="+mn-ea"/>
                <a:cs typeface="+mn-cs"/>
              </a:rPr>
              <a:t>'</a:t>
            </a:r>
            <a:r>
              <a:rPr lang="en-SG" sz="1200" kern="1200" dirty="0">
                <a:solidFill>
                  <a:schemeClr val="tx1"/>
                </a:solidFill>
                <a:effectLst/>
                <a:latin typeface="+mn-lt"/>
                <a:ea typeface="+mn-ea"/>
                <a:cs typeface="+mn-cs"/>
              </a:rPr>
              <a:t>re going to do it—</a:t>
            </a:r>
          </a:p>
          <a:p>
            <a:r>
              <a:rPr lang="en-SG" sz="1200" kern="1200" dirty="0">
                <a:solidFill>
                  <a:schemeClr val="tx1"/>
                </a:solidFill>
                <a:effectLst/>
                <a:latin typeface="+mn-lt"/>
                <a:ea typeface="+mn-ea"/>
                <a:cs typeface="+mn-cs"/>
              </a:rPr>
              <a:t>Take that person out for a meal?</a:t>
            </a:r>
          </a:p>
          <a:p>
            <a:r>
              <a:rPr lang="en-SG" sz="1200" kern="1200" dirty="0">
                <a:solidFill>
                  <a:schemeClr val="tx1"/>
                </a:solidFill>
                <a:effectLst/>
                <a:latin typeface="+mn-lt"/>
                <a:ea typeface="+mn-ea"/>
                <a:cs typeface="+mn-cs"/>
              </a:rPr>
              <a:t>Offer a helping hand?</a:t>
            </a:r>
          </a:p>
          <a:p>
            <a:r>
              <a:rPr lang="en-SG" sz="1200" kern="1200" dirty="0">
                <a:solidFill>
                  <a:schemeClr val="tx1"/>
                </a:solidFill>
                <a:effectLst/>
                <a:latin typeface="+mn-lt"/>
                <a:ea typeface="+mn-ea"/>
                <a:cs typeface="+mn-cs"/>
              </a:rPr>
              <a:t>Send a card or note?</a:t>
            </a:r>
          </a:p>
          <a:p>
            <a:r>
              <a:rPr lang="en-SG" sz="1200" kern="1200" dirty="0">
                <a:solidFill>
                  <a:schemeClr val="tx1"/>
                </a:solidFill>
                <a:effectLst/>
                <a:latin typeface="+mn-lt"/>
                <a:ea typeface="+mn-ea"/>
                <a:cs typeface="+mn-cs"/>
              </a:rPr>
              <a:t>Phone him or her to show that you care?</a:t>
            </a:r>
          </a:p>
          <a:p>
            <a:r>
              <a:rPr lang="en-SG" sz="1200" kern="1200" dirty="0">
                <a:solidFill>
                  <a:schemeClr val="tx1"/>
                </a:solidFill>
                <a:effectLst/>
                <a:latin typeface="+mn-lt"/>
                <a:ea typeface="+mn-ea"/>
                <a:cs typeface="+mn-cs"/>
              </a:rPr>
              <a:t>Make it simple—but most of all, make it genuine affirmation.</a:t>
            </a:r>
          </a:p>
          <a:p>
            <a:r>
              <a:rPr lang="en-SG" sz="1200" kern="1200" dirty="0">
                <a:solidFill>
                  <a:schemeClr val="tx1"/>
                </a:solidFill>
                <a:effectLst/>
                <a:latin typeface="+mn-lt"/>
                <a:ea typeface="+mn-ea"/>
                <a:cs typeface="+mn-cs"/>
              </a:rPr>
              <a:t>Maybe you need to receive affirmation today more than to give it.</a:t>
            </a:r>
          </a:p>
          <a:p>
            <a:r>
              <a:rPr lang="en-SG" sz="1200" kern="1200" dirty="0">
                <a:solidFill>
                  <a:schemeClr val="tx1"/>
                </a:solidFill>
                <a:effectLst/>
                <a:latin typeface="+mn-lt"/>
                <a:ea typeface="+mn-ea"/>
                <a:cs typeface="+mn-cs"/>
              </a:rPr>
              <a:t>Even if people fail to affirm you, God doesn’t.</a:t>
            </a:r>
          </a:p>
          <a:p>
            <a:r>
              <a:rPr lang="en-SG" sz="1200" kern="1200" dirty="0">
                <a:solidFill>
                  <a:schemeClr val="tx1"/>
                </a:solidFill>
                <a:effectLst/>
                <a:latin typeface="+mn-lt"/>
                <a:ea typeface="+mn-ea"/>
                <a:cs typeface="+mn-cs"/>
              </a:rPr>
              <a:t>He sent his own Son for you to affirm you—so tell him thanks!</a:t>
            </a:r>
          </a:p>
          <a:p>
            <a:r>
              <a:rPr lang="en-SG" sz="1200" kern="1200" dirty="0">
                <a:solidFill>
                  <a:schemeClr val="tx1"/>
                </a:solidFill>
                <a:effectLst/>
                <a:latin typeface="+mn-lt"/>
                <a:ea typeface="+mn-ea"/>
                <a:cs typeface="+mn-cs"/>
              </a:rPr>
              <a:t>If you need human affirmation, we are up here to talk afterwards. </a:t>
            </a:r>
          </a:p>
          <a:p>
            <a:endParaRPr lang="en-SG"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14731621"/>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280722490"/>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SG" dirty="0"/>
              <a:t>So what can we take home from 2 Thessalonians today?</a:t>
            </a:r>
          </a:p>
          <a:p>
            <a:r>
              <a:rPr lang="en-SG" dirty="0"/>
              <a:t>How are you responding to God’s gentle affirmation during your difficulty?</a:t>
            </a:r>
          </a:p>
          <a:p>
            <a:r>
              <a:rPr lang="en-SG" dirty="0"/>
              <a:t>Are you becoming more mature through perseverance?</a:t>
            </a:r>
          </a:p>
          <a:p>
            <a:r>
              <a:rPr lang="en-SG" dirty="0"/>
              <a:t>Are you growing more stable by growing in truth?</a:t>
            </a:r>
          </a:p>
          <a:p>
            <a:r>
              <a:rPr lang="en-SG" dirty="0"/>
              <a:t>Are you increasing in discipline and responsibility?</a:t>
            </a:r>
          </a:p>
          <a:p>
            <a:r>
              <a:rPr lang="en-SG" dirty="0"/>
              <a:t>How do you affirm others in their tough times so that their trials will make them better instead of bitter?</a:t>
            </a:r>
          </a:p>
          <a:p>
            <a:endParaRPr lang="en-US" dirty="0"/>
          </a:p>
        </p:txBody>
      </p:sp>
    </p:spTree>
    <p:extLst>
      <p:ext uri="{BB962C8B-B14F-4D97-AF65-F5344CB8AC3E}">
        <p14:creationId xmlns:p14="http://schemas.microsoft.com/office/powerpoint/2010/main" val="1306340740"/>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28084931"/>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028503300"/>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fontAlgn="base">
              <a:spcBef>
                <a:spcPct val="0"/>
              </a:spcBef>
              <a:spcAft>
                <a:spcPct val="0"/>
              </a:spcAft>
            </a:pPr>
            <a:fld id="{546944E3-0705-864C-AE36-76BBA519D978}" type="slidenum">
              <a:rPr lang="en-US" sz="1200">
                <a:solidFill>
                  <a:srgbClr val="000000"/>
                </a:solidFill>
              </a:rPr>
              <a:pPr algn="r" fontAlgn="base">
                <a:spcBef>
                  <a:spcPct val="0"/>
                </a:spcBef>
                <a:spcAft>
                  <a:spcPct val="0"/>
                </a:spcAft>
              </a:pPr>
              <a:t>234</a:t>
            </a:fld>
            <a:endParaRPr lang="en-US" sz="1200">
              <a:solidFill>
                <a:srgbClr val="000000"/>
              </a:solidFill>
            </a:endParaRPr>
          </a:p>
        </p:txBody>
      </p:sp>
      <p:sp>
        <p:nvSpPr>
          <p:cNvPr id="168962" name="Rectangle 2"/>
          <p:cNvSpPr>
            <a:spLocks noGrp="1" noRot="1" noChangeAspect="1" noChangeArrowheads="1"/>
          </p:cNvSpPr>
          <p:nvPr>
            <p:ph type="sldImg"/>
          </p:nvPr>
        </p:nvSpPr>
        <p:spPr>
          <a:solidFill>
            <a:srgbClr val="FFFFFF"/>
          </a:solidFill>
          <a:ln/>
        </p:spPr>
      </p:sp>
      <p:sp>
        <p:nvSpPr>
          <p:cNvPr id="16896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lIns="91434" tIns="45716" rIns="91434" bIns="45716"/>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fontAlgn="base">
              <a:spcBef>
                <a:spcPct val="0"/>
              </a:spcBef>
              <a:spcAft>
                <a:spcPct val="0"/>
              </a:spcAft>
            </a:pPr>
            <a:fld id="{FC662A42-8D53-E44A-9F5E-66A1A3CDA905}" type="slidenum">
              <a:rPr lang="en-US" sz="1200">
                <a:solidFill>
                  <a:srgbClr val="000000"/>
                </a:solidFill>
              </a:rPr>
              <a:pPr algn="r" fontAlgn="base">
                <a:spcBef>
                  <a:spcPct val="0"/>
                </a:spcBef>
                <a:spcAft>
                  <a:spcPct val="0"/>
                </a:spcAft>
              </a:pPr>
              <a:t>235</a:t>
            </a:fld>
            <a:endParaRPr lang="en-US" sz="1200">
              <a:solidFill>
                <a:srgbClr val="000000"/>
              </a:solidFill>
            </a:endParaRPr>
          </a:p>
        </p:txBody>
      </p:sp>
      <p:sp>
        <p:nvSpPr>
          <p:cNvPr id="171010" name="Rectangle 2"/>
          <p:cNvSpPr>
            <a:spLocks noGrp="1" noRot="1" noChangeAspect="1" noChangeArrowheads="1"/>
          </p:cNvSpPr>
          <p:nvPr>
            <p:ph type="sldImg"/>
          </p:nvPr>
        </p:nvSpPr>
        <p:spPr>
          <a:xfrm>
            <a:off x="1104900" y="676275"/>
            <a:ext cx="4603750" cy="3452813"/>
          </a:xfrm>
          <a:solidFill>
            <a:srgbClr val="FFFFFF"/>
          </a:solidFill>
          <a:ln/>
        </p:spPr>
      </p:sp>
      <p:sp>
        <p:nvSpPr>
          <p:cNvPr id="171011"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1556908-4620-0C43-82CC-9E7F033387F5}" type="slidenum">
              <a:rPr lang="en-US" sz="1200">
                <a:solidFill>
                  <a:prstClr val="black"/>
                </a:solidFill>
              </a:rPr>
              <a:pPr eaLnBrk="1" hangingPunct="1"/>
              <a:t>30</a:t>
            </a:fld>
            <a:endParaRPr lang="en-US" sz="1200">
              <a:solidFill>
                <a:prstClr val="black"/>
              </a:solidFill>
            </a:endParaRPr>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fontAlgn="base">
              <a:spcBef>
                <a:spcPct val="0"/>
              </a:spcBef>
              <a:spcAft>
                <a:spcPct val="0"/>
              </a:spcAft>
            </a:pPr>
            <a:fld id="{CDC57ED6-2867-D242-9266-DF5E1092AA32}" type="slidenum">
              <a:rPr lang="en-US" sz="1200">
                <a:solidFill>
                  <a:srgbClr val="000000"/>
                </a:solidFill>
              </a:rPr>
              <a:pPr algn="r" fontAlgn="base">
                <a:spcBef>
                  <a:spcPct val="0"/>
                </a:spcBef>
                <a:spcAft>
                  <a:spcPct val="0"/>
                </a:spcAft>
              </a:pPr>
              <a:t>236</a:t>
            </a:fld>
            <a:endParaRPr lang="en-US" sz="1200">
              <a:solidFill>
                <a:srgbClr val="000000"/>
              </a:solidFill>
            </a:endParaRPr>
          </a:p>
        </p:txBody>
      </p:sp>
      <p:sp>
        <p:nvSpPr>
          <p:cNvPr id="173058" name="Rectangle 2"/>
          <p:cNvSpPr>
            <a:spLocks noGrp="1" noRot="1" noChangeAspect="1" noChangeArrowheads="1"/>
          </p:cNvSpPr>
          <p:nvPr>
            <p:ph type="sldImg"/>
          </p:nvPr>
        </p:nvSpPr>
        <p:spPr>
          <a:solidFill>
            <a:srgbClr val="FFFFFF"/>
          </a:solidFill>
          <a:ln/>
        </p:spPr>
      </p:sp>
      <p:sp>
        <p:nvSpPr>
          <p:cNvPr id="17305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lIns="91428" tIns="45713" rIns="91428" bIns="45713"/>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68DC559-E63C-0D4C-A45E-3BC8D760364D}" type="slidenum">
              <a:rPr lang="en-US" sz="1200">
                <a:solidFill>
                  <a:srgbClr val="000000"/>
                </a:solidFill>
              </a:rPr>
              <a:pPr eaLnBrk="1" hangingPunct="1"/>
              <a:t>237</a:t>
            </a:fld>
            <a:endParaRPr lang="en-US" sz="1200">
              <a:solidFill>
                <a:srgbClr val="000000"/>
              </a:solidFill>
            </a:endParaRPr>
          </a:p>
        </p:txBody>
      </p:sp>
      <p:sp>
        <p:nvSpPr>
          <p:cNvPr id="175106" name="Rectangle 2"/>
          <p:cNvSpPr>
            <a:spLocks noGrp="1" noRot="1" noChangeAspect="1" noChangeArrowheads="1"/>
          </p:cNvSpPr>
          <p:nvPr>
            <p:ph type="sldImg"/>
          </p:nvPr>
        </p:nvSpPr>
        <p:spPr>
          <a:xfrm>
            <a:off x="1130300" y="674688"/>
            <a:ext cx="4597400" cy="3448050"/>
          </a:xfrm>
          <a:solidFill>
            <a:srgbClr val="FFFFFF"/>
          </a:solidFill>
          <a:ln/>
        </p:spPr>
      </p:sp>
      <p:sp>
        <p:nvSpPr>
          <p:cNvPr id="175107" name="Rectangle 3"/>
          <p:cNvSpPr>
            <a:spLocks noGrp="1" noChangeArrowheads="1"/>
          </p:cNvSpPr>
          <p:nvPr>
            <p:ph type="body" idx="1"/>
          </p:nvPr>
        </p:nvSpPr>
        <p:spPr>
          <a:xfrm>
            <a:off x="914400" y="4348163"/>
            <a:ext cx="5029200" cy="412115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4" tIns="44972" rIns="89944" bIns="44972"/>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fontAlgn="base">
              <a:spcBef>
                <a:spcPct val="0"/>
              </a:spcBef>
              <a:spcAft>
                <a:spcPct val="0"/>
              </a:spcAft>
            </a:pPr>
            <a:fld id="{A88E0C51-A19E-FD40-99A9-67A43FFFB67D}" type="slidenum">
              <a:rPr lang="en-US" sz="1200">
                <a:solidFill>
                  <a:srgbClr val="000000"/>
                </a:solidFill>
              </a:rPr>
              <a:pPr algn="r" fontAlgn="base">
                <a:spcBef>
                  <a:spcPct val="0"/>
                </a:spcBef>
                <a:spcAft>
                  <a:spcPct val="0"/>
                </a:spcAft>
              </a:pPr>
              <a:t>238</a:t>
            </a:fld>
            <a:endParaRPr lang="en-US" sz="1200">
              <a:solidFill>
                <a:srgbClr val="000000"/>
              </a:solidFill>
            </a:endParaRPr>
          </a:p>
        </p:txBody>
      </p:sp>
      <p:sp>
        <p:nvSpPr>
          <p:cNvPr id="177154" name="Rectangle 2"/>
          <p:cNvSpPr>
            <a:spLocks noGrp="1" noRot="1" noChangeAspect="1" noChangeArrowheads="1"/>
          </p:cNvSpPr>
          <p:nvPr>
            <p:ph type="sldImg"/>
          </p:nvPr>
        </p:nvSpPr>
        <p:spPr>
          <a:xfrm>
            <a:off x="1104900" y="676275"/>
            <a:ext cx="4603750" cy="3452813"/>
          </a:xfrm>
          <a:solidFill>
            <a:srgbClr val="FFFFFF"/>
          </a:solidFill>
          <a:ln/>
        </p:spPr>
      </p:sp>
      <p:sp>
        <p:nvSpPr>
          <p:cNvPr id="177155"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fontAlgn="base">
              <a:spcBef>
                <a:spcPct val="0"/>
              </a:spcBef>
              <a:spcAft>
                <a:spcPct val="0"/>
              </a:spcAft>
            </a:pPr>
            <a:fld id="{8A32CF26-713C-C54A-9643-AA5235CC43ED}" type="slidenum">
              <a:rPr lang="en-US" sz="1200">
                <a:solidFill>
                  <a:srgbClr val="000000"/>
                </a:solidFill>
              </a:rPr>
              <a:pPr algn="r" fontAlgn="base">
                <a:spcBef>
                  <a:spcPct val="0"/>
                </a:spcBef>
                <a:spcAft>
                  <a:spcPct val="0"/>
                </a:spcAft>
              </a:pPr>
              <a:t>239</a:t>
            </a:fld>
            <a:endParaRPr lang="en-US" sz="1200">
              <a:solidFill>
                <a:srgbClr val="000000"/>
              </a:solidFill>
            </a:endParaRPr>
          </a:p>
        </p:txBody>
      </p:sp>
      <p:sp>
        <p:nvSpPr>
          <p:cNvPr id="179202" name="Rectangle 2"/>
          <p:cNvSpPr>
            <a:spLocks noGrp="1" noRot="1" noChangeAspect="1" noChangeArrowheads="1"/>
          </p:cNvSpPr>
          <p:nvPr>
            <p:ph type="sldImg"/>
          </p:nvPr>
        </p:nvSpPr>
        <p:spPr>
          <a:xfrm>
            <a:off x="1104900" y="676275"/>
            <a:ext cx="4603750" cy="3452813"/>
          </a:xfrm>
          <a:solidFill>
            <a:srgbClr val="FFFFFF"/>
          </a:solidFill>
          <a:ln/>
        </p:spPr>
      </p:sp>
      <p:sp>
        <p:nvSpPr>
          <p:cNvPr id="179203"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fontAlgn="base">
              <a:spcBef>
                <a:spcPct val="0"/>
              </a:spcBef>
              <a:spcAft>
                <a:spcPct val="0"/>
              </a:spcAft>
            </a:pPr>
            <a:fld id="{69B239B3-0D07-3D46-99DF-0C007DB020B9}" type="slidenum">
              <a:rPr lang="en-US" sz="1200">
                <a:solidFill>
                  <a:srgbClr val="000000"/>
                </a:solidFill>
              </a:rPr>
              <a:pPr algn="r" fontAlgn="base">
                <a:spcBef>
                  <a:spcPct val="0"/>
                </a:spcBef>
                <a:spcAft>
                  <a:spcPct val="0"/>
                </a:spcAft>
              </a:pPr>
              <a:t>240</a:t>
            </a:fld>
            <a:endParaRPr lang="en-US" sz="1200">
              <a:solidFill>
                <a:srgbClr val="000000"/>
              </a:solidFill>
            </a:endParaRPr>
          </a:p>
        </p:txBody>
      </p:sp>
      <p:sp>
        <p:nvSpPr>
          <p:cNvPr id="181250" name="Rectangle 2"/>
          <p:cNvSpPr>
            <a:spLocks noGrp="1" noRot="1" noChangeAspect="1" noChangeArrowheads="1"/>
          </p:cNvSpPr>
          <p:nvPr>
            <p:ph type="sldImg"/>
          </p:nvPr>
        </p:nvSpPr>
        <p:spPr>
          <a:xfrm>
            <a:off x="1104900" y="676275"/>
            <a:ext cx="4603750" cy="3452813"/>
          </a:xfrm>
          <a:solidFill>
            <a:srgbClr val="FFFFFF"/>
          </a:solidFill>
          <a:ln/>
        </p:spPr>
      </p:sp>
      <p:sp>
        <p:nvSpPr>
          <p:cNvPr id="181251"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fontAlgn="base">
              <a:spcBef>
                <a:spcPct val="0"/>
              </a:spcBef>
              <a:spcAft>
                <a:spcPct val="0"/>
              </a:spcAft>
            </a:pPr>
            <a:fld id="{3BAE1DF6-F496-8D4F-8FD8-DBA65E8D8EF5}" type="slidenum">
              <a:rPr lang="en-US" sz="1200">
                <a:solidFill>
                  <a:srgbClr val="000000"/>
                </a:solidFill>
              </a:rPr>
              <a:pPr algn="r" fontAlgn="base">
                <a:spcBef>
                  <a:spcPct val="0"/>
                </a:spcBef>
                <a:spcAft>
                  <a:spcPct val="0"/>
                </a:spcAft>
              </a:pPr>
              <a:t>241</a:t>
            </a:fld>
            <a:endParaRPr lang="en-US" sz="1200">
              <a:solidFill>
                <a:srgbClr val="000000"/>
              </a:solidFill>
            </a:endParaRPr>
          </a:p>
        </p:txBody>
      </p:sp>
      <p:sp>
        <p:nvSpPr>
          <p:cNvPr id="183298" name="Rectangle 2"/>
          <p:cNvSpPr>
            <a:spLocks noGrp="1" noRot="1" noChangeAspect="1" noChangeArrowheads="1"/>
          </p:cNvSpPr>
          <p:nvPr>
            <p:ph type="sldImg"/>
          </p:nvPr>
        </p:nvSpPr>
        <p:spPr>
          <a:xfrm>
            <a:off x="1104900" y="676275"/>
            <a:ext cx="4603750" cy="3452813"/>
          </a:xfrm>
          <a:solidFill>
            <a:srgbClr val="FFFFFF"/>
          </a:solidFill>
          <a:ln/>
        </p:spPr>
      </p:sp>
      <p:sp>
        <p:nvSpPr>
          <p:cNvPr id="183299"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fontAlgn="base">
              <a:spcBef>
                <a:spcPct val="0"/>
              </a:spcBef>
              <a:spcAft>
                <a:spcPct val="0"/>
              </a:spcAft>
            </a:pPr>
            <a:fld id="{977C4839-237A-BF44-9C68-56E2EE7CE182}" type="slidenum">
              <a:rPr lang="en-US" sz="1200">
                <a:solidFill>
                  <a:srgbClr val="000000"/>
                </a:solidFill>
              </a:rPr>
              <a:pPr algn="r" fontAlgn="base">
                <a:spcBef>
                  <a:spcPct val="0"/>
                </a:spcBef>
                <a:spcAft>
                  <a:spcPct val="0"/>
                </a:spcAft>
              </a:pPr>
              <a:t>242</a:t>
            </a:fld>
            <a:endParaRPr lang="en-US" sz="1200">
              <a:solidFill>
                <a:srgbClr val="000000"/>
              </a:solidFill>
            </a:endParaRPr>
          </a:p>
        </p:txBody>
      </p:sp>
      <p:sp>
        <p:nvSpPr>
          <p:cNvPr id="185346" name="Rectangle 2"/>
          <p:cNvSpPr>
            <a:spLocks noGrp="1" noRot="1" noChangeAspect="1" noChangeArrowheads="1"/>
          </p:cNvSpPr>
          <p:nvPr>
            <p:ph type="sldImg"/>
          </p:nvPr>
        </p:nvSpPr>
        <p:spPr>
          <a:xfrm>
            <a:off x="1104900" y="676275"/>
            <a:ext cx="4603750" cy="3452813"/>
          </a:xfrm>
          <a:solidFill>
            <a:srgbClr val="FFFFFF"/>
          </a:solidFill>
          <a:ln/>
        </p:spPr>
      </p:sp>
      <p:sp>
        <p:nvSpPr>
          <p:cNvPr id="185347"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fontAlgn="base">
              <a:spcBef>
                <a:spcPct val="0"/>
              </a:spcBef>
              <a:spcAft>
                <a:spcPct val="0"/>
              </a:spcAft>
            </a:pPr>
            <a:fld id="{2ABB828F-EDC7-5E4E-B435-4DBB52DBC598}" type="slidenum">
              <a:rPr lang="en-US" sz="1200">
                <a:solidFill>
                  <a:srgbClr val="000000"/>
                </a:solidFill>
              </a:rPr>
              <a:pPr algn="r" fontAlgn="base">
                <a:spcBef>
                  <a:spcPct val="0"/>
                </a:spcBef>
                <a:spcAft>
                  <a:spcPct val="0"/>
                </a:spcAft>
              </a:pPr>
              <a:t>243</a:t>
            </a:fld>
            <a:endParaRPr lang="en-US" sz="1200">
              <a:solidFill>
                <a:srgbClr val="000000"/>
              </a:solidFill>
            </a:endParaRPr>
          </a:p>
        </p:txBody>
      </p:sp>
      <p:sp>
        <p:nvSpPr>
          <p:cNvPr id="187394" name="Rectangle 2"/>
          <p:cNvSpPr>
            <a:spLocks noGrp="1" noRot="1" noChangeAspect="1" noChangeArrowheads="1"/>
          </p:cNvSpPr>
          <p:nvPr>
            <p:ph type="sldImg"/>
          </p:nvPr>
        </p:nvSpPr>
        <p:spPr>
          <a:xfrm>
            <a:off x="1104900" y="676275"/>
            <a:ext cx="4603750" cy="3452813"/>
          </a:xfrm>
          <a:solidFill>
            <a:srgbClr val="FFFFFF"/>
          </a:solidFill>
          <a:ln/>
        </p:spPr>
      </p:sp>
      <p:sp>
        <p:nvSpPr>
          <p:cNvPr id="187395"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fontAlgn="base">
              <a:spcBef>
                <a:spcPct val="0"/>
              </a:spcBef>
              <a:spcAft>
                <a:spcPct val="0"/>
              </a:spcAft>
            </a:pPr>
            <a:fld id="{720A0713-D184-7C4A-A177-F97D9E82185F}" type="slidenum">
              <a:rPr lang="en-US" sz="1200">
                <a:solidFill>
                  <a:srgbClr val="000000"/>
                </a:solidFill>
              </a:rPr>
              <a:pPr algn="r" fontAlgn="base">
                <a:spcBef>
                  <a:spcPct val="0"/>
                </a:spcBef>
                <a:spcAft>
                  <a:spcPct val="0"/>
                </a:spcAft>
              </a:pPr>
              <a:t>244</a:t>
            </a:fld>
            <a:endParaRPr lang="en-US" sz="1200">
              <a:solidFill>
                <a:srgbClr val="000000"/>
              </a:solidFill>
            </a:endParaRPr>
          </a:p>
        </p:txBody>
      </p:sp>
      <p:sp>
        <p:nvSpPr>
          <p:cNvPr id="189442" name="Rectangle 2"/>
          <p:cNvSpPr>
            <a:spLocks noGrp="1" noRot="1" noChangeAspect="1" noChangeArrowheads="1"/>
          </p:cNvSpPr>
          <p:nvPr>
            <p:ph type="sldImg"/>
          </p:nvPr>
        </p:nvSpPr>
        <p:spPr>
          <a:xfrm>
            <a:off x="1104900" y="676275"/>
            <a:ext cx="4603750" cy="3452813"/>
          </a:xfrm>
          <a:solidFill>
            <a:srgbClr val="FFFFFF"/>
          </a:solidFill>
          <a:ln/>
        </p:spPr>
      </p:sp>
      <p:sp>
        <p:nvSpPr>
          <p:cNvPr id="189443"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fontAlgn="base">
              <a:spcBef>
                <a:spcPct val="0"/>
              </a:spcBef>
              <a:spcAft>
                <a:spcPct val="0"/>
              </a:spcAft>
            </a:pPr>
            <a:fld id="{1A23F6B8-5A1E-FD43-B205-3D05EBF06EC5}" type="slidenum">
              <a:rPr lang="en-US" sz="1200">
                <a:solidFill>
                  <a:srgbClr val="000000"/>
                </a:solidFill>
              </a:rPr>
              <a:pPr algn="r" fontAlgn="base">
                <a:spcBef>
                  <a:spcPct val="0"/>
                </a:spcBef>
                <a:spcAft>
                  <a:spcPct val="0"/>
                </a:spcAft>
              </a:pPr>
              <a:t>245</a:t>
            </a:fld>
            <a:endParaRPr lang="en-US" sz="1200">
              <a:solidFill>
                <a:srgbClr val="000000"/>
              </a:solidFill>
            </a:endParaRPr>
          </a:p>
        </p:txBody>
      </p:sp>
      <p:sp>
        <p:nvSpPr>
          <p:cNvPr id="191490" name="Rectangle 2"/>
          <p:cNvSpPr>
            <a:spLocks noGrp="1" noRot="1" noChangeAspect="1" noChangeArrowheads="1"/>
          </p:cNvSpPr>
          <p:nvPr>
            <p:ph type="sldImg"/>
          </p:nvPr>
        </p:nvSpPr>
        <p:spPr>
          <a:xfrm>
            <a:off x="1104900" y="676275"/>
            <a:ext cx="4603750" cy="3452813"/>
          </a:xfrm>
          <a:solidFill>
            <a:srgbClr val="FFFFFF"/>
          </a:solidFill>
          <a:ln/>
        </p:spPr>
      </p:sp>
      <p:sp>
        <p:nvSpPr>
          <p:cNvPr id="191491"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862D90D-6672-1240-869B-D64AD6A684FB}" type="slidenum">
              <a:rPr lang="en-US" sz="1200">
                <a:solidFill>
                  <a:prstClr val="black"/>
                </a:solidFill>
              </a:rPr>
              <a:pPr eaLnBrk="1" hangingPunct="1"/>
              <a:t>32</a:t>
            </a:fld>
            <a:endParaRPr lang="en-US" sz="1200">
              <a:solidFill>
                <a:prstClr val="black"/>
              </a:solidFill>
            </a:endParaRPr>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fontAlgn="base">
              <a:spcBef>
                <a:spcPct val="0"/>
              </a:spcBef>
              <a:spcAft>
                <a:spcPct val="0"/>
              </a:spcAft>
            </a:pPr>
            <a:fld id="{FE640F99-D43E-8B4B-98DF-C5D9901F1AD8}" type="slidenum">
              <a:rPr lang="en-US" sz="1200">
                <a:solidFill>
                  <a:srgbClr val="000000"/>
                </a:solidFill>
              </a:rPr>
              <a:pPr algn="r" fontAlgn="base">
                <a:spcBef>
                  <a:spcPct val="0"/>
                </a:spcBef>
                <a:spcAft>
                  <a:spcPct val="0"/>
                </a:spcAft>
              </a:pPr>
              <a:t>246</a:t>
            </a:fld>
            <a:endParaRPr lang="en-US" sz="1200">
              <a:solidFill>
                <a:srgbClr val="000000"/>
              </a:solidFill>
            </a:endParaRPr>
          </a:p>
        </p:txBody>
      </p:sp>
      <p:sp>
        <p:nvSpPr>
          <p:cNvPr id="193538" name="Rectangle 2"/>
          <p:cNvSpPr>
            <a:spLocks noGrp="1" noRot="1" noChangeAspect="1" noChangeArrowheads="1"/>
          </p:cNvSpPr>
          <p:nvPr>
            <p:ph type="sldImg"/>
          </p:nvPr>
        </p:nvSpPr>
        <p:spPr>
          <a:xfrm>
            <a:off x="1104900" y="676275"/>
            <a:ext cx="4603750" cy="3452813"/>
          </a:xfrm>
          <a:solidFill>
            <a:srgbClr val="FFFFFF"/>
          </a:solidFill>
          <a:ln/>
        </p:spPr>
      </p:sp>
      <p:sp>
        <p:nvSpPr>
          <p:cNvPr id="193539"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fontAlgn="base">
              <a:spcBef>
                <a:spcPct val="0"/>
              </a:spcBef>
              <a:spcAft>
                <a:spcPct val="0"/>
              </a:spcAft>
            </a:pPr>
            <a:fld id="{551CFC27-5E27-DB4C-A20C-856CBD657C79}" type="slidenum">
              <a:rPr lang="en-US" sz="1200">
                <a:solidFill>
                  <a:srgbClr val="000000"/>
                </a:solidFill>
              </a:rPr>
              <a:pPr algn="r" fontAlgn="base">
                <a:spcBef>
                  <a:spcPct val="0"/>
                </a:spcBef>
                <a:spcAft>
                  <a:spcPct val="0"/>
                </a:spcAft>
              </a:pPr>
              <a:t>247</a:t>
            </a:fld>
            <a:endParaRPr lang="en-US" sz="1200">
              <a:solidFill>
                <a:srgbClr val="000000"/>
              </a:solidFill>
            </a:endParaRPr>
          </a:p>
        </p:txBody>
      </p:sp>
      <p:sp>
        <p:nvSpPr>
          <p:cNvPr id="195586" name="Rectangle 2"/>
          <p:cNvSpPr>
            <a:spLocks noGrp="1" noRot="1" noChangeAspect="1" noChangeArrowheads="1"/>
          </p:cNvSpPr>
          <p:nvPr>
            <p:ph type="sldImg"/>
          </p:nvPr>
        </p:nvSpPr>
        <p:spPr>
          <a:xfrm>
            <a:off x="1104900" y="676275"/>
            <a:ext cx="4603750" cy="3452813"/>
          </a:xfrm>
          <a:solidFill>
            <a:srgbClr val="FFFFFF"/>
          </a:solidFill>
          <a:ln/>
        </p:spPr>
      </p:sp>
      <p:sp>
        <p:nvSpPr>
          <p:cNvPr id="195587"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fontAlgn="base">
              <a:spcBef>
                <a:spcPct val="0"/>
              </a:spcBef>
              <a:spcAft>
                <a:spcPct val="0"/>
              </a:spcAft>
            </a:pPr>
            <a:fld id="{AEFBB684-08DC-074C-AF8D-5021AA9E6D19}" type="slidenum">
              <a:rPr lang="en-US" sz="1200">
                <a:solidFill>
                  <a:srgbClr val="000000"/>
                </a:solidFill>
              </a:rPr>
              <a:pPr algn="r" fontAlgn="base">
                <a:spcBef>
                  <a:spcPct val="0"/>
                </a:spcBef>
                <a:spcAft>
                  <a:spcPct val="0"/>
                </a:spcAft>
              </a:pPr>
              <a:t>248</a:t>
            </a:fld>
            <a:endParaRPr lang="en-US" sz="1200">
              <a:solidFill>
                <a:srgbClr val="000000"/>
              </a:solidFill>
            </a:endParaRPr>
          </a:p>
        </p:txBody>
      </p:sp>
      <p:sp>
        <p:nvSpPr>
          <p:cNvPr id="197634" name="Rectangle 2"/>
          <p:cNvSpPr>
            <a:spLocks noGrp="1" noRot="1" noChangeAspect="1" noChangeArrowheads="1"/>
          </p:cNvSpPr>
          <p:nvPr>
            <p:ph type="sldImg"/>
          </p:nvPr>
        </p:nvSpPr>
        <p:spPr>
          <a:xfrm>
            <a:off x="1104900" y="676275"/>
            <a:ext cx="4603750" cy="3452813"/>
          </a:xfrm>
          <a:solidFill>
            <a:srgbClr val="FFFFFF"/>
          </a:solidFill>
          <a:ln/>
        </p:spPr>
      </p:sp>
      <p:sp>
        <p:nvSpPr>
          <p:cNvPr id="197635"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fontAlgn="base">
              <a:spcBef>
                <a:spcPct val="0"/>
              </a:spcBef>
              <a:spcAft>
                <a:spcPct val="0"/>
              </a:spcAft>
            </a:pPr>
            <a:fld id="{B6FFB34E-EB86-7F45-80A3-15E584529DCF}" type="slidenum">
              <a:rPr lang="en-US" sz="1200">
                <a:solidFill>
                  <a:srgbClr val="000000"/>
                </a:solidFill>
              </a:rPr>
              <a:pPr algn="r" fontAlgn="base">
                <a:spcBef>
                  <a:spcPct val="0"/>
                </a:spcBef>
                <a:spcAft>
                  <a:spcPct val="0"/>
                </a:spcAft>
              </a:pPr>
              <a:t>249</a:t>
            </a:fld>
            <a:endParaRPr lang="en-US" sz="1200">
              <a:solidFill>
                <a:srgbClr val="000000"/>
              </a:solidFill>
            </a:endParaRPr>
          </a:p>
        </p:txBody>
      </p:sp>
      <p:sp>
        <p:nvSpPr>
          <p:cNvPr id="199682" name="Rectangle 2"/>
          <p:cNvSpPr>
            <a:spLocks noGrp="1" noRot="1" noChangeAspect="1" noChangeArrowheads="1"/>
          </p:cNvSpPr>
          <p:nvPr>
            <p:ph type="sldImg"/>
          </p:nvPr>
        </p:nvSpPr>
        <p:spPr>
          <a:xfrm>
            <a:off x="1104900" y="676275"/>
            <a:ext cx="4603750" cy="3452813"/>
          </a:xfrm>
          <a:solidFill>
            <a:srgbClr val="FFFFFF"/>
          </a:solidFill>
          <a:ln/>
        </p:spPr>
      </p:sp>
      <p:sp>
        <p:nvSpPr>
          <p:cNvPr id="199683"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fontAlgn="base">
              <a:spcBef>
                <a:spcPct val="0"/>
              </a:spcBef>
              <a:spcAft>
                <a:spcPct val="0"/>
              </a:spcAft>
            </a:pPr>
            <a:fld id="{161C82BC-ABC1-3B48-AE62-713F7128CFF7}" type="slidenum">
              <a:rPr lang="en-US" sz="1200">
                <a:solidFill>
                  <a:srgbClr val="000000"/>
                </a:solidFill>
              </a:rPr>
              <a:pPr algn="r" fontAlgn="base">
                <a:spcBef>
                  <a:spcPct val="0"/>
                </a:spcBef>
                <a:spcAft>
                  <a:spcPct val="0"/>
                </a:spcAft>
              </a:pPr>
              <a:t>250</a:t>
            </a:fld>
            <a:endParaRPr lang="en-US" sz="1200">
              <a:solidFill>
                <a:srgbClr val="000000"/>
              </a:solidFill>
            </a:endParaRPr>
          </a:p>
        </p:txBody>
      </p:sp>
      <p:sp>
        <p:nvSpPr>
          <p:cNvPr id="201730" name="Rectangle 2"/>
          <p:cNvSpPr>
            <a:spLocks noGrp="1" noRot="1" noChangeAspect="1" noChangeArrowheads="1" noTextEdit="1"/>
          </p:cNvSpPr>
          <p:nvPr>
            <p:ph type="sldImg"/>
          </p:nvPr>
        </p:nvSpPr>
        <p:spPr>
          <a:xfrm>
            <a:off x="1103313" y="676275"/>
            <a:ext cx="4603750" cy="3452813"/>
          </a:xfrm>
          <a:solidFill>
            <a:srgbClr val="FFFFFF"/>
          </a:solidFill>
          <a:ln/>
        </p:spPr>
      </p:sp>
      <p:sp>
        <p:nvSpPr>
          <p:cNvPr id="201731" name="Rectangle 3"/>
          <p:cNvSpPr>
            <a:spLocks noGrp="1" noChangeArrowheads="1"/>
          </p:cNvSpPr>
          <p:nvPr>
            <p:ph type="body" idx="1"/>
          </p:nvPr>
        </p:nvSpPr>
        <p:spPr>
          <a:xfrm>
            <a:off x="898525" y="4354513"/>
            <a:ext cx="5011738" cy="4127500"/>
          </a:xfrm>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lIns="89950" tIns="44975" rIns="89950" bIns="44975"/>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fontAlgn="base">
              <a:spcBef>
                <a:spcPct val="0"/>
              </a:spcBef>
              <a:spcAft>
                <a:spcPct val="0"/>
              </a:spcAft>
            </a:pPr>
            <a:fld id="{5C43F7EC-561C-9947-8689-3896FD7C3C5D}" type="slidenum">
              <a:rPr lang="en-US" sz="1200">
                <a:solidFill>
                  <a:srgbClr val="000000"/>
                </a:solidFill>
              </a:rPr>
              <a:pPr algn="r" fontAlgn="base">
                <a:spcBef>
                  <a:spcPct val="0"/>
                </a:spcBef>
                <a:spcAft>
                  <a:spcPct val="0"/>
                </a:spcAft>
              </a:pPr>
              <a:t>251</a:t>
            </a:fld>
            <a:endParaRPr lang="en-US" sz="1200">
              <a:solidFill>
                <a:srgbClr val="000000"/>
              </a:solidFill>
            </a:endParaRPr>
          </a:p>
        </p:txBody>
      </p:sp>
      <p:sp>
        <p:nvSpPr>
          <p:cNvPr id="203778" name="Rectangle 2"/>
          <p:cNvSpPr>
            <a:spLocks noGrp="1" noRot="1" noChangeAspect="1" noChangeArrowheads="1"/>
          </p:cNvSpPr>
          <p:nvPr>
            <p:ph type="sldImg"/>
          </p:nvPr>
        </p:nvSpPr>
        <p:spPr>
          <a:xfrm>
            <a:off x="1104900" y="676275"/>
            <a:ext cx="4603750" cy="3452813"/>
          </a:xfrm>
          <a:solidFill>
            <a:srgbClr val="FFFFFF"/>
          </a:solidFill>
          <a:ln/>
        </p:spPr>
      </p:sp>
      <p:sp>
        <p:nvSpPr>
          <p:cNvPr id="203779"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fontAlgn="base">
              <a:spcBef>
                <a:spcPct val="0"/>
              </a:spcBef>
              <a:spcAft>
                <a:spcPct val="0"/>
              </a:spcAft>
            </a:pPr>
            <a:fld id="{F5D58426-F4FD-1C43-9767-307025F3DA1C}" type="slidenum">
              <a:rPr lang="en-US" sz="1200">
                <a:solidFill>
                  <a:srgbClr val="000000"/>
                </a:solidFill>
              </a:rPr>
              <a:pPr algn="r" fontAlgn="base">
                <a:spcBef>
                  <a:spcPct val="0"/>
                </a:spcBef>
                <a:spcAft>
                  <a:spcPct val="0"/>
                </a:spcAft>
              </a:pPr>
              <a:t>252</a:t>
            </a:fld>
            <a:endParaRPr lang="en-US" sz="1200">
              <a:solidFill>
                <a:srgbClr val="000000"/>
              </a:solidFill>
            </a:endParaRPr>
          </a:p>
        </p:txBody>
      </p:sp>
      <p:sp>
        <p:nvSpPr>
          <p:cNvPr id="205826" name="Rectangle 2"/>
          <p:cNvSpPr>
            <a:spLocks noGrp="1" noRot="1" noChangeAspect="1" noChangeArrowheads="1"/>
          </p:cNvSpPr>
          <p:nvPr>
            <p:ph type="sldImg"/>
          </p:nvPr>
        </p:nvSpPr>
        <p:spPr>
          <a:xfrm>
            <a:off x="1104900" y="676275"/>
            <a:ext cx="4603750" cy="3452813"/>
          </a:xfrm>
          <a:solidFill>
            <a:srgbClr val="FFFFFF"/>
          </a:solidFill>
          <a:ln/>
        </p:spPr>
      </p:sp>
      <p:sp>
        <p:nvSpPr>
          <p:cNvPr id="205827"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txBox="1">
            <a:spLocks noGrp="1" noChangeArrowheads="1"/>
          </p:cNvSpPr>
          <p:nvPr/>
        </p:nvSpPr>
        <p:spPr bwMode="auto">
          <a:xfrm>
            <a:off x="3890356" y="8707677"/>
            <a:ext cx="2992582" cy="4503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950" tIns="44975" rIns="89950" bIns="44975"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F931E58F-C68C-B147-ADF7-5EA2284911D2}" type="slidenum">
              <a:rPr lang="en-US" sz="1200">
                <a:solidFill>
                  <a:prstClr val="black"/>
                </a:solidFill>
              </a:rPr>
              <a:pPr algn="r"/>
              <a:t>253</a:t>
            </a:fld>
            <a:endParaRPr lang="en-US" sz="1200">
              <a:solidFill>
                <a:prstClr val="black"/>
              </a:solidFill>
            </a:endParaRPr>
          </a:p>
        </p:txBody>
      </p:sp>
      <p:sp>
        <p:nvSpPr>
          <p:cNvPr id="131074" name="Rectangle 2"/>
          <p:cNvSpPr>
            <a:spLocks noGrp="1" noRot="1" noChangeAspect="1" noChangeArrowheads="1"/>
          </p:cNvSpPr>
          <p:nvPr>
            <p:ph type="sldImg"/>
          </p:nvPr>
        </p:nvSpPr>
        <p:spPr>
          <a:xfrm>
            <a:off x="1104900" y="676275"/>
            <a:ext cx="4602163" cy="3452813"/>
          </a:xfrm>
          <a:solidFill>
            <a:srgbClr val="FFFFFF"/>
          </a:solidFill>
          <a:ln/>
        </p:spPr>
      </p:sp>
      <p:sp>
        <p:nvSpPr>
          <p:cNvPr id="1310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fontAlgn="base">
              <a:spcBef>
                <a:spcPct val="0"/>
              </a:spcBef>
              <a:spcAft>
                <a:spcPct val="0"/>
              </a:spcAft>
            </a:pPr>
            <a:fld id="{D375DD82-C46C-B346-81FC-EA62990DE319}" type="slidenum">
              <a:rPr lang="en-US" sz="1200">
                <a:solidFill>
                  <a:prstClr val="black"/>
                </a:solidFill>
              </a:rPr>
              <a:pPr algn="r" fontAlgn="base">
                <a:spcBef>
                  <a:spcPct val="0"/>
                </a:spcBef>
                <a:spcAft>
                  <a:spcPct val="0"/>
                </a:spcAft>
              </a:pPr>
              <a:t>254</a:t>
            </a:fld>
            <a:endParaRPr lang="en-US" sz="1200">
              <a:solidFill>
                <a:prstClr val="black"/>
              </a:solidFill>
            </a:endParaRPr>
          </a:p>
        </p:txBody>
      </p:sp>
      <p:sp>
        <p:nvSpPr>
          <p:cNvPr id="207874" name="Rectangle 2"/>
          <p:cNvSpPr>
            <a:spLocks noGrp="1" noRot="1" noChangeAspect="1" noChangeArrowheads="1"/>
          </p:cNvSpPr>
          <p:nvPr>
            <p:ph type="sldImg"/>
          </p:nvPr>
        </p:nvSpPr>
        <p:spPr>
          <a:solidFill>
            <a:srgbClr val="FFFFFF"/>
          </a:solidFill>
          <a:ln/>
        </p:spPr>
      </p:sp>
      <p:sp>
        <p:nvSpPr>
          <p:cNvPr id="20787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lIns="91434" tIns="45716" rIns="91434" bIns="45716"/>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255</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FC5B20A-BECE-DA4A-BE56-7C4C0D8881AD}" type="slidenum">
              <a:rPr lang="en-US" sz="1200">
                <a:solidFill>
                  <a:prstClr val="black"/>
                </a:solidFill>
              </a:rPr>
              <a:pPr eaLnBrk="1" hangingPunct="1"/>
              <a:t>33</a:t>
            </a:fld>
            <a:endParaRPr lang="en-US" sz="1200">
              <a:solidFill>
                <a:prstClr val="black"/>
              </a:solidFill>
            </a:endParaRPr>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Affirmation means encouragement to be firm in our faith.</a:t>
            </a:r>
          </a:p>
        </p:txBody>
      </p:sp>
    </p:spTree>
    <p:extLst>
      <p:ext uri="{BB962C8B-B14F-4D97-AF65-F5344CB8AC3E}">
        <p14:creationId xmlns:p14="http://schemas.microsoft.com/office/powerpoint/2010/main" val="21382381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dirty="0">
                <a:cs typeface="ＭＳ Ｐゴシック" charset="0"/>
              </a:rPr>
              <a:t>Lately I have been thinking a lot about how we all need to be affirmed.</a:t>
            </a:r>
          </a:p>
          <a:p>
            <a:r>
              <a:rPr lang="en-SG" dirty="0">
                <a:cs typeface="ＭＳ Ｐゴシック" charset="0"/>
              </a:rPr>
              <a:t>The past two weeks both Susan and I have had the most health issues ever in our 35-year marriage. Last Sunday was the first time we both ever missed church. My voice just wasn’t in shape to preach, I didn’t have the energy, etc. I won’t give you all the details lest it become “an organ recital.”</a:t>
            </a:r>
          </a:p>
          <a:p>
            <a:r>
              <a:rPr lang="en-SG" dirty="0">
                <a:cs typeface="ＭＳ Ｐゴシック" charset="0"/>
              </a:rPr>
              <a:t>That’s not what is important. What is more significant is that some of you reached out to us and genuinely affirmed us! Thank you! Susan’s eye operation to correct her double vision did happen and was a success, despite our doubts about it going through with her rapid heartbeat days before the operation. Now, instead of seeing two husbands with her double vision, she is back to having only one husband.</a:t>
            </a:r>
          </a:p>
          <a:p>
            <a:endParaRPr lang="en-SG" dirty="0">
              <a:cs typeface="ＭＳ Ｐゴシック" charset="0"/>
            </a:endParaRPr>
          </a:p>
          <a:p>
            <a:endParaRPr lang="en-SG" dirty="0">
              <a:cs typeface="ＭＳ Ｐゴシック" charset="0"/>
            </a:endParaRPr>
          </a:p>
          <a:p>
            <a:endParaRPr lang="en-US" dirty="0">
              <a:cs typeface="ＭＳ Ｐゴシック" charset="0"/>
            </a:endParaRPr>
          </a:p>
        </p:txBody>
      </p:sp>
    </p:spTree>
    <p:extLst>
      <p:ext uri="{BB962C8B-B14F-4D97-AF65-F5344CB8AC3E}">
        <p14:creationId xmlns:p14="http://schemas.microsoft.com/office/powerpoint/2010/main" val="11524676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CD60CA5-F309-1E4A-A980-F337B2205529}"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56354" name="Rectangle 2"/>
          <p:cNvSpPr>
            <a:spLocks noGrp="1" noRot="1" noChangeAspect="1" noChangeArrowheads="1"/>
          </p:cNvSpPr>
          <p:nvPr>
            <p:ph type="sldImg"/>
          </p:nvPr>
        </p:nvSpPr>
        <p:spPr>
          <a:solidFill>
            <a:srgbClr val="FFFFFF"/>
          </a:solidFill>
          <a:ln/>
        </p:spPr>
      </p:sp>
      <p:sp>
        <p:nvSpPr>
          <p:cNvPr id="35635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Let’s read this together</a:t>
            </a:r>
            <a:r>
              <a:rPr lang="mr-IN"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3730113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A2FFA64-2C50-664B-ABA8-0A4BBF3C5D61}"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58402" name="Rectangle 2"/>
          <p:cNvSpPr>
            <a:spLocks noGrp="1" noRot="1" noChangeAspect="1" noChangeArrowheads="1"/>
          </p:cNvSpPr>
          <p:nvPr>
            <p:ph type="sldImg"/>
          </p:nvPr>
        </p:nvSpPr>
        <p:spPr>
          <a:solidFill>
            <a:srgbClr val="FFFFFF"/>
          </a:solidFill>
          <a:ln/>
        </p:spPr>
      </p:sp>
      <p:sp>
        <p:nvSpPr>
          <p:cNvPr id="35840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Reading together again</a:t>
            </a:r>
            <a:r>
              <a:rPr lang="mr-IN"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5251953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Essentially our chief priorities all revolve around love—to…</a:t>
            </a:r>
          </a:p>
          <a:p>
            <a:pPr eaLnBrk="1" hangingPunct="1"/>
            <a:r>
              <a:rPr lang="en-US" dirty="0">
                <a:latin typeface="Arial" charset="0"/>
                <a:ea typeface="ＭＳ Ｐゴシック" charset="0"/>
                <a:cs typeface="ＭＳ Ｐゴシック" charset="0"/>
              </a:rPr>
              <a:t>• Love God first and foremost, then…</a:t>
            </a:r>
          </a:p>
          <a:p>
            <a:pPr eaLnBrk="1" hangingPunct="1"/>
            <a:r>
              <a:rPr lang="en-US" dirty="0">
                <a:latin typeface="Arial" charset="0"/>
                <a:ea typeface="ＭＳ Ｐゴシック" charset="0"/>
                <a:cs typeface="ＭＳ Ｐゴシック" charset="0"/>
              </a:rPr>
              <a:t>• Love the church, resulting in…</a:t>
            </a:r>
          </a:p>
          <a:p>
            <a:pPr eaLnBrk="1" hangingPunct="1"/>
            <a:r>
              <a:rPr lang="en-US" dirty="0">
                <a:latin typeface="Arial" charset="0"/>
                <a:ea typeface="ＭＳ Ｐゴシック" charset="0"/>
                <a:cs typeface="ＭＳ Ｐゴシック" charset="0"/>
              </a:rPr>
              <a:t>• Love the nations</a:t>
            </a: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9892518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Curious about this concept of affirmation, I began looking up the word “affirmation” on Google to see what I could find. </a:t>
            </a:r>
          </a:p>
          <a:p>
            <a:r>
              <a:rPr lang="en-US" sz="1200" kern="1200" dirty="0">
                <a:solidFill>
                  <a:schemeClr val="tx1"/>
                </a:solidFill>
                <a:effectLst/>
                <a:latin typeface="+mn-lt"/>
                <a:ea typeface="+mn-ea"/>
                <a:cs typeface="+mn-cs"/>
              </a:rPr>
              <a:t>I was surprised to see that nearly everything I saw related to SELF-affirmation! I wonder if anyone is affirming OTHERS anymore!</a:t>
            </a:r>
            <a:endParaRPr lang="en-US" dirty="0">
              <a:cs typeface="ＭＳ Ｐゴシック" charset="0"/>
            </a:endParaRPr>
          </a:p>
        </p:txBody>
      </p:sp>
    </p:spTree>
    <p:extLst>
      <p:ext uri="{BB962C8B-B14F-4D97-AF65-F5344CB8AC3E}">
        <p14:creationId xmlns:p14="http://schemas.microsoft.com/office/powerpoint/2010/main" val="38607634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err="1">
                <a:cs typeface="ＭＳ Ｐゴシック" charset="0"/>
              </a:rPr>
              <a:t>Hmmmm</a:t>
            </a:r>
            <a:r>
              <a:rPr lang="en-US" dirty="0">
                <a:cs typeface="ＭＳ Ｐゴシック" charset="0"/>
              </a:rPr>
              <a:t>, should we approve of everything we do?</a:t>
            </a:r>
          </a:p>
        </p:txBody>
      </p:sp>
    </p:spTree>
    <p:extLst>
      <p:ext uri="{BB962C8B-B14F-4D97-AF65-F5344CB8AC3E}">
        <p14:creationId xmlns:p14="http://schemas.microsoft.com/office/powerpoint/2010/main" val="626547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We are told to recite 1000 self-confidence affirmations!</a:t>
            </a:r>
          </a:p>
        </p:txBody>
      </p:sp>
    </p:spTree>
    <p:extLst>
      <p:ext uri="{BB962C8B-B14F-4D97-AF65-F5344CB8AC3E}">
        <p14:creationId xmlns:p14="http://schemas.microsoft.com/office/powerpoint/2010/main" val="17772395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Some self affirming claims include “I love me.”</a:t>
            </a:r>
          </a:p>
          <a:p>
            <a:r>
              <a:rPr lang="en-US" dirty="0">
                <a:cs typeface="ＭＳ Ｐゴシック" charset="0"/>
              </a:rPr>
              <a:t>Also, I believe in me.</a:t>
            </a:r>
          </a:p>
        </p:txBody>
      </p:sp>
    </p:spTree>
    <p:extLst>
      <p:ext uri="{BB962C8B-B14F-4D97-AF65-F5344CB8AC3E}">
        <p14:creationId xmlns:p14="http://schemas.microsoft.com/office/powerpoint/2010/main" val="8783035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How about “I am enough”?</a:t>
            </a:r>
          </a:p>
          <a:p>
            <a:r>
              <a:rPr lang="en-US" dirty="0">
                <a:cs typeface="ＭＳ Ｐゴシック" charset="0"/>
              </a:rPr>
              <a:t>Not to be outdone, another has modified it: “I am MORE THAN enough.”</a:t>
            </a:r>
          </a:p>
          <a:p>
            <a:r>
              <a:rPr lang="en-US" dirty="0">
                <a:cs typeface="ＭＳ Ｐゴシック" charset="0"/>
              </a:rPr>
              <a:t>Or "I fill me mind with positive thoughts."</a:t>
            </a:r>
          </a:p>
        </p:txBody>
      </p:sp>
    </p:spTree>
    <p:extLst>
      <p:ext uri="{BB962C8B-B14F-4D97-AF65-F5344CB8AC3E}">
        <p14:creationId xmlns:p14="http://schemas.microsoft.com/office/powerpoint/2010/main" val="31012073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Does self affirmation really work?</a:t>
            </a:r>
          </a:p>
        </p:txBody>
      </p:sp>
    </p:spTree>
    <p:extLst>
      <p:ext uri="{BB962C8B-B14F-4D97-AF65-F5344CB8AC3E}">
        <p14:creationId xmlns:p14="http://schemas.microsoft.com/office/powerpoint/2010/main" val="20635722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What if a person doubts that he or she deserves self-esteem?</a:t>
            </a:r>
          </a:p>
        </p:txBody>
      </p:sp>
    </p:spTree>
    <p:extLst>
      <p:ext uri="{BB962C8B-B14F-4D97-AF65-F5344CB8AC3E}">
        <p14:creationId xmlns:p14="http://schemas.microsoft.com/office/powerpoint/2010/main" val="32102282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What do you do if you say, “I am not sure how many problems I have because math is one of them”</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Isn’t it far better for others to praise you than for you to praise yourself</a:t>
            </a:r>
            <a:r>
              <a:rPr lang="en-SG" sz="1200" kern="1200" dirty="0">
                <a:solidFill>
                  <a:schemeClr val="tx1"/>
                </a:solidFill>
                <a:effectLst/>
                <a:latin typeface="+mn-lt"/>
                <a:ea typeface="+mn-ea"/>
                <a:cs typeface="+mn-cs"/>
              </a:rPr>
              <a:t>?</a:t>
            </a:r>
            <a:endParaRPr lang="en-US" dirty="0">
              <a:cs typeface="ＭＳ Ｐゴシック" charset="0"/>
            </a:endParaRPr>
          </a:p>
        </p:txBody>
      </p:sp>
    </p:spTree>
    <p:extLst>
      <p:ext uri="{BB962C8B-B14F-4D97-AF65-F5344CB8AC3E}">
        <p14:creationId xmlns:p14="http://schemas.microsoft.com/office/powerpoint/2010/main" val="29779733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sz="1200" kern="1200" dirty="0">
                <a:solidFill>
                  <a:schemeClr val="tx1"/>
                </a:solidFill>
                <a:effectLst/>
                <a:latin typeface="+mn-lt"/>
                <a:ea typeface="+mn-ea"/>
                <a:cs typeface="+mn-cs"/>
              </a:rPr>
              <a:t>Love means seeing needs. I wonder how many of us have eyes to see when others have genuine needs—physical issues are easier to see, but spiritual needs are a greater challenge.</a:t>
            </a:r>
          </a:p>
          <a:p>
            <a:r>
              <a:rPr lang="en-SG" dirty="0">
                <a:effectLst/>
              </a:rPr>
              <a:t>Life goes so fast, often it’s tough to take care of ourselves let alone others.  I struggle with this—don’t you? </a:t>
            </a:r>
            <a:r>
              <a:rPr lang="en-SG" sz="1200" kern="1200" dirty="0">
                <a:solidFill>
                  <a:schemeClr val="tx1"/>
                </a:solidFill>
                <a:effectLst/>
                <a:latin typeface="+mn-lt"/>
                <a:ea typeface="+mn-ea"/>
                <a:cs typeface="+mn-cs"/>
              </a:rPr>
              <a:t>Do you struggle with how to help those who are in tough straits? Do you know anyone afflicted in their relationship with their spouse, in financial woe, struggling with children or work or something else?</a:t>
            </a:r>
          </a:p>
          <a:p>
            <a:endParaRPr lang="en-US" dirty="0"/>
          </a:p>
        </p:txBody>
      </p:sp>
    </p:spTree>
    <p:extLst>
      <p:ext uri="{BB962C8B-B14F-4D97-AF65-F5344CB8AC3E}">
        <p14:creationId xmlns:p14="http://schemas.microsoft.com/office/powerpoint/2010/main" val="4433204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sz="1200" kern="1200" dirty="0">
                <a:solidFill>
                  <a:schemeClr val="tx1"/>
                </a:solidFill>
                <a:effectLst/>
                <a:latin typeface="+mn-lt"/>
                <a:ea typeface="+mn-ea"/>
                <a:cs typeface="+mn-cs"/>
              </a:rPr>
              <a:t>How can you help those who are going through </a:t>
            </a:r>
            <a:r>
              <a:rPr lang="en-SG" sz="1200" u="sng" kern="1200" dirty="0">
                <a:solidFill>
                  <a:schemeClr val="tx1"/>
                </a:solidFill>
                <a:effectLst/>
                <a:latin typeface="+mn-lt"/>
                <a:ea typeface="+mn-ea"/>
                <a:cs typeface="+mn-cs"/>
              </a:rPr>
              <a:t>tough</a:t>
            </a:r>
            <a:r>
              <a:rPr lang="en-SG" sz="1200" kern="1200" dirty="0">
                <a:solidFill>
                  <a:schemeClr val="tx1"/>
                </a:solidFill>
                <a:effectLst/>
                <a:latin typeface="+mn-lt"/>
                <a:ea typeface="+mn-ea"/>
                <a:cs typeface="+mn-cs"/>
              </a:rPr>
              <a:t> times?  What should you say to ease the pain rather than add to it like Job’s counselors?  What do you do to help people in difficulty?</a:t>
            </a:r>
            <a:r>
              <a:rPr lang="en-SG" dirty="0">
                <a:effectLst/>
              </a:rPr>
              <a:t> </a:t>
            </a:r>
            <a:endParaRPr lang="en-US" dirty="0"/>
          </a:p>
        </p:txBody>
      </p:sp>
    </p:spTree>
    <p:extLst>
      <p:ext uri="{BB962C8B-B14F-4D97-AF65-F5344CB8AC3E}">
        <p14:creationId xmlns:p14="http://schemas.microsoft.com/office/powerpoint/2010/main" val="37494756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What ways does the Lord encourage us during difficulty?</a:t>
            </a:r>
          </a:p>
        </p:txBody>
      </p:sp>
    </p:spTree>
    <p:extLst>
      <p:ext uri="{BB962C8B-B14F-4D97-AF65-F5344CB8AC3E}">
        <p14:creationId xmlns:p14="http://schemas.microsoft.com/office/powerpoint/2010/main" val="572221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41E8A65-50F7-8D41-80A1-97BD0E778B13}" type="slidenum">
              <a:rPr lang="en-US" sz="1200">
                <a:solidFill>
                  <a:prstClr val="black"/>
                </a:solidFill>
              </a:rPr>
              <a:pPr eaLnBrk="1" hangingPunct="1"/>
              <a:t>5</a:t>
            </a:fld>
            <a:endParaRPr lang="en-US" sz="1200">
              <a:solidFill>
                <a:prstClr val="black"/>
              </a:solidFill>
            </a:endParaRPr>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Today we will look at a church caught in the “winepress of persecution” that had yielded to God, resulting in a fragrant display of God’s grace. The Thessalonians still had “persecutions and trials” about a year after Paul had established the church but they were bearing under it, though crushed</a:t>
            </a:r>
            <a:r>
              <a:rPr lang="en-SG" sz="1200" kern="1200" dirty="0">
                <a:solidFill>
                  <a:schemeClr val="tx1"/>
                </a:solidFill>
                <a:effectLst/>
                <a:latin typeface="+mn-lt"/>
                <a:ea typeface="+mn-ea"/>
                <a:cs typeface="+mn-cs"/>
              </a:rPr>
              <a:t>.</a:t>
            </a:r>
            <a:endParaRPr lang="en-US" dirty="0">
              <a:cs typeface="ＭＳ Ｐゴシック" charset="0"/>
            </a:endParaRPr>
          </a:p>
        </p:txBody>
      </p:sp>
    </p:spTree>
    <p:extLst>
      <p:ext uri="{BB962C8B-B14F-4D97-AF65-F5344CB8AC3E}">
        <p14:creationId xmlns:p14="http://schemas.microsoft.com/office/powerpoint/2010/main" val="33937082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sz="1200" kern="1200" dirty="0">
                <a:solidFill>
                  <a:schemeClr val="tx1"/>
                </a:solidFill>
                <a:effectLst/>
                <a:latin typeface="+mn-lt"/>
                <a:ea typeface="+mn-ea"/>
                <a:cs typeface="+mn-cs"/>
              </a:rPr>
              <a:t>Here’s a church that really had a tough time.  Acts 17 fills in the details.  It was a strategic port city in northern Greece well established by Paul’s day</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63151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church was located in northern Greece on a peninsula as both a key port city…</a:t>
            </a:r>
            <a:endParaRPr lang="en-US" dirty="0"/>
          </a:p>
        </p:txBody>
      </p:sp>
      <p:sp>
        <p:nvSpPr>
          <p:cNvPr id="4" name="Slide Number Placeholder 3"/>
          <p:cNvSpPr>
            <a:spLocks noGrp="1"/>
          </p:cNvSpPr>
          <p:nvPr>
            <p:ph type="sldNum" sz="quarter" idx="5"/>
          </p:nvPr>
        </p:nvSpPr>
        <p:spPr/>
        <p:txBody>
          <a:bodyPr/>
          <a:lstStyle/>
          <a:p>
            <a:fld id="{B4AC12E6-DC19-F44F-9B59-D271A5E18C6C}" type="slidenum">
              <a:rPr lang="en-US" smtClean="0"/>
              <a:t>52</a:t>
            </a:fld>
            <a:endParaRPr lang="en-US"/>
          </a:p>
        </p:txBody>
      </p:sp>
    </p:spTree>
    <p:extLst>
      <p:ext uri="{BB962C8B-B14F-4D97-AF65-F5344CB8AC3E}">
        <p14:creationId xmlns:p14="http://schemas.microsoft.com/office/powerpoint/2010/main" val="25660640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sz="1200" kern="1200" dirty="0">
                <a:solidFill>
                  <a:schemeClr val="tx1"/>
                </a:solidFill>
                <a:effectLst/>
                <a:latin typeface="+mn-lt"/>
                <a:ea typeface="+mn-ea"/>
                <a:cs typeface="+mn-cs"/>
              </a:rPr>
              <a:t>and also on the main east-west land route in the Roman Empire called the Via Egnatia</a:t>
            </a:r>
            <a:r>
              <a:rPr lang="en-SG"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AC12E6-DC19-F44F-9B59-D271A5E18C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920308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Paul established the Thessalonian church amidst great difficulty. The background is in Acts 17.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AC12E6-DC19-F44F-9B59-D271A5E18C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207076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Paul only stayed there about three months, but the Jews who kicked him out over to Berea even followed him to Berea and kicked him out of there too!</a:t>
            </a:r>
            <a:r>
              <a:rPr lang="en-SG" dirty="0">
                <a:effectLst/>
              </a:rPr>
              <a:t>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AC12E6-DC19-F44F-9B59-D271A5E18C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29768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3947CE4-23AD-744C-95CB-A059F62F6DD1}" type="slidenum">
              <a:rPr lang="en-US" sz="1200">
                <a:solidFill>
                  <a:prstClr val="black"/>
                </a:solidFill>
              </a:rPr>
              <a:pPr eaLnBrk="1" hangingPunct="1"/>
              <a:t>56</a:t>
            </a:fld>
            <a:endParaRPr lang="en-US" sz="1200">
              <a:solidFill>
                <a:prstClr val="black"/>
              </a:solidFill>
            </a:endParaRPr>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Paul wrote these two epistles to the same church probably only months apart.</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sz="1200" kern="1200" dirty="0">
                <a:solidFill>
                  <a:schemeClr val="tx1"/>
                </a:solidFill>
                <a:effectLst/>
                <a:latin typeface="+mn-lt"/>
                <a:ea typeface="+mn-ea"/>
                <a:cs typeface="+mn-cs"/>
              </a:rPr>
              <a:t>Even after Paul left, things didn’t get much better.  He had already written 1 Thessalonians probably only months before, telling them to continue in a holy lifestyle as they awaited the return of Christ amidst their trials.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697161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Paul's first letter to Thessalonica told them to be ready for the Lord's unexpected return.</a:t>
            </a:r>
          </a:p>
        </p:txBody>
      </p:sp>
    </p:spTree>
    <p:extLst>
      <p:ext uri="{BB962C8B-B14F-4D97-AF65-F5344CB8AC3E}">
        <p14:creationId xmlns:p14="http://schemas.microsoft.com/office/powerpoint/2010/main" val="17206896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At some point in perhaps the not-too-distant future millions of people will just quickly rise to meet the Lord Jesus Christ.</a:t>
            </a:r>
          </a:p>
        </p:txBody>
      </p:sp>
    </p:spTree>
    <p:extLst>
      <p:ext uri="{BB962C8B-B14F-4D97-AF65-F5344CB8AC3E}">
        <p14:creationId xmlns:p14="http://schemas.microsoft.com/office/powerpoint/2010/main" val="30381797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1031888-DFC6-5742-8CC6-9ADF45B0FFDB}" type="slidenum">
              <a:rPr lang="en-US" sz="1200">
                <a:solidFill>
                  <a:srgbClr val="000000"/>
                </a:solidFill>
                <a:latin typeface="Arial" charset="0"/>
              </a:rPr>
              <a:pPr eaLnBrk="1" hangingPunct="1"/>
              <a:t>10</a:t>
            </a:fld>
            <a:endParaRPr lang="en-US" sz="1200">
              <a:solidFill>
                <a:srgbClr val="000000"/>
              </a:solidFill>
              <a:latin typeface="Arial" charset="0"/>
            </a:endParaRPr>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The threefold outline answers how God was affirming the church through Paul. The focus of the letter is the center chapter where he corrects their understanding by reaffirming a pre-trib rapture as he did in 1 Thess 1:10; 4:13-18.</a:t>
            </a:r>
          </a:p>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a:t>
            </a:r>
          </a:p>
          <a:p>
            <a:pPr eaLnBrk="1" hangingPunct="1"/>
            <a:r>
              <a:rPr lang="en-US" dirty="0">
                <a:latin typeface="Times New Roman" charset="0"/>
                <a:ea typeface="ＭＳ Ｐゴシック" charset="0"/>
                <a:cs typeface="ＭＳ Ｐゴシック" charset="0"/>
              </a:rPr>
              <a:t>NS-14-2 Thess-10, 142</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C4735BD-8F4B-E34C-BA8B-AAE774032D73}"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434626" name="Rectangle 2"/>
          <p:cNvSpPr>
            <a:spLocks noGrp="1" noRot="1" noChangeAspect="1" noChangeArrowheads="1" noTextEdit="1"/>
          </p:cNvSpPr>
          <p:nvPr>
            <p:ph type="sldImg"/>
          </p:nvPr>
        </p:nvSpPr>
        <p:spPr>
          <a:ln/>
        </p:spPr>
      </p:sp>
      <p:sp>
        <p:nvSpPr>
          <p:cNvPr id="14346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Jesus is the focus of his return—not the date, not the circumstances, not us, or anything else!</a:t>
            </a:r>
          </a:p>
        </p:txBody>
      </p:sp>
    </p:spTree>
    <p:extLst>
      <p:ext uri="{BB962C8B-B14F-4D97-AF65-F5344CB8AC3E}">
        <p14:creationId xmlns:p14="http://schemas.microsoft.com/office/powerpoint/2010/main" val="2011893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556F067-87D6-6B4D-A892-A0572B950559}"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Paul speaks clearly of this next event on God’s prophetic calendar in 1 Thess 4:13-18…</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840272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556F067-87D6-6B4D-A892-A0572B950559}"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We get our term "rapture" from this verb "caught up" here.</a:t>
            </a:r>
          </a:p>
        </p:txBody>
      </p:sp>
    </p:spTree>
    <p:extLst>
      <p:ext uri="{BB962C8B-B14F-4D97-AF65-F5344CB8AC3E}">
        <p14:creationId xmlns:p14="http://schemas.microsoft.com/office/powerpoint/2010/main" val="42641112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What specific ways can you be ready for Jesus when he come back?</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013797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Live for Christ as if money is not a big concern</a:t>
            </a:r>
            <a:r>
              <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76085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Doctrine and relationships should occupy much of our time</a:t>
            </a:r>
            <a:r>
              <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a:t>
            </a:r>
          </a:p>
          <a:p>
            <a:r>
              <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In particular, we need a theology of Christ’s second coming.</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240187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We can be ready for Jesus when we properly manage our finances, friends, and Scripture.</a:t>
            </a:r>
          </a:p>
        </p:txBody>
      </p:sp>
    </p:spTree>
    <p:extLst>
      <p:ext uri="{BB962C8B-B14F-4D97-AF65-F5344CB8AC3E}">
        <p14:creationId xmlns:p14="http://schemas.microsoft.com/office/powerpoint/2010/main" val="804733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Everyone will answer to Jesus alone for their life!</a:t>
            </a:r>
          </a:p>
        </p:txBody>
      </p:sp>
    </p:spTree>
    <p:extLst>
      <p:ext uri="{BB962C8B-B14F-4D97-AF65-F5344CB8AC3E}">
        <p14:creationId xmlns:p14="http://schemas.microsoft.com/office/powerpoint/2010/main" val="384316860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Do you think your home will be broken into tonight? At his return, Jesus will be as expected as much as you expect a thief to rob your house tonight. </a:t>
            </a:r>
          </a:p>
          <a:p>
            <a:r>
              <a:rPr lang="en-US" dirty="0">
                <a:cs typeface="ＭＳ Ｐゴシック" charset="0"/>
              </a:rPr>
              <a:t>Are you prepared for him to arrive at any time? Is there anything you do that will cause you to be ashamed if he came at that time you do it?</a:t>
            </a:r>
          </a:p>
        </p:txBody>
      </p:sp>
    </p:spTree>
    <p:extLst>
      <p:ext uri="{BB962C8B-B14F-4D97-AF65-F5344CB8AC3E}">
        <p14:creationId xmlns:p14="http://schemas.microsoft.com/office/powerpoint/2010/main" val="336497970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5007DF3-68B0-104C-A2F8-1D04BFF94CFB}" type="slidenum">
              <a:rPr kumimoji="0" lang="en-US" sz="1200" b="1" i="0" u="none" strike="noStrike" kern="1200" cap="none" spc="0" normalizeH="0" baseline="0" noProof="0" smtClean="0">
                <a:ln>
                  <a:noFill/>
                </a:ln>
                <a:solidFill>
                  <a:srgbClr val="000000"/>
                </a:solidFill>
                <a:effectLst/>
                <a:uLnTx/>
                <a:uFillTx/>
                <a:latin typeface="26"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1"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1200" kern="1200" dirty="0">
                <a:solidFill>
                  <a:schemeClr val="tx1"/>
                </a:solidFill>
                <a:effectLst/>
                <a:latin typeface="+mn-lt"/>
                <a:ea typeface="+mn-ea"/>
                <a:cs typeface="+mn-cs"/>
              </a:rPr>
              <a:t>But now, months later, Jesus had not come and the church was wondering if they had already entered the tribulation. So Paul wrote them another letter to show how God continued to affirm them</a:t>
            </a:r>
            <a:r>
              <a:rPr lang="en-SG" sz="1200" kern="1200" dirty="0">
                <a:solidFill>
                  <a:schemeClr val="tx1"/>
                </a:solidFill>
                <a:effectLst/>
                <a:latin typeface="+mn-lt"/>
                <a:ea typeface="+mn-ea"/>
                <a:cs typeface="+mn-cs"/>
              </a:rPr>
              <a:t>.</a:t>
            </a:r>
            <a:endParaRPr lang="en-US" dirty="0">
              <a:ea typeface="ＭＳ Ｐゴシック" charset="0"/>
              <a:cs typeface="ＭＳ Ｐゴシック" charset="0"/>
            </a:endParaRPr>
          </a:p>
        </p:txBody>
      </p:sp>
    </p:spTree>
    <p:extLst>
      <p:ext uri="{BB962C8B-B14F-4D97-AF65-F5344CB8AC3E}">
        <p14:creationId xmlns:p14="http://schemas.microsoft.com/office/powerpoint/2010/main" val="774970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89C3AC8-D5EC-6F4D-9061-9EE9BEAB13E3}" type="slidenum">
              <a:rPr lang="en-US" sz="1200">
                <a:solidFill>
                  <a:prstClr val="black"/>
                </a:solidFill>
              </a:rPr>
              <a:pPr eaLnBrk="1" hangingPunct="1"/>
              <a:t>11</a:t>
            </a:fld>
            <a:endParaRPr lang="en-US" sz="1200">
              <a:solidFill>
                <a:prstClr val="black"/>
              </a:solidFill>
            </a:endParaRPr>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2793B84-91AA-B642-B10B-60ED10820988}"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Here is a threefold motivation for Paul to pen the letter.</a:t>
            </a:r>
          </a:p>
        </p:txBody>
      </p:sp>
    </p:spTree>
    <p:extLst>
      <p:ext uri="{BB962C8B-B14F-4D97-AF65-F5344CB8AC3E}">
        <p14:creationId xmlns:p14="http://schemas.microsoft.com/office/powerpoint/2010/main" val="92320322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What ways does the Lord encourage us during difficulty?</a:t>
            </a:r>
          </a:p>
          <a:p>
            <a:endParaRPr lang="en-US" dirty="0">
              <a:cs typeface="ＭＳ Ｐゴシック" charset="0"/>
            </a:endParaRPr>
          </a:p>
        </p:txBody>
      </p:sp>
    </p:spTree>
    <p:extLst>
      <p:ext uri="{BB962C8B-B14F-4D97-AF65-F5344CB8AC3E}">
        <p14:creationId xmlns:p14="http://schemas.microsoft.com/office/powerpoint/2010/main" val="8991699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115548025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 Lord helps us not to lose heart so we will grow.</a:t>
            </a:r>
          </a:p>
          <a:p>
            <a:r>
              <a:rPr lang="en-SG" dirty="0"/>
              <a:t>Paul mentions his fellow-workers Silas and Timothy but not his position as an apostle to begin his letter relationally (1:1-2).</a:t>
            </a:r>
          </a:p>
          <a:p>
            <a:endParaRPr lang="en-US" dirty="0"/>
          </a:p>
        </p:txBody>
      </p:sp>
    </p:spTree>
    <p:extLst>
      <p:ext uri="{BB962C8B-B14F-4D97-AF65-F5344CB8AC3E}">
        <p14:creationId xmlns:p14="http://schemas.microsoft.com/office/powerpoint/2010/main" val="382860912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SG" sz="1200" kern="1200" dirty="0">
                <a:solidFill>
                  <a:schemeClr val="tx1"/>
                </a:solidFill>
                <a:effectLst/>
                <a:latin typeface="+mn-lt"/>
                <a:ea typeface="+mn-ea"/>
                <a:cs typeface="+mn-cs"/>
              </a:rPr>
              <a:t>Amazingly, 1-2 Thessalonians has 136 verses but mentions God 149 times!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455304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itchFamily="-112" charset="0"/>
                <a:ea typeface="ＭＳ Ｐゴシック" charset="-128"/>
                <a:cs typeface="ＭＳ Ｐゴシック" charset="-128"/>
              </a:rPr>
              <a:t>Serve Jesus as Savior, God, and King of your life</a:t>
            </a:r>
            <a:r>
              <a:rPr lang="en-SG" sz="1200" kern="1200" dirty="0">
                <a:solidFill>
                  <a:schemeClr val="tx1"/>
                </a:solidFill>
                <a:effectLst/>
                <a:latin typeface="Arial" pitchFamily="-112" charset="0"/>
                <a:ea typeface="ＭＳ Ｐゴシック" charset="-128"/>
                <a:cs typeface="ＭＳ Ｐゴシック"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112" charset="0"/>
                <a:ea typeface="ＭＳ Ｐゴシック" charset="-128"/>
                <a:cs typeface="ＭＳ Ｐゴシック" charset="-128"/>
              </a:rPr>
              <a:t>One core value of our church is to be context-relevant. We present the unchanging Lord Jesus Christ to our ever-changing world because no one is more relevant than him. How do we do this? We proclaim that he is the ultimate authority as God (Lord), yet took on humanity to save us from our sins (Jesus) and will rule over all (Christ). </a:t>
            </a:r>
            <a:endParaRPr lang="en-US" dirty="0"/>
          </a:p>
          <a:p>
            <a:endParaRPr lang="en-US" dirty="0">
              <a:cs typeface="ＭＳ Ｐゴシック" charset="0"/>
            </a:endParaRPr>
          </a:p>
        </p:txBody>
      </p:sp>
    </p:spTree>
    <p:extLst>
      <p:ext uri="{BB962C8B-B14F-4D97-AF65-F5344CB8AC3E}">
        <p14:creationId xmlns:p14="http://schemas.microsoft.com/office/powerpoint/2010/main" val="373558302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
              </a:rPr>
              <a:t>The lofty name of the “Lord Jesus Christ” appears 9 times in this book—three times each in all three chapters (NLT):</a:t>
            </a:r>
          </a:p>
          <a:p>
            <a:endParaRPr lang="en-SG" sz="1200" b="1" kern="1200" dirty="0">
              <a:solidFill>
                <a:schemeClr val="tx1"/>
              </a:solidFill>
              <a:effectLst/>
              <a:latin typeface=""/>
              <a:ea typeface="+mn-ea"/>
              <a:cs typeface="+mn-cs"/>
            </a:endParaRPr>
          </a:p>
          <a:p>
            <a:r>
              <a:rPr lang="en-SG" sz="1200" b="1" kern="1200" dirty="0">
                <a:solidFill>
                  <a:schemeClr val="tx1"/>
                </a:solidFill>
                <a:effectLst/>
                <a:latin typeface=""/>
                <a:ea typeface="+mn-ea"/>
                <a:cs typeface="+mn-cs"/>
              </a:rPr>
              <a:t>2Th. 1:1</a:t>
            </a:r>
            <a:r>
              <a:rPr lang="en-SG" sz="1200" kern="1200" dirty="0">
                <a:solidFill>
                  <a:schemeClr val="tx1"/>
                </a:solidFill>
                <a:effectLst/>
                <a:latin typeface=""/>
                <a:ea typeface="+mn-ea"/>
                <a:cs typeface="+mn-cs"/>
              </a:rPr>
              <a:t> This letter is from Paul, Silas, and Timothy. We are writing to the church in Thessalonica, to you who belong to God our Father and the </a:t>
            </a:r>
            <a:r>
              <a:rPr lang="en-SG" sz="1200" b="1" kern="1200" dirty="0">
                <a:solidFill>
                  <a:schemeClr val="tx1"/>
                </a:solidFill>
                <a:effectLst/>
                <a:latin typeface=""/>
                <a:ea typeface="+mn-ea"/>
                <a:cs typeface="+mn-cs"/>
              </a:rPr>
              <a:t>Lord Jesus Christ</a:t>
            </a:r>
            <a:r>
              <a:rPr lang="en-SG" sz="1200" kern="1200" dirty="0">
                <a:solidFill>
                  <a:schemeClr val="tx1"/>
                </a:solidFill>
                <a:effectLst/>
                <a:latin typeface=""/>
                <a:ea typeface="+mn-ea"/>
                <a:cs typeface="+mn-cs"/>
              </a:rPr>
              <a:t>. </a:t>
            </a:r>
          </a:p>
          <a:p>
            <a:br>
              <a:rPr lang="en-SG" sz="1200" kern="1200" dirty="0">
                <a:solidFill>
                  <a:schemeClr val="tx1"/>
                </a:solidFill>
                <a:effectLst/>
                <a:latin typeface=""/>
                <a:ea typeface="+mn-ea"/>
                <a:cs typeface="+mn-cs"/>
              </a:rPr>
            </a:br>
            <a:endParaRPr lang="en-SG" sz="1200" kern="1200" dirty="0">
              <a:solidFill>
                <a:schemeClr val="tx1"/>
              </a:solidFill>
              <a:effectLst/>
              <a:latin typeface=""/>
              <a:ea typeface="+mn-ea"/>
              <a:cs typeface="+mn-cs"/>
            </a:endParaRPr>
          </a:p>
          <a:p>
            <a:r>
              <a:rPr lang="en-SG" sz="1200" b="1" kern="1200" dirty="0">
                <a:solidFill>
                  <a:schemeClr val="tx1"/>
                </a:solidFill>
                <a:effectLst/>
                <a:latin typeface=""/>
                <a:ea typeface="+mn-ea"/>
                <a:cs typeface="+mn-cs"/>
              </a:rPr>
              <a:t>2Th. 1:2</a:t>
            </a:r>
            <a:r>
              <a:rPr lang="en-SG" sz="1200" kern="1200" dirty="0">
                <a:solidFill>
                  <a:schemeClr val="tx1"/>
                </a:solidFill>
                <a:effectLst/>
                <a:latin typeface=""/>
                <a:ea typeface="+mn-ea"/>
                <a:cs typeface="+mn-cs"/>
              </a:rPr>
              <a:t>    May God our Father and the </a:t>
            </a:r>
            <a:r>
              <a:rPr lang="en-SG" sz="1200" b="1" kern="1200" dirty="0">
                <a:solidFill>
                  <a:schemeClr val="tx1"/>
                </a:solidFill>
                <a:effectLst/>
                <a:latin typeface=""/>
                <a:ea typeface="+mn-ea"/>
                <a:cs typeface="+mn-cs"/>
              </a:rPr>
              <a:t>Lord Jesus Christ </a:t>
            </a:r>
            <a:r>
              <a:rPr lang="en-SG" sz="1200" kern="1200" dirty="0">
                <a:solidFill>
                  <a:schemeClr val="tx1"/>
                </a:solidFill>
                <a:effectLst/>
                <a:latin typeface=""/>
                <a:ea typeface="+mn-ea"/>
                <a:cs typeface="+mn-cs"/>
              </a:rPr>
              <a:t>give you grace and peace. </a:t>
            </a:r>
          </a:p>
          <a:p>
            <a:br>
              <a:rPr lang="en-SG" sz="1200" kern="1200" dirty="0">
                <a:solidFill>
                  <a:schemeClr val="tx1"/>
                </a:solidFill>
                <a:effectLst/>
                <a:latin typeface=""/>
                <a:ea typeface="+mn-ea"/>
                <a:cs typeface="+mn-cs"/>
              </a:rPr>
            </a:br>
            <a:endParaRPr lang="en-SG" sz="1200" kern="1200" dirty="0">
              <a:solidFill>
                <a:schemeClr val="tx1"/>
              </a:solidFill>
              <a:effectLst/>
              <a:latin typeface=""/>
              <a:ea typeface="+mn-ea"/>
              <a:cs typeface="+mn-cs"/>
            </a:endParaRPr>
          </a:p>
          <a:p>
            <a:r>
              <a:rPr lang="en-SG" sz="1200" b="1" kern="1200" dirty="0">
                <a:solidFill>
                  <a:schemeClr val="tx1"/>
                </a:solidFill>
                <a:effectLst/>
                <a:latin typeface=""/>
                <a:ea typeface="+mn-ea"/>
                <a:cs typeface="+mn-cs"/>
              </a:rPr>
              <a:t>2Th. 1:12</a:t>
            </a:r>
            <a:r>
              <a:rPr lang="en-SG" sz="1200" kern="1200" dirty="0">
                <a:solidFill>
                  <a:schemeClr val="tx1"/>
                </a:solidFill>
                <a:effectLst/>
                <a:latin typeface=""/>
                <a:ea typeface="+mn-ea"/>
                <a:cs typeface="+mn-cs"/>
              </a:rPr>
              <a:t> Then the name of our Lord Jesus will be honored because of the way you live, and you will be honored along with him. This is all made possible because of the grace of our God and </a:t>
            </a:r>
            <a:r>
              <a:rPr lang="en-SG" sz="1200" b="1" kern="1200" dirty="0">
                <a:solidFill>
                  <a:schemeClr val="tx1"/>
                </a:solidFill>
                <a:effectLst/>
                <a:latin typeface=""/>
                <a:ea typeface="+mn-ea"/>
                <a:cs typeface="+mn-cs"/>
              </a:rPr>
              <a:t>Lord</a:t>
            </a:r>
            <a:r>
              <a:rPr lang="en-SG" sz="1200" kern="1200" dirty="0">
                <a:solidFill>
                  <a:schemeClr val="tx1"/>
                </a:solidFill>
                <a:effectLst/>
                <a:latin typeface=""/>
                <a:ea typeface="+mn-ea"/>
                <a:cs typeface="+mn-cs"/>
              </a:rPr>
              <a:t>, </a:t>
            </a:r>
            <a:r>
              <a:rPr lang="en-SG" sz="1200" b="1" kern="1200" dirty="0">
                <a:solidFill>
                  <a:schemeClr val="tx1"/>
                </a:solidFill>
                <a:effectLst/>
                <a:latin typeface=""/>
                <a:ea typeface="+mn-ea"/>
                <a:cs typeface="+mn-cs"/>
              </a:rPr>
              <a:t>Jesus Christ</a:t>
            </a:r>
            <a:r>
              <a:rPr lang="en-SG" sz="1200" kern="1200" dirty="0">
                <a:solidFill>
                  <a:schemeClr val="tx1"/>
                </a:solidFill>
                <a:effectLst/>
                <a:latin typeface=""/>
                <a:ea typeface="+mn-ea"/>
                <a:cs typeface="+mn-cs"/>
              </a:rPr>
              <a:t>. </a:t>
            </a:r>
          </a:p>
          <a:p>
            <a:br>
              <a:rPr lang="en-SG" sz="1200" kern="1200" dirty="0">
                <a:solidFill>
                  <a:schemeClr val="tx1"/>
                </a:solidFill>
                <a:effectLst/>
                <a:latin typeface=""/>
                <a:ea typeface="+mn-ea"/>
                <a:cs typeface="+mn-cs"/>
              </a:rPr>
            </a:br>
            <a:endParaRPr lang="en-SG" sz="1200" kern="1200" dirty="0">
              <a:solidFill>
                <a:schemeClr val="tx1"/>
              </a:solidFill>
              <a:effectLst/>
              <a:latin typeface=""/>
              <a:ea typeface="+mn-ea"/>
              <a:cs typeface="+mn-cs"/>
            </a:endParaRPr>
          </a:p>
          <a:p>
            <a:r>
              <a:rPr lang="en-SG" sz="1200" b="1" kern="1200" dirty="0">
                <a:solidFill>
                  <a:schemeClr val="tx1"/>
                </a:solidFill>
                <a:effectLst/>
                <a:latin typeface=""/>
                <a:ea typeface="+mn-ea"/>
                <a:cs typeface="+mn-cs"/>
              </a:rPr>
              <a:t>2Th. 2:1</a:t>
            </a:r>
            <a:r>
              <a:rPr lang="en-SG" sz="1200" kern="1200" dirty="0">
                <a:solidFill>
                  <a:schemeClr val="tx1"/>
                </a:solidFill>
                <a:effectLst/>
                <a:latin typeface=""/>
                <a:ea typeface="+mn-ea"/>
                <a:cs typeface="+mn-cs"/>
              </a:rPr>
              <a:t>    Now, dear brothers and sisters, let us clarify some things about the coming of our </a:t>
            </a:r>
            <a:r>
              <a:rPr lang="en-SG" sz="1200" b="1" kern="1200" dirty="0">
                <a:solidFill>
                  <a:schemeClr val="tx1"/>
                </a:solidFill>
                <a:effectLst/>
                <a:latin typeface=""/>
                <a:ea typeface="+mn-ea"/>
                <a:cs typeface="+mn-cs"/>
              </a:rPr>
              <a:t>Lord Jesus Christ </a:t>
            </a:r>
            <a:r>
              <a:rPr lang="en-SG" sz="1200" kern="1200" dirty="0">
                <a:solidFill>
                  <a:schemeClr val="tx1"/>
                </a:solidFill>
                <a:effectLst/>
                <a:latin typeface=""/>
                <a:ea typeface="+mn-ea"/>
                <a:cs typeface="+mn-cs"/>
              </a:rPr>
              <a:t>and how we will be gathered to meet him. </a:t>
            </a:r>
          </a:p>
          <a:p>
            <a:br>
              <a:rPr lang="en-SG" sz="1200" kern="1200" dirty="0">
                <a:solidFill>
                  <a:schemeClr val="tx1"/>
                </a:solidFill>
                <a:effectLst/>
                <a:latin typeface=""/>
                <a:ea typeface="+mn-ea"/>
                <a:cs typeface="+mn-cs"/>
              </a:rPr>
            </a:br>
            <a:endParaRPr lang="en-SG" sz="1200" kern="1200" dirty="0">
              <a:solidFill>
                <a:schemeClr val="tx1"/>
              </a:solidFill>
              <a:effectLst/>
              <a:latin typeface=""/>
              <a:ea typeface="+mn-ea"/>
              <a:cs typeface="+mn-cs"/>
            </a:endParaRPr>
          </a:p>
          <a:p>
            <a:r>
              <a:rPr lang="en-SG" sz="1200" b="1" kern="1200" dirty="0">
                <a:solidFill>
                  <a:schemeClr val="tx1"/>
                </a:solidFill>
                <a:effectLst/>
                <a:latin typeface=""/>
                <a:ea typeface="+mn-ea"/>
                <a:cs typeface="+mn-cs"/>
              </a:rPr>
              <a:t>2Th. 2:14</a:t>
            </a:r>
            <a:r>
              <a:rPr lang="en-SG" sz="1200" kern="1200" dirty="0">
                <a:solidFill>
                  <a:schemeClr val="tx1"/>
                </a:solidFill>
                <a:effectLst/>
                <a:latin typeface=""/>
                <a:ea typeface="+mn-ea"/>
                <a:cs typeface="+mn-cs"/>
              </a:rPr>
              <a:t> He called you to salvation when we told you the Good News; now you can share in the glory of our </a:t>
            </a:r>
            <a:r>
              <a:rPr lang="en-SG" sz="1200" b="1" kern="1200" dirty="0">
                <a:solidFill>
                  <a:schemeClr val="tx1"/>
                </a:solidFill>
                <a:effectLst/>
                <a:latin typeface=""/>
                <a:ea typeface="+mn-ea"/>
                <a:cs typeface="+mn-cs"/>
              </a:rPr>
              <a:t>Lord Jesus Christ</a:t>
            </a:r>
            <a:r>
              <a:rPr lang="en-SG" sz="1200" kern="1200" dirty="0">
                <a:solidFill>
                  <a:schemeClr val="tx1"/>
                </a:solidFill>
                <a:effectLst/>
                <a:latin typeface=""/>
                <a:ea typeface="+mn-ea"/>
                <a:cs typeface="+mn-cs"/>
              </a:rPr>
              <a:t>. </a:t>
            </a:r>
          </a:p>
          <a:p>
            <a:br>
              <a:rPr lang="en-SG" sz="1200" kern="1200" dirty="0">
                <a:solidFill>
                  <a:schemeClr val="tx1"/>
                </a:solidFill>
                <a:effectLst/>
                <a:latin typeface=""/>
                <a:ea typeface="+mn-ea"/>
                <a:cs typeface="+mn-cs"/>
              </a:rPr>
            </a:br>
            <a:endParaRPr lang="en-SG" sz="1200" kern="1200" dirty="0">
              <a:solidFill>
                <a:schemeClr val="tx1"/>
              </a:solidFill>
              <a:effectLst/>
              <a:latin typeface=""/>
              <a:ea typeface="+mn-ea"/>
              <a:cs typeface="+mn-cs"/>
            </a:endParaRPr>
          </a:p>
          <a:p>
            <a:r>
              <a:rPr lang="en-SG" sz="1200" b="1" kern="1200" dirty="0">
                <a:solidFill>
                  <a:schemeClr val="tx1"/>
                </a:solidFill>
                <a:effectLst/>
                <a:latin typeface=""/>
                <a:ea typeface="+mn-ea"/>
                <a:cs typeface="+mn-cs"/>
              </a:rPr>
              <a:t>2Th. 2:16</a:t>
            </a:r>
            <a:r>
              <a:rPr lang="en-SG" sz="1200" kern="1200" dirty="0">
                <a:solidFill>
                  <a:schemeClr val="tx1"/>
                </a:solidFill>
                <a:effectLst/>
                <a:latin typeface=""/>
                <a:ea typeface="+mn-ea"/>
                <a:cs typeface="+mn-cs"/>
              </a:rPr>
              <a:t>    Now may our </a:t>
            </a:r>
            <a:r>
              <a:rPr lang="en-SG" sz="1200" b="1" kern="1200" dirty="0">
                <a:solidFill>
                  <a:schemeClr val="tx1"/>
                </a:solidFill>
                <a:effectLst/>
                <a:latin typeface=""/>
                <a:ea typeface="+mn-ea"/>
                <a:cs typeface="+mn-cs"/>
              </a:rPr>
              <a:t>Lord Jesus Christ </a:t>
            </a:r>
            <a:r>
              <a:rPr lang="en-SG" sz="1200" kern="1200" dirty="0">
                <a:solidFill>
                  <a:schemeClr val="tx1"/>
                </a:solidFill>
                <a:effectLst/>
                <a:latin typeface=""/>
                <a:ea typeface="+mn-ea"/>
                <a:cs typeface="+mn-cs"/>
              </a:rPr>
              <a:t>himself and God our Father, who loved us and by his grace gave us eternal comfort and a wonderful hope, </a:t>
            </a:r>
          </a:p>
          <a:p>
            <a:br>
              <a:rPr lang="en-SG" sz="1200" kern="1200" dirty="0">
                <a:solidFill>
                  <a:schemeClr val="tx1"/>
                </a:solidFill>
                <a:effectLst/>
                <a:latin typeface=""/>
                <a:ea typeface="+mn-ea"/>
                <a:cs typeface="+mn-cs"/>
              </a:rPr>
            </a:br>
            <a:endParaRPr lang="en-SG" sz="1200" kern="1200" dirty="0">
              <a:solidFill>
                <a:schemeClr val="tx1"/>
              </a:solidFill>
              <a:effectLst/>
              <a:latin typeface=""/>
              <a:ea typeface="+mn-ea"/>
              <a:cs typeface="+mn-cs"/>
            </a:endParaRPr>
          </a:p>
          <a:p>
            <a:r>
              <a:rPr lang="en-SG" sz="1200" b="1" kern="1200" dirty="0">
                <a:solidFill>
                  <a:schemeClr val="tx1"/>
                </a:solidFill>
                <a:effectLst/>
                <a:latin typeface=""/>
                <a:ea typeface="+mn-ea"/>
                <a:cs typeface="+mn-cs"/>
              </a:rPr>
              <a:t>2Th. 3:6</a:t>
            </a:r>
            <a:r>
              <a:rPr lang="en-SG" sz="1200" kern="1200" dirty="0">
                <a:solidFill>
                  <a:schemeClr val="tx1"/>
                </a:solidFill>
                <a:effectLst/>
                <a:latin typeface=""/>
                <a:ea typeface="+mn-ea"/>
                <a:cs typeface="+mn-cs"/>
              </a:rPr>
              <a:t>    And now, dear brothers and sisters, we give you this command in the name of our </a:t>
            </a:r>
            <a:r>
              <a:rPr lang="en-SG" sz="1200" b="1" kern="1200" dirty="0">
                <a:solidFill>
                  <a:schemeClr val="tx1"/>
                </a:solidFill>
                <a:effectLst/>
                <a:latin typeface=""/>
                <a:ea typeface="+mn-ea"/>
                <a:cs typeface="+mn-cs"/>
              </a:rPr>
              <a:t>Lord Jesus Christ</a:t>
            </a:r>
            <a:r>
              <a:rPr lang="en-SG" sz="1200" kern="1200" dirty="0">
                <a:solidFill>
                  <a:schemeClr val="tx1"/>
                </a:solidFill>
                <a:effectLst/>
                <a:latin typeface=""/>
                <a:ea typeface="+mn-ea"/>
                <a:cs typeface="+mn-cs"/>
              </a:rPr>
              <a:t>: Stay away from all believers who live idle lives and don’t follow the tradition they received from us. </a:t>
            </a:r>
          </a:p>
          <a:p>
            <a:br>
              <a:rPr lang="en-SG" sz="1200" kern="1200" dirty="0">
                <a:solidFill>
                  <a:schemeClr val="tx1"/>
                </a:solidFill>
                <a:effectLst/>
                <a:latin typeface=""/>
                <a:ea typeface="+mn-ea"/>
                <a:cs typeface="+mn-cs"/>
              </a:rPr>
            </a:br>
            <a:endParaRPr lang="en-SG" sz="1200" kern="1200" dirty="0">
              <a:solidFill>
                <a:schemeClr val="tx1"/>
              </a:solidFill>
              <a:effectLst/>
              <a:latin typeface=""/>
              <a:ea typeface="+mn-ea"/>
              <a:cs typeface="+mn-cs"/>
            </a:endParaRPr>
          </a:p>
          <a:p>
            <a:r>
              <a:rPr lang="en-SG" sz="1200" b="1" kern="1200" dirty="0">
                <a:solidFill>
                  <a:schemeClr val="tx1"/>
                </a:solidFill>
                <a:effectLst/>
                <a:latin typeface=""/>
                <a:ea typeface="+mn-ea"/>
                <a:cs typeface="+mn-cs"/>
              </a:rPr>
              <a:t>2Th. 3:12</a:t>
            </a:r>
            <a:r>
              <a:rPr lang="en-SG" sz="1200" kern="1200" dirty="0">
                <a:solidFill>
                  <a:schemeClr val="tx1"/>
                </a:solidFill>
                <a:effectLst/>
                <a:latin typeface=""/>
                <a:ea typeface="+mn-ea"/>
                <a:cs typeface="+mn-cs"/>
              </a:rPr>
              <a:t> We command such people and urge them in the name of the </a:t>
            </a:r>
            <a:r>
              <a:rPr lang="en-SG" sz="1200" b="1" kern="1200" dirty="0">
                <a:solidFill>
                  <a:schemeClr val="tx1"/>
                </a:solidFill>
                <a:effectLst/>
                <a:latin typeface=""/>
                <a:ea typeface="+mn-ea"/>
                <a:cs typeface="+mn-cs"/>
              </a:rPr>
              <a:t>Lord Jesus Christ </a:t>
            </a:r>
            <a:r>
              <a:rPr lang="en-SG" sz="1200" kern="1200" dirty="0">
                <a:solidFill>
                  <a:schemeClr val="tx1"/>
                </a:solidFill>
                <a:effectLst/>
                <a:latin typeface=""/>
                <a:ea typeface="+mn-ea"/>
                <a:cs typeface="+mn-cs"/>
              </a:rPr>
              <a:t>to settle down and work to earn their own living. </a:t>
            </a:r>
          </a:p>
          <a:p>
            <a:br>
              <a:rPr lang="en-SG" sz="1200" kern="1200" dirty="0">
                <a:solidFill>
                  <a:schemeClr val="tx1"/>
                </a:solidFill>
                <a:effectLst/>
                <a:latin typeface=""/>
                <a:ea typeface="+mn-ea"/>
                <a:cs typeface="+mn-cs"/>
              </a:rPr>
            </a:br>
            <a:endParaRPr lang="en-SG" sz="1200" kern="1200" dirty="0">
              <a:solidFill>
                <a:schemeClr val="tx1"/>
              </a:solidFill>
              <a:effectLst/>
              <a:latin typeface=""/>
              <a:ea typeface="+mn-ea"/>
              <a:cs typeface="+mn-cs"/>
            </a:endParaRPr>
          </a:p>
          <a:p>
            <a:r>
              <a:rPr lang="en-SG" sz="1200" b="1" kern="1200" dirty="0">
                <a:solidFill>
                  <a:schemeClr val="tx1"/>
                </a:solidFill>
                <a:effectLst/>
                <a:latin typeface=""/>
                <a:ea typeface="+mn-ea"/>
                <a:cs typeface="+mn-cs"/>
              </a:rPr>
              <a:t>2Th. 3:18</a:t>
            </a:r>
            <a:r>
              <a:rPr lang="en-SG" sz="1200" kern="1200" dirty="0">
                <a:solidFill>
                  <a:schemeClr val="tx1"/>
                </a:solidFill>
                <a:effectLst/>
                <a:latin typeface=""/>
                <a:ea typeface="+mn-ea"/>
                <a:cs typeface="+mn-cs"/>
              </a:rPr>
              <a:t>    May the grace of our </a:t>
            </a:r>
            <a:r>
              <a:rPr lang="en-SG" sz="1200" b="1" kern="1200" dirty="0">
                <a:solidFill>
                  <a:schemeClr val="tx1"/>
                </a:solidFill>
                <a:effectLst/>
                <a:latin typeface=""/>
                <a:ea typeface="+mn-ea"/>
                <a:cs typeface="+mn-cs"/>
              </a:rPr>
              <a:t>Lord Jesus Christ </a:t>
            </a:r>
            <a:r>
              <a:rPr lang="en-SG" sz="1200" kern="1200" dirty="0">
                <a:solidFill>
                  <a:schemeClr val="tx1"/>
                </a:solidFill>
                <a:effectLst/>
                <a:latin typeface=""/>
                <a:ea typeface="+mn-ea"/>
                <a:cs typeface="+mn-cs"/>
              </a:rPr>
              <a:t>be with you all. </a:t>
            </a:r>
          </a:p>
          <a:p>
            <a:endParaRPr lang="en-US" dirty="0">
              <a:latin typeface=""/>
            </a:endParaRPr>
          </a:p>
        </p:txBody>
      </p:sp>
      <p:sp>
        <p:nvSpPr>
          <p:cNvPr id="4" name="Slide Number Placeholder 3"/>
          <p:cNvSpPr>
            <a:spLocks noGrp="1"/>
          </p:cNvSpPr>
          <p:nvPr>
            <p:ph type="sldNum" sz="quarter" idx="5"/>
          </p:nvPr>
        </p:nvSpPr>
        <p:spPr/>
        <p:txBody>
          <a:bodyPr/>
          <a:lstStyle/>
          <a:p>
            <a:fld id="{B4AC12E6-DC19-F44F-9B59-D271A5E18C6C}" type="slidenum">
              <a:rPr lang="en-US" smtClean="0"/>
              <a:t>77</a:t>
            </a:fld>
            <a:endParaRPr lang="en-US"/>
          </a:p>
        </p:txBody>
      </p:sp>
    </p:spTree>
    <p:extLst>
      <p:ext uri="{BB962C8B-B14F-4D97-AF65-F5344CB8AC3E}">
        <p14:creationId xmlns:p14="http://schemas.microsoft.com/office/powerpoint/2010/main" val="358205835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sz="1200" kern="1200" dirty="0">
                <a:solidFill>
                  <a:schemeClr val="tx1"/>
                </a:solidFill>
                <a:effectLst/>
                <a:latin typeface="+mn-lt"/>
                <a:ea typeface="+mn-ea"/>
                <a:cs typeface="+mn-cs"/>
              </a:rPr>
              <a:t>So these first two verses show that </a:t>
            </a:r>
            <a:r>
              <a:rPr lang="en-SG" sz="1200" u="sng" kern="1200" dirty="0">
                <a:solidFill>
                  <a:schemeClr val="tx1"/>
                </a:solidFill>
                <a:effectLst/>
                <a:latin typeface="+mn-lt"/>
                <a:ea typeface="+mn-ea"/>
                <a:cs typeface="+mn-cs"/>
              </a:rPr>
              <a:t>seeing God's perspective</a:t>
            </a:r>
            <a:r>
              <a:rPr lang="en-SG" sz="1200" kern="1200" dirty="0">
                <a:solidFill>
                  <a:schemeClr val="tx1"/>
                </a:solidFill>
                <a:effectLst/>
                <a:latin typeface="+mn-lt"/>
                <a:ea typeface="+mn-ea"/>
                <a:cs typeface="+mn-cs"/>
              </a:rPr>
              <a:t> helps us to reach out and affirm others.  There’s another way to affirm others in verse 3…</a:t>
            </a:r>
            <a:endParaRPr lang="en-US" dirty="0"/>
          </a:p>
        </p:txBody>
      </p:sp>
    </p:spTree>
    <p:extLst>
      <p:ext uri="{BB962C8B-B14F-4D97-AF65-F5344CB8AC3E}">
        <p14:creationId xmlns:p14="http://schemas.microsoft.com/office/powerpoint/2010/main" val="267043080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You may be wondering why I say that these verses teach us to help afflicted people see God's perspective.  Aren't they just the preliminaries to the letter that follows?</a:t>
            </a:r>
          </a:p>
          <a:p>
            <a:r>
              <a:rPr lang="en-US" dirty="0"/>
              <a:t>Yes, but notice how many times Paul mentions God in this one sentence—four times!  </a:t>
            </a:r>
          </a:p>
          <a:p>
            <a:r>
              <a:rPr lang="en-US" dirty="0"/>
              <a:t>Twice he refers to the Father and twice to Christ, who is placed on equal level with the Father since He, too, is God.</a:t>
            </a:r>
          </a:p>
          <a:p>
            <a:endParaRPr lang="en-US" dirty="0"/>
          </a:p>
        </p:txBody>
      </p:sp>
    </p:spTree>
    <p:extLst>
      <p:ext uri="{BB962C8B-B14F-4D97-AF65-F5344CB8AC3E}">
        <p14:creationId xmlns:p14="http://schemas.microsoft.com/office/powerpoint/2010/main" val="88881629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SG" sz="1200" kern="1200">
                <a:solidFill>
                  <a:schemeClr val="tx1"/>
                </a:solidFill>
                <a:effectLst/>
                <a:latin typeface="+mn-lt"/>
                <a:ea typeface="+mn-ea"/>
                <a:cs typeface="+mn-cs"/>
              </a:rPr>
              <a:t>We all have peaks and valleys in our lives—peaks when it's easy to see the Lord and valleys when it's difficult to see Him. Swindoll writes… </a:t>
            </a:r>
          </a:p>
          <a:p>
            <a:r>
              <a:rPr lang="en-SG" sz="1200" kern="1200">
                <a:solidFill>
                  <a:schemeClr val="tx1"/>
                </a:solidFill>
                <a:effectLst/>
                <a:latin typeface="+mn-lt"/>
                <a:ea typeface="+mn-ea"/>
                <a:cs typeface="+mn-cs"/>
              </a:rPr>
              <a:t>• Text above</a:t>
            </a:r>
            <a:endParaRPr lang="en-US"/>
          </a:p>
        </p:txBody>
      </p:sp>
    </p:spTree>
    <p:extLst>
      <p:ext uri="{BB962C8B-B14F-4D97-AF65-F5344CB8AC3E}">
        <p14:creationId xmlns:p14="http://schemas.microsoft.com/office/powerpoint/2010/main" val="21602512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35184628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17923508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3208928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00495876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pPr marL="0" marR="0" lvl="2" indent="0" algn="l" defTabSz="914400" rtl="0" eaLnBrk="0" fontAlgn="base" latinLnBrk="0" hangingPunct="0">
              <a:lnSpc>
                <a:spcPct val="100000"/>
              </a:lnSpc>
              <a:spcBef>
                <a:spcPct val="30000"/>
              </a:spcBef>
              <a:spcAft>
                <a:spcPct val="0"/>
              </a:spcAft>
              <a:buClrTx/>
              <a:buSzTx/>
              <a:buFontTx/>
              <a:buNone/>
              <a:tabLst/>
              <a:defRPr/>
            </a:pPr>
            <a:r>
              <a:rPr lang="en-US"/>
              <a:t>Aren</a:t>
            </a:r>
            <a:r>
              <a:rPr lang="mr-IN"/>
              <a:t>'</a:t>
            </a:r>
            <a:r>
              <a:rPr lang="en-US"/>
              <a:t>t you encouraged when you</a:t>
            </a:r>
            <a:r>
              <a:rPr lang="mr-IN"/>
              <a:t>'</a:t>
            </a:r>
            <a:r>
              <a:rPr lang="en-US"/>
              <a:t>re around people who always talk about the Lord?</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t>They see life from God</a:t>
            </a:r>
            <a:r>
              <a:rPr lang="mr-IN"/>
              <a:t>'</a:t>
            </a:r>
            <a:r>
              <a:rPr lang="en-US"/>
              <a:t>s viewpoint—and there</a:t>
            </a:r>
            <a:r>
              <a:rPr lang="mr-IN"/>
              <a:t>'</a:t>
            </a:r>
            <a:r>
              <a:rPr lang="en-US"/>
              <a:t>s no more encouraging view!</a:t>
            </a:r>
          </a:p>
        </p:txBody>
      </p:sp>
    </p:spTree>
    <p:extLst>
      <p:ext uri="{BB962C8B-B14F-4D97-AF65-F5344CB8AC3E}">
        <p14:creationId xmlns:p14="http://schemas.microsoft.com/office/powerpoint/2010/main" val="104610319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sz="1200" kern="1200" dirty="0">
                <a:solidFill>
                  <a:schemeClr val="tx1"/>
                </a:solidFill>
                <a:effectLst/>
                <a:latin typeface="+mn-lt"/>
                <a:ea typeface="+mn-ea"/>
                <a:cs typeface="+mn-cs"/>
              </a:rPr>
              <a:t>Love means seeing needs. I wonder how many of us have eyes to see when others have genuine needs—physical issues are easier to see, but spiritual needs are a greater challenge.</a:t>
            </a:r>
          </a:p>
          <a:p>
            <a:r>
              <a:rPr lang="en-SG" dirty="0">
                <a:effectLst/>
              </a:rPr>
              <a:t>Life goes so fast, often it’s tough to take care of ourselves let alone others.  I struggle with this—don’t you? </a:t>
            </a:r>
            <a:r>
              <a:rPr lang="en-SG" sz="1200" kern="1200" dirty="0">
                <a:solidFill>
                  <a:schemeClr val="tx1"/>
                </a:solidFill>
                <a:effectLst/>
                <a:latin typeface="+mn-lt"/>
                <a:ea typeface="+mn-ea"/>
                <a:cs typeface="+mn-cs"/>
              </a:rPr>
              <a:t>Do you struggle with how to help those who are in tough straits? Do you know anyone afflicted in their relationship with their spouse, in financial woe, struggling with children or work or something else?</a:t>
            </a:r>
          </a:p>
          <a:p>
            <a:endParaRPr lang="en-US" dirty="0"/>
          </a:p>
        </p:txBody>
      </p:sp>
    </p:spTree>
    <p:extLst>
      <p:ext uri="{BB962C8B-B14F-4D97-AF65-F5344CB8AC3E}">
        <p14:creationId xmlns:p14="http://schemas.microsoft.com/office/powerpoint/2010/main" val="324392495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sz="1200" kern="1200" dirty="0">
                <a:solidFill>
                  <a:schemeClr val="tx1"/>
                </a:solidFill>
                <a:effectLst/>
                <a:latin typeface="+mn-lt"/>
                <a:ea typeface="+mn-ea"/>
                <a:cs typeface="+mn-cs"/>
              </a:rPr>
              <a:t>Today we're going to take a brief look into the first four verses of 2 Thessalonians to see </a:t>
            </a:r>
            <a:r>
              <a:rPr lang="en-SG" sz="1200" i="1" kern="1200" dirty="0">
                <a:solidFill>
                  <a:schemeClr val="tx1"/>
                </a:solidFill>
                <a:effectLst/>
                <a:latin typeface="+mn-lt"/>
                <a:ea typeface="+mn-ea"/>
                <a:cs typeface="+mn-cs"/>
              </a:rPr>
              <a:t>how Paul affirmed</a:t>
            </a:r>
            <a:r>
              <a:rPr lang="en-SG" sz="1200" kern="1200" dirty="0">
                <a:solidFill>
                  <a:schemeClr val="tx1"/>
                </a:solidFill>
                <a:effectLst/>
                <a:latin typeface="+mn-lt"/>
                <a:ea typeface="+mn-ea"/>
                <a:cs typeface="+mn-cs"/>
              </a:rPr>
              <a:t> the afflicted believers at the ancient city of Thessalonica in order </a:t>
            </a:r>
            <a:r>
              <a:rPr lang="en-SG" sz="1200" i="1" kern="1200" dirty="0">
                <a:solidFill>
                  <a:schemeClr val="tx1"/>
                </a:solidFill>
                <a:effectLst/>
                <a:latin typeface="+mn-lt"/>
                <a:ea typeface="+mn-ea"/>
                <a:cs typeface="+mn-cs"/>
              </a:rPr>
              <a:t>to encourage them to grow in Christ</a:t>
            </a:r>
            <a:r>
              <a:rPr lang="en-SG" sz="1200" kern="1200" dirty="0">
                <a:solidFill>
                  <a:schemeClr val="tx1"/>
                </a:solidFill>
                <a:effectLst/>
                <a:latin typeface="+mn-lt"/>
                <a:ea typeface="+mn-ea"/>
                <a:cs typeface="+mn-cs"/>
              </a:rPr>
              <a:t>.  How did he comfort them to help them grow?</a:t>
            </a:r>
            <a:r>
              <a:rPr lang="en-SG" dirty="0">
                <a:effectLst/>
              </a:rPr>
              <a:t> </a:t>
            </a:r>
            <a:endParaRPr lang="en-US" dirty="0"/>
          </a:p>
        </p:txBody>
      </p:sp>
    </p:spTree>
    <p:extLst>
      <p:ext uri="{BB962C8B-B14F-4D97-AF65-F5344CB8AC3E}">
        <p14:creationId xmlns:p14="http://schemas.microsoft.com/office/powerpoint/2010/main" val="1928000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sz="1200" b="0" kern="1200" dirty="0">
                <a:solidFill>
                  <a:schemeClr val="tx1"/>
                </a:solidFill>
                <a:effectLst/>
                <a:latin typeface="+mn-lt"/>
                <a:ea typeface="+mn-ea"/>
                <a:cs typeface="+mn-cs"/>
              </a:rPr>
              <a:t>View difficulties from the Lord’s eyes.</a:t>
            </a:r>
            <a:endParaRPr lang="en-US" b="0" dirty="0"/>
          </a:p>
        </p:txBody>
      </p:sp>
    </p:spTree>
    <p:extLst>
      <p:ext uri="{BB962C8B-B14F-4D97-AF65-F5344CB8AC3E}">
        <p14:creationId xmlns:p14="http://schemas.microsoft.com/office/powerpoint/2010/main" val="300540539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You may be wondering why I say that these verses teach us to help afflicted people see God's perspective.  Aren't they just the preliminaries to the letter that follows?</a:t>
            </a:r>
          </a:p>
          <a:p>
            <a:r>
              <a:rPr lang="en-US" dirty="0"/>
              <a:t>Yes, but notice how many times Paul mentions God in this one sentence in the Greek text—four times!  </a:t>
            </a:r>
          </a:p>
          <a:p>
            <a:r>
              <a:rPr lang="en-US" dirty="0"/>
              <a:t>Twice he refers to the Father and twice to Christ, who is placed on equal level with the Father since He, too, is God.</a:t>
            </a:r>
          </a:p>
          <a:p>
            <a:endParaRPr lang="en-US" dirty="0"/>
          </a:p>
        </p:txBody>
      </p:sp>
    </p:spTree>
    <p:extLst>
      <p:ext uri="{BB962C8B-B14F-4D97-AF65-F5344CB8AC3E}">
        <p14:creationId xmlns:p14="http://schemas.microsoft.com/office/powerpoint/2010/main" val="131233236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sz="1200" kern="1200" dirty="0">
                <a:solidFill>
                  <a:schemeClr val="tx1"/>
                </a:solidFill>
                <a:effectLst/>
                <a:latin typeface="+mn-lt"/>
                <a:ea typeface="+mn-ea"/>
                <a:cs typeface="+mn-cs"/>
              </a:rPr>
              <a:t>Amazingly, 1-2 Thessalonians has only 136 verses but mentions God 149 times!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09803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5149350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Does self affirmation really work?</a:t>
            </a:r>
          </a:p>
        </p:txBody>
      </p:sp>
    </p:spTree>
    <p:extLst>
      <p:ext uri="{BB962C8B-B14F-4D97-AF65-F5344CB8AC3E}">
        <p14:creationId xmlns:p14="http://schemas.microsoft.com/office/powerpoint/2010/main" val="395897897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t>Granted, there</a:t>
            </a:r>
            <a:r>
              <a:rPr lang="mr-IN" dirty="0"/>
              <a:t>'</a:t>
            </a:r>
            <a:r>
              <a:rPr lang="en-US" dirty="0"/>
              <a:t>s balance here, too.  This doesn't mean you go around blabbing all the time, </a:t>
            </a:r>
            <a:r>
              <a:rPr lang="mr-IN" dirty="0"/>
              <a:t>"</a:t>
            </a:r>
            <a:r>
              <a:rPr lang="en-US" dirty="0"/>
              <a:t>Well, all things work for the good!</a:t>
            </a:r>
            <a:r>
              <a:rPr lang="mr-IN" dirty="0"/>
              <a:t>"</a:t>
            </a:r>
            <a:r>
              <a:rPr lang="en-US" dirty="0"/>
              <a:t>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222E1B-B0D0-4B4F-939F-9B369177C3D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417614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sz="1200" kern="1200" dirty="0">
                <a:solidFill>
                  <a:schemeClr val="tx1"/>
                </a:solidFill>
                <a:effectLst/>
                <a:latin typeface="Times New Roman" pitchFamily="-111" charset="0"/>
                <a:ea typeface="ＭＳ Ｐゴシック" pitchFamily="-111" charset="-128"/>
                <a:cs typeface="ＭＳ Ｐゴシック" pitchFamily="-111" charset="-128"/>
              </a:rPr>
              <a:t>The French atheist, Voltaire, makes fun of such people in his novel </a:t>
            </a:r>
            <a:r>
              <a:rPr lang="en-SG" sz="1200" i="1" kern="1200" dirty="0">
                <a:solidFill>
                  <a:schemeClr val="tx1"/>
                </a:solidFill>
                <a:effectLst/>
                <a:latin typeface="Times New Roman" pitchFamily="-111" charset="0"/>
                <a:ea typeface="ＭＳ Ｐゴシック" pitchFamily="-111" charset="-128"/>
                <a:cs typeface="ＭＳ Ｐゴシック" pitchFamily="-111" charset="-128"/>
              </a:rPr>
              <a:t>Candide</a:t>
            </a:r>
            <a:r>
              <a:rPr lang="en-SG" sz="1200" kern="1200" dirty="0">
                <a:solidFill>
                  <a:schemeClr val="tx1"/>
                </a:solidFill>
                <a:effectLst/>
                <a:latin typeface="Times New Roman" pitchFamily="-111" charset="0"/>
                <a:ea typeface="ＭＳ Ｐゴシック" pitchFamily="-111" charset="-128"/>
                <a:cs typeface="ＭＳ Ｐゴシック" pitchFamily="-111" charset="-128"/>
              </a:rPr>
              <a:t>. </a:t>
            </a:r>
            <a:endParaRPr lang="en-US" dirty="0"/>
          </a:p>
        </p:txBody>
      </p:sp>
    </p:spTree>
    <p:extLst>
      <p:ext uri="{BB962C8B-B14F-4D97-AF65-F5344CB8AC3E}">
        <p14:creationId xmlns:p14="http://schemas.microsoft.com/office/powerpoint/2010/main" val="108808015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sz="1200" kern="1200" dirty="0">
                <a:solidFill>
                  <a:schemeClr val="tx1"/>
                </a:solidFill>
                <a:effectLst/>
                <a:latin typeface="Times New Roman" pitchFamily="-111" charset="0"/>
                <a:ea typeface="ＭＳ Ｐゴシック" pitchFamily="-111" charset="-128"/>
                <a:cs typeface="ＭＳ Ｐゴシック" pitchFamily="-111" charset="-128"/>
              </a:rPr>
              <a:t>Voltaire constantly belittles the Christian in the story, </a:t>
            </a:r>
            <a:r>
              <a:rPr lang="en-SG" sz="1200" kern="1200" dirty="0" err="1">
                <a:solidFill>
                  <a:schemeClr val="tx1"/>
                </a:solidFill>
                <a:effectLst/>
                <a:latin typeface="Times New Roman" pitchFamily="-111" charset="0"/>
                <a:ea typeface="ＭＳ Ｐゴシック" pitchFamily="-111" charset="-128"/>
                <a:cs typeface="ＭＳ Ｐゴシック" pitchFamily="-111" charset="-128"/>
              </a:rPr>
              <a:t>Dr.</a:t>
            </a:r>
            <a:r>
              <a:rPr lang="en-SG" sz="1200" kern="1200" dirty="0">
                <a:solidFill>
                  <a:schemeClr val="tx1"/>
                </a:solidFill>
                <a:effectLst/>
                <a:latin typeface="Times New Roman" pitchFamily="-111" charset="0"/>
                <a:ea typeface="ＭＳ Ｐゴシック" pitchFamily="-111" charset="-128"/>
                <a:cs typeface="ＭＳ Ｐゴシック" pitchFamily="-111" charset="-128"/>
              </a:rPr>
              <a:t> Pangloss, every time something awful happens, saying, </a:t>
            </a:r>
            <a:r>
              <a:rPr lang="mr-IN" sz="1200" kern="1200" dirty="0">
                <a:solidFill>
                  <a:schemeClr val="tx1"/>
                </a:solidFill>
                <a:effectLst/>
                <a:latin typeface="Times New Roman" pitchFamily="-111" charset="0"/>
                <a:ea typeface="ＭＳ Ｐゴシック" pitchFamily="-111" charset="-128"/>
                <a:cs typeface="ＭＳ Ｐゴシック" pitchFamily="-111" charset="-128"/>
              </a:rPr>
              <a:t>"</a:t>
            </a:r>
            <a:r>
              <a:rPr lang="en-SG" sz="1200" kern="1200" dirty="0">
                <a:solidFill>
                  <a:schemeClr val="tx1"/>
                </a:solidFill>
                <a:effectLst/>
                <a:latin typeface="Times New Roman" pitchFamily="-111" charset="0"/>
                <a:ea typeface="ＭＳ Ｐゴシック" pitchFamily="-111" charset="-128"/>
                <a:cs typeface="ＭＳ Ｐゴシック" pitchFamily="-111" charset="-128"/>
              </a:rPr>
              <a:t>Well, all things work for good!</a:t>
            </a:r>
            <a:r>
              <a:rPr lang="mr-IN" sz="1200" kern="1200" dirty="0">
                <a:solidFill>
                  <a:schemeClr val="tx1"/>
                </a:solidFill>
                <a:effectLst/>
                <a:latin typeface="Times New Roman" pitchFamily="-111" charset="0"/>
                <a:ea typeface="ＭＳ Ｐゴシック" pitchFamily="-111" charset="-128"/>
                <a:cs typeface="ＭＳ Ｐゴシック" pitchFamily="-111" charset="-128"/>
              </a:rPr>
              <a:t>"</a:t>
            </a:r>
            <a:r>
              <a:rPr lang="en-SG" dirty="0">
                <a:effectLst/>
              </a:rPr>
              <a:t> </a:t>
            </a:r>
            <a:endParaRPr lang="en-US" dirty="0"/>
          </a:p>
        </p:txBody>
      </p:sp>
    </p:spTree>
    <p:extLst>
      <p:ext uri="{BB962C8B-B14F-4D97-AF65-F5344CB8AC3E}">
        <p14:creationId xmlns:p14="http://schemas.microsoft.com/office/powerpoint/2010/main" val="143681940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sz="1200" kern="1200" dirty="0">
                <a:solidFill>
                  <a:schemeClr val="tx1"/>
                </a:solidFill>
                <a:effectLst/>
                <a:latin typeface="Times New Roman" pitchFamily="-111" charset="0"/>
                <a:ea typeface="ＭＳ Ｐゴシック" pitchFamily="-111" charset="-128"/>
                <a:cs typeface="ＭＳ Ｐゴシック" pitchFamily="-111" charset="-128"/>
              </a:rPr>
              <a:t>Voltaire quotes, of course, only a portion of Romans 8:28, that says this applies to those who love God. Even Christians only quote part of the verse too.</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222E1B-B0D0-4B4F-939F-9B369177C3D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399217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sz="1200" kern="1200" dirty="0">
                <a:solidFill>
                  <a:schemeClr val="tx1"/>
                </a:solidFill>
                <a:effectLst/>
                <a:latin typeface="Times New Roman" pitchFamily="-111" charset="0"/>
                <a:ea typeface="ＭＳ Ｐゴシック" pitchFamily="-111" charset="-128"/>
                <a:cs typeface="ＭＳ Ｐゴシック" pitchFamily="-111" charset="-128"/>
              </a:rPr>
              <a:t>But Romans</a:t>
            </a:r>
            <a:r>
              <a:rPr lang="en-SG" sz="1200" kern="1200" baseline="0" dirty="0">
                <a:solidFill>
                  <a:schemeClr val="tx1"/>
                </a:solidFill>
                <a:effectLst/>
                <a:latin typeface="Times New Roman" pitchFamily="-111" charset="0"/>
                <a:ea typeface="ＭＳ Ｐゴシック" pitchFamily="-111" charset="-128"/>
                <a:cs typeface="ＭＳ Ｐゴシック" pitchFamily="-111" charset="-128"/>
              </a:rPr>
              <a:t> 8:28 </a:t>
            </a:r>
            <a:r>
              <a:rPr lang="en-SG" sz="1200" kern="1200" dirty="0">
                <a:solidFill>
                  <a:schemeClr val="tx1"/>
                </a:solidFill>
                <a:effectLst/>
                <a:latin typeface="Times New Roman" pitchFamily="-111" charset="0"/>
                <a:ea typeface="ＭＳ Ｐゴシック" pitchFamily="-111" charset="-128"/>
                <a:cs typeface="ＭＳ Ｐゴシック" pitchFamily="-111" charset="-128"/>
              </a:rPr>
              <a:t>actually applies this optimism only to those who both love God and are called according to his purpose. We must be </a:t>
            </a:r>
            <a:r>
              <a:rPr lang="mr-IN" sz="1200" kern="1200" dirty="0">
                <a:solidFill>
                  <a:schemeClr val="tx1"/>
                </a:solidFill>
                <a:effectLst/>
                <a:latin typeface="Times New Roman" pitchFamily="-111" charset="0"/>
                <a:ea typeface="ＭＳ Ｐゴシック" pitchFamily="-111" charset="-128"/>
                <a:cs typeface="ＭＳ Ｐゴシック" pitchFamily="-111" charset="-128"/>
              </a:rPr>
              <a:t>"</a:t>
            </a:r>
            <a:r>
              <a:rPr lang="en-SG" sz="1200" kern="1200" dirty="0">
                <a:solidFill>
                  <a:schemeClr val="tx1"/>
                </a:solidFill>
                <a:effectLst/>
                <a:latin typeface="Times New Roman" pitchFamily="-111" charset="0"/>
                <a:ea typeface="ＭＳ Ｐゴシック" pitchFamily="-111" charset="-128"/>
                <a:cs typeface="ＭＳ Ｐゴシック" pitchFamily="-111" charset="-128"/>
              </a:rPr>
              <a:t>the called ones</a:t>
            </a:r>
            <a:r>
              <a:rPr lang="mr-IN" sz="1200" kern="1200" dirty="0">
                <a:solidFill>
                  <a:schemeClr val="tx1"/>
                </a:solidFill>
                <a:effectLst/>
                <a:latin typeface="Times New Roman" pitchFamily="-111" charset="0"/>
                <a:ea typeface="ＭＳ Ｐゴシック" pitchFamily="-111" charset="-128"/>
                <a:cs typeface="ＭＳ Ｐゴシック" pitchFamily="-111" charset="-128"/>
              </a:rPr>
              <a:t>"</a:t>
            </a:r>
            <a:r>
              <a:rPr lang="en-SG" sz="1200" kern="1200" dirty="0">
                <a:solidFill>
                  <a:schemeClr val="tx1"/>
                </a:solidFill>
                <a:effectLst/>
                <a:latin typeface="Times New Roman" pitchFamily="-111" charset="0"/>
                <a:ea typeface="ＭＳ Ｐゴシック" pitchFamily="-111" charset="-128"/>
                <a:cs typeface="ＭＳ Ｐゴシック" pitchFamily="-111" charset="-128"/>
              </a:rPr>
              <a:t> who know Him and love Him.</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222E1B-B0D0-4B4F-939F-9B369177C3D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598547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sz="1200" kern="1200" dirty="0">
                <a:solidFill>
                  <a:schemeClr val="tx1"/>
                </a:solidFill>
                <a:effectLst/>
                <a:latin typeface="+mn-lt"/>
                <a:ea typeface="+mn-ea"/>
                <a:cs typeface="+mn-cs"/>
              </a:rPr>
              <a:t>There are ways of turning people's sights to the Lord without always quoting Scripture and saying, "Praise Jesus, Praise Jesus…"</a:t>
            </a:r>
            <a:r>
              <a:rPr lang="en-SG" dirty="0">
                <a:effectLst/>
              </a:rPr>
              <a:t> </a:t>
            </a:r>
          </a:p>
          <a:p>
            <a:r>
              <a:rPr lang="en-SG" dirty="0">
                <a:effectLst/>
                <a:cs typeface="ＭＳ Ｐゴシック" charset="0"/>
              </a:rPr>
              <a:t>• </a:t>
            </a:r>
            <a:r>
              <a:rPr lang="en-SG" sz="1200" kern="1200" dirty="0">
                <a:solidFill>
                  <a:schemeClr val="tx1"/>
                </a:solidFill>
                <a:effectLst/>
                <a:latin typeface="+mn-lt"/>
                <a:ea typeface="+mn-ea"/>
                <a:cs typeface="+mn-cs"/>
              </a:rPr>
              <a:t>Sometimes we affirm and turn others to God by saying nothing at all.</a:t>
            </a:r>
          </a:p>
          <a:p>
            <a:r>
              <a:rPr lang="en-SG" sz="1200" kern="1200" dirty="0">
                <a:solidFill>
                  <a:schemeClr val="tx1"/>
                </a:solidFill>
                <a:effectLst/>
                <a:latin typeface="+mn-lt"/>
                <a:ea typeface="+mn-ea"/>
                <a:cs typeface="+mn-cs"/>
              </a:rPr>
              <a:t>•</a:t>
            </a:r>
            <a:r>
              <a:rPr lang="en-SG" sz="1200" kern="1200" baseline="0" dirty="0">
                <a:solidFill>
                  <a:schemeClr val="tx1"/>
                </a:solidFill>
                <a:effectLst/>
                <a:latin typeface="+mn-lt"/>
                <a:ea typeface="+mn-ea"/>
                <a:cs typeface="+mn-cs"/>
              </a:rPr>
              <a:t> </a:t>
            </a:r>
            <a:r>
              <a:rPr lang="en-SG" sz="1200" kern="1200" dirty="0">
                <a:solidFill>
                  <a:schemeClr val="tx1"/>
                </a:solidFill>
                <a:effectLst/>
                <a:latin typeface="+mn-lt"/>
                <a:ea typeface="+mn-ea"/>
                <a:cs typeface="+mn-cs"/>
              </a:rPr>
              <a:t>Often just writing down a Scripture reference for the person and encouraging him to look it up later is best.</a:t>
            </a:r>
            <a:endParaRPr lang="en-US" dirty="0">
              <a:cs typeface="ＭＳ Ｐゴシック" charset="0"/>
            </a:endParaRPr>
          </a:p>
        </p:txBody>
      </p:sp>
    </p:spTree>
    <p:extLst>
      <p:ext uri="{BB962C8B-B14F-4D97-AF65-F5344CB8AC3E}">
        <p14:creationId xmlns:p14="http://schemas.microsoft.com/office/powerpoint/2010/main" val="237897919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sz="1200" kern="1200" dirty="0">
                <a:solidFill>
                  <a:schemeClr val="tx1"/>
                </a:solidFill>
                <a:effectLst/>
                <a:latin typeface="+mn-lt"/>
                <a:ea typeface="+mn-ea"/>
                <a:cs typeface="+mn-cs"/>
              </a:rPr>
              <a:t>We need to realign ourselves towards God because his plan is perfect!</a:t>
            </a:r>
            <a:r>
              <a:rPr lang="en-SG" dirty="0">
                <a:effectLst/>
              </a:rPr>
              <a:t> </a:t>
            </a:r>
          </a:p>
          <a:p>
            <a:r>
              <a:rPr lang="en-SG" sz="1200" kern="1200" dirty="0">
                <a:solidFill>
                  <a:schemeClr val="tx1"/>
                </a:solidFill>
                <a:effectLst/>
                <a:latin typeface="+mn-lt"/>
                <a:ea typeface="+mn-ea"/>
                <a:cs typeface="+mn-cs"/>
              </a:rPr>
              <a:t>A few years ago, at the Seattle Special Olympics, six contestants, all physically or mentally disabled, assembled at the starting line for the 100-yard dash.</a:t>
            </a:r>
            <a:endParaRPr lang="en-US" dirty="0"/>
          </a:p>
        </p:txBody>
      </p:sp>
    </p:spTree>
    <p:extLst>
      <p:ext uri="{BB962C8B-B14F-4D97-AF65-F5344CB8AC3E}">
        <p14:creationId xmlns:p14="http://schemas.microsoft.com/office/powerpoint/2010/main" val="165788590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mn-lt"/>
                <a:ea typeface="+mn-ea"/>
                <a:cs typeface="+mn-cs"/>
              </a:rPr>
              <a:t>At the gun, they all started out, not exactly in a dash, but with a relish to run the race to the finish and win. All, that is, except one little boy who stumbled on the asphalt, tumbled over a couple of times, and began to cry. The others heard the boy cry.  They slowed down and looked back.  Then they all turned around and went back ... every one of them.</a:t>
            </a:r>
            <a:endParaRPr lang="en-US" dirty="0"/>
          </a:p>
          <a:p>
            <a:endParaRPr lang="en-US" dirty="0"/>
          </a:p>
        </p:txBody>
      </p:sp>
    </p:spTree>
    <p:extLst>
      <p:ext uri="{BB962C8B-B14F-4D97-AF65-F5344CB8AC3E}">
        <p14:creationId xmlns:p14="http://schemas.microsoft.com/office/powerpoint/2010/main" val="31968397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sz="1200" kern="1200" dirty="0">
                <a:solidFill>
                  <a:schemeClr val="tx1"/>
                </a:solidFill>
                <a:effectLst/>
                <a:latin typeface="+mn-lt"/>
                <a:ea typeface="+mn-ea"/>
                <a:cs typeface="+mn-cs"/>
              </a:rPr>
              <a:t>One girl with Down's Syndrome bent down and kissed him and said, "This will make it better."</a:t>
            </a:r>
            <a:endParaRPr lang="en-US" dirty="0"/>
          </a:p>
          <a:p>
            <a:endParaRPr lang="en-US" dirty="0"/>
          </a:p>
        </p:txBody>
      </p:sp>
    </p:spTree>
    <p:extLst>
      <p:ext uri="{BB962C8B-B14F-4D97-AF65-F5344CB8AC3E}">
        <p14:creationId xmlns:p14="http://schemas.microsoft.com/office/powerpoint/2010/main" val="306336946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sz="1200" kern="1200" dirty="0">
                <a:solidFill>
                  <a:schemeClr val="tx1"/>
                </a:solidFill>
                <a:effectLst/>
                <a:latin typeface="+mn-lt"/>
                <a:ea typeface="+mn-ea"/>
                <a:cs typeface="+mn-cs"/>
              </a:rPr>
              <a:t>Then all six linked arms and ran together to the finish line. </a:t>
            </a:r>
            <a:endParaRPr lang="en-US" dirty="0"/>
          </a:p>
        </p:txBody>
      </p:sp>
    </p:spTree>
    <p:extLst>
      <p:ext uri="{BB962C8B-B14F-4D97-AF65-F5344CB8AC3E}">
        <p14:creationId xmlns:p14="http://schemas.microsoft.com/office/powerpoint/2010/main" val="40680359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55983342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sz="1200" kern="1200" dirty="0">
                <a:solidFill>
                  <a:schemeClr val="tx1"/>
                </a:solidFill>
                <a:effectLst/>
                <a:latin typeface="+mn-lt"/>
                <a:ea typeface="+mn-ea"/>
                <a:cs typeface="+mn-cs"/>
              </a:rPr>
              <a:t>Everyone in the stadium stood, and the cheering went on for several minutes.  People who were there are still telling the story.</a:t>
            </a:r>
            <a:r>
              <a:rPr lang="en-SG" dirty="0">
                <a:effectLst/>
              </a:rPr>
              <a:t> </a:t>
            </a:r>
          </a:p>
          <a:p>
            <a:r>
              <a:rPr lang="en-SG" sz="1200" kern="1200" dirty="0">
                <a:solidFill>
                  <a:schemeClr val="tx1"/>
                </a:solidFill>
                <a:effectLst/>
                <a:latin typeface="+mn-lt"/>
                <a:ea typeface="+mn-ea"/>
                <a:cs typeface="+mn-cs"/>
              </a:rPr>
              <a:t>Why?  Because deep down we know this one thing: What matters in this life is more than winning for ourselves.  </a:t>
            </a:r>
            <a:r>
              <a:rPr lang="en-SG" sz="1200" i="1" kern="1200" dirty="0">
                <a:solidFill>
                  <a:schemeClr val="tx1"/>
                </a:solidFill>
                <a:effectLst/>
                <a:latin typeface="+mn-lt"/>
                <a:ea typeface="+mn-ea"/>
                <a:cs typeface="+mn-cs"/>
              </a:rPr>
              <a:t>God’s view</a:t>
            </a:r>
            <a:r>
              <a:rPr lang="en-SG" sz="1200" kern="1200" dirty="0">
                <a:solidFill>
                  <a:schemeClr val="tx1"/>
                </a:solidFill>
                <a:effectLst/>
                <a:latin typeface="+mn-lt"/>
                <a:ea typeface="+mn-ea"/>
                <a:cs typeface="+mn-cs"/>
              </a:rPr>
              <a:t> on life is helping others win, even if it means slowing down and changing our course.</a:t>
            </a:r>
            <a:r>
              <a:rPr lang="en-SG" dirty="0">
                <a:effectLst/>
              </a:rPr>
              <a:t> </a:t>
            </a:r>
            <a:endParaRPr lang="en-US" dirty="0"/>
          </a:p>
        </p:txBody>
      </p:sp>
    </p:spTree>
    <p:extLst>
      <p:ext uri="{BB962C8B-B14F-4D97-AF65-F5344CB8AC3E}">
        <p14:creationId xmlns:p14="http://schemas.microsoft.com/office/powerpoint/2010/main" val="365465858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sz="1200" kern="1200" dirty="0">
                <a:solidFill>
                  <a:schemeClr val="tx1"/>
                </a:solidFill>
                <a:effectLst/>
                <a:latin typeface="+mn-lt"/>
                <a:ea typeface="+mn-ea"/>
                <a:cs typeface="+mn-cs"/>
              </a:rPr>
              <a:t>"A candle loses nothing by lighting another candle." You can be that candle to share God’s view and bring light to others without in the least diminishing your own light.</a:t>
            </a:r>
            <a:r>
              <a:rPr lang="en-SG" dirty="0">
                <a:effectLst/>
              </a:rPr>
              <a:t> </a:t>
            </a:r>
            <a:endParaRPr lang="en-US" dirty="0"/>
          </a:p>
        </p:txBody>
      </p:sp>
    </p:spTree>
    <p:extLst>
      <p:ext uri="{BB962C8B-B14F-4D97-AF65-F5344CB8AC3E}">
        <p14:creationId xmlns:p14="http://schemas.microsoft.com/office/powerpoint/2010/main" val="269071176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Others benefit in their spiritual walk when they hear you praise God for them.</a:t>
            </a:r>
          </a:p>
        </p:txBody>
      </p:sp>
    </p:spTree>
    <p:extLst>
      <p:ext uri="{BB962C8B-B14F-4D97-AF65-F5344CB8AC3E}">
        <p14:creationId xmlns:p14="http://schemas.microsoft.com/office/powerpoint/2010/main" val="49796362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sz="1200" kern="1200" dirty="0">
                <a:solidFill>
                  <a:schemeClr val="tx1"/>
                </a:solidFill>
                <a:effectLst/>
                <a:latin typeface="+mn-lt"/>
                <a:ea typeface="+mn-ea"/>
                <a:cs typeface="+mn-cs"/>
              </a:rPr>
              <a:t>Paul thanked God for two things—their faith and their love (</a:t>
            </a:r>
            <a:r>
              <a:rPr lang="en-SG" sz="1200" u="sng" kern="1200" dirty="0">
                <a:solidFill>
                  <a:schemeClr val="tx1"/>
                </a:solidFill>
                <a:effectLst/>
                <a:latin typeface="+mn-lt"/>
                <a:ea typeface="+mn-ea"/>
                <a:cs typeface="+mn-cs"/>
              </a:rPr>
              <a:t>1:3</a:t>
            </a:r>
            <a:r>
              <a:rPr lang="en-SG" sz="1200" kern="1200" dirty="0">
                <a:solidFill>
                  <a:schemeClr val="tx1"/>
                </a:solidFill>
                <a:effectLst/>
                <a:latin typeface="+mn-lt"/>
                <a:ea typeface="+mn-ea"/>
                <a:cs typeface="+mn-cs"/>
              </a:rPr>
              <a:t>).</a:t>
            </a:r>
          </a:p>
          <a:p>
            <a:r>
              <a:rPr lang="en-SG" dirty="0">
                <a:effectLst/>
              </a:rPr>
              <a:t>I wonder how often you thank God for others’ spiritual growth. </a:t>
            </a:r>
            <a:r>
              <a:rPr lang="en-SG" sz="1200" kern="1200" dirty="0">
                <a:solidFill>
                  <a:schemeClr val="tx1"/>
                </a:solidFill>
                <a:effectLst/>
                <a:latin typeface="+mn-lt"/>
                <a:ea typeface="+mn-ea"/>
                <a:cs typeface="+mn-cs"/>
              </a:rPr>
              <a:t>When someone is going through trials how do we generally pray?</a:t>
            </a:r>
          </a:p>
          <a:p>
            <a:r>
              <a:rPr lang="en-SG" sz="1200" kern="1200" dirty="0">
                <a:solidFill>
                  <a:schemeClr val="tx1"/>
                </a:solidFill>
                <a:effectLst/>
                <a:latin typeface="+mn-lt"/>
                <a:ea typeface="+mn-ea"/>
                <a:cs typeface="+mn-cs"/>
              </a:rPr>
              <a:t>I hate to admit it, but most of the time we ask God to remove the trials.</a:t>
            </a:r>
          </a:p>
          <a:p>
            <a:r>
              <a:rPr lang="en-SG" sz="1200" kern="1200" dirty="0">
                <a:solidFill>
                  <a:schemeClr val="tx1"/>
                </a:solidFill>
                <a:effectLst/>
                <a:latin typeface="+mn-lt"/>
                <a:ea typeface="+mn-ea"/>
                <a:cs typeface="+mn-cs"/>
              </a:rPr>
              <a:t>Notice the focus of Paul's prayer here—not a request that God take away their trials but </a:t>
            </a:r>
            <a:r>
              <a:rPr lang="en-SG" sz="1200" b="1" kern="1200" dirty="0">
                <a:solidFill>
                  <a:schemeClr val="tx1"/>
                </a:solidFill>
                <a:effectLst/>
                <a:latin typeface="+mn-lt"/>
                <a:ea typeface="+mn-ea"/>
                <a:cs typeface="+mn-cs"/>
              </a:rPr>
              <a:t>thanksgiving</a:t>
            </a:r>
            <a:r>
              <a:rPr lang="en-SG" sz="1200" kern="1200" dirty="0">
                <a:solidFill>
                  <a:schemeClr val="tx1"/>
                </a:solidFill>
                <a:effectLst/>
                <a:latin typeface="+mn-lt"/>
                <a:ea typeface="+mn-ea"/>
                <a:cs typeface="+mn-cs"/>
              </a:rPr>
              <a:t>!  </a:t>
            </a:r>
          </a:p>
          <a:p>
            <a:r>
              <a:rPr lang="en-SG" sz="1200" kern="1200" dirty="0">
                <a:solidFill>
                  <a:schemeClr val="tx1"/>
                </a:solidFill>
                <a:effectLst/>
                <a:latin typeface="+mn-lt"/>
                <a:ea typeface="+mn-ea"/>
                <a:cs typeface="+mn-cs"/>
              </a:rPr>
              <a:t>He affirmed them by praying not for the </a:t>
            </a:r>
            <a:r>
              <a:rPr lang="en-SG" sz="1200" b="1" kern="1200" dirty="0">
                <a:solidFill>
                  <a:schemeClr val="tx1"/>
                </a:solidFill>
                <a:effectLst/>
                <a:latin typeface="+mn-lt"/>
                <a:ea typeface="+mn-ea"/>
                <a:cs typeface="+mn-cs"/>
              </a:rPr>
              <a:t>removal</a:t>
            </a:r>
            <a:r>
              <a:rPr lang="en-SG" sz="1200" kern="1200" dirty="0">
                <a:solidFill>
                  <a:schemeClr val="tx1"/>
                </a:solidFill>
                <a:effectLst/>
                <a:latin typeface="+mn-lt"/>
                <a:ea typeface="+mn-ea"/>
                <a:cs typeface="+mn-cs"/>
              </a:rPr>
              <a:t> of the trial but for character development </a:t>
            </a:r>
            <a:r>
              <a:rPr lang="en-SG" sz="1200" b="1" kern="1200" dirty="0">
                <a:solidFill>
                  <a:schemeClr val="tx1"/>
                </a:solidFill>
                <a:effectLst/>
                <a:latin typeface="+mn-lt"/>
                <a:ea typeface="+mn-ea"/>
                <a:cs typeface="+mn-cs"/>
              </a:rPr>
              <a:t>through</a:t>
            </a:r>
            <a:r>
              <a:rPr lang="en-SG" sz="1200" kern="1200" dirty="0">
                <a:solidFill>
                  <a:schemeClr val="tx1"/>
                </a:solidFill>
                <a:effectLst/>
                <a:latin typeface="+mn-lt"/>
                <a:ea typeface="+mn-ea"/>
                <a:cs typeface="+mn-cs"/>
              </a:rPr>
              <a:t> the trial.</a:t>
            </a:r>
          </a:p>
          <a:p>
            <a:r>
              <a:rPr lang="en-SG" sz="1200" kern="1200" dirty="0">
                <a:solidFill>
                  <a:schemeClr val="tx1"/>
                </a:solidFill>
                <a:effectLst/>
                <a:latin typeface="+mn-lt"/>
                <a:ea typeface="+mn-ea"/>
                <a:cs typeface="+mn-cs"/>
              </a:rPr>
              <a:t>Paul doesn't focus on what's going on </a:t>
            </a:r>
            <a:r>
              <a:rPr lang="en-SG" sz="1200" b="1" kern="1200" dirty="0">
                <a:solidFill>
                  <a:schemeClr val="tx1"/>
                </a:solidFill>
                <a:effectLst/>
                <a:latin typeface="+mn-lt"/>
                <a:ea typeface="+mn-ea"/>
                <a:cs typeface="+mn-cs"/>
              </a:rPr>
              <a:t>around</a:t>
            </a:r>
            <a:r>
              <a:rPr lang="en-SG" sz="1200" kern="1200" dirty="0">
                <a:solidFill>
                  <a:schemeClr val="tx1"/>
                </a:solidFill>
                <a:effectLst/>
                <a:latin typeface="+mn-lt"/>
                <a:ea typeface="+mn-ea"/>
                <a:cs typeface="+mn-cs"/>
              </a:rPr>
              <a:t> them—he looks at what God is doing </a:t>
            </a:r>
            <a:r>
              <a:rPr lang="en-SG" sz="1200" b="1" kern="1200" dirty="0">
                <a:solidFill>
                  <a:schemeClr val="tx1"/>
                </a:solidFill>
                <a:effectLst/>
                <a:latin typeface="+mn-lt"/>
                <a:ea typeface="+mn-ea"/>
                <a:cs typeface="+mn-cs"/>
              </a:rPr>
              <a:t>within</a:t>
            </a:r>
            <a:r>
              <a:rPr lang="en-SG" sz="1200" kern="1200" dirty="0">
                <a:solidFill>
                  <a:schemeClr val="tx1"/>
                </a:solidFill>
                <a:effectLst/>
                <a:latin typeface="+mn-lt"/>
                <a:ea typeface="+mn-ea"/>
                <a:cs typeface="+mn-cs"/>
              </a:rPr>
              <a:t> them—building qualities like faith, love, and perseverance mentioned in verse 4.</a:t>
            </a:r>
          </a:p>
          <a:p>
            <a:endParaRPr lang="en-US" dirty="0"/>
          </a:p>
        </p:txBody>
      </p:sp>
    </p:spTree>
    <p:extLst>
      <p:ext uri="{BB962C8B-B14F-4D97-AF65-F5344CB8AC3E}">
        <p14:creationId xmlns:p14="http://schemas.microsoft.com/office/powerpoint/2010/main" val="43811889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endParaRPr lang="en-US"/>
          </a:p>
        </p:txBody>
      </p:sp>
    </p:spTree>
    <p:extLst>
      <p:ext uri="{BB962C8B-B14F-4D97-AF65-F5344CB8AC3E}">
        <p14:creationId xmlns:p14="http://schemas.microsoft.com/office/powerpoint/2010/main" val="682395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SG" sz="1200" kern="1200">
                <a:solidFill>
                  <a:schemeClr val="tx1"/>
                </a:solidFill>
                <a:effectLst/>
                <a:latin typeface="+mn-lt"/>
                <a:ea typeface="+mn-ea"/>
                <a:cs typeface="+mn-cs"/>
              </a:rPr>
              <a:t>He affirmed them that their love for one another kept increasing—so we see Paul affirming their affirmation!</a:t>
            </a:r>
            <a:r>
              <a:rPr lang="en-SG">
                <a:effectLst/>
              </a:rPr>
              <a:t> </a:t>
            </a:r>
            <a:r>
              <a:rPr lang="en-SG" sz="1200" kern="1200">
                <a:solidFill>
                  <a:schemeClr val="tx1"/>
                </a:solidFill>
                <a:effectLst/>
                <a:latin typeface="+mn-lt"/>
                <a:ea typeface="+mn-ea"/>
                <a:cs typeface="+mn-cs"/>
              </a:rPr>
              <a:t>When you look at others, what type of glasses do you wear?</a:t>
            </a:r>
            <a:r>
              <a:rPr lang="en-SG">
                <a:effectLst/>
              </a:rPr>
              <a:t> </a:t>
            </a:r>
            <a:endParaRPr lang="en-US"/>
          </a:p>
        </p:txBody>
      </p:sp>
    </p:spTree>
    <p:extLst>
      <p:ext uri="{BB962C8B-B14F-4D97-AF65-F5344CB8AC3E}">
        <p14:creationId xmlns:p14="http://schemas.microsoft.com/office/powerpoint/2010/main" val="192973270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SG" sz="1200" kern="1200">
                <a:solidFill>
                  <a:schemeClr val="tx1"/>
                </a:solidFill>
                <a:effectLst/>
                <a:latin typeface="+mn-lt"/>
                <a:ea typeface="+mn-ea"/>
                <a:cs typeface="+mn-cs"/>
              </a:rPr>
              <a:t>We need to see people differently—with mercy glasses—looking at them in light of the death of Jesus for them and for us. However…</a:t>
            </a:r>
            <a:r>
              <a:rPr lang="en-SG">
                <a:effectLst/>
              </a:rPr>
              <a:t> </a:t>
            </a:r>
            <a:endParaRPr lang="en-US" dirty="0"/>
          </a:p>
        </p:txBody>
      </p:sp>
    </p:spTree>
    <p:extLst>
      <p:ext uri="{BB962C8B-B14F-4D97-AF65-F5344CB8AC3E}">
        <p14:creationId xmlns:p14="http://schemas.microsoft.com/office/powerpoint/2010/main" val="210044243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sz="1200" kern="1200" dirty="0">
                <a:solidFill>
                  <a:schemeClr val="tx1"/>
                </a:solidFill>
                <a:effectLst/>
                <a:latin typeface="+mn-lt"/>
                <a:ea typeface="+mn-ea"/>
                <a:cs typeface="+mn-cs"/>
              </a:rPr>
              <a:t>Prayer for others is no doubt the best way to affirm others.  That's why Paul did it!</a:t>
            </a:r>
          </a:p>
          <a:p>
            <a:r>
              <a:rPr lang="en-SG" sz="1200" kern="1200" dirty="0">
                <a:solidFill>
                  <a:schemeClr val="tx1"/>
                </a:solidFill>
                <a:effectLst/>
                <a:latin typeface="+mn-lt"/>
                <a:ea typeface="+mn-ea"/>
                <a:cs typeface="+mn-cs"/>
              </a:rPr>
              <a:t>I hope as a church we’ll grow to pray beyond a focus on the circumstances and pray that God will use difficulties to build the character of Christ within us.</a:t>
            </a:r>
          </a:p>
          <a:p>
            <a:r>
              <a:rPr lang="en-SG" sz="1200" kern="1200" dirty="0">
                <a:solidFill>
                  <a:schemeClr val="tx1"/>
                </a:solidFill>
                <a:effectLst/>
                <a:latin typeface="+mn-lt"/>
                <a:ea typeface="+mn-ea"/>
                <a:cs typeface="+mn-cs"/>
              </a:rPr>
              <a:t>The three qualities Paul notes are a great starting place—faith, love and perseverance.</a:t>
            </a:r>
          </a:p>
          <a:p>
            <a:r>
              <a:rPr lang="en-SG" sz="1200" kern="1200" dirty="0">
                <a:solidFill>
                  <a:schemeClr val="tx1"/>
                </a:solidFill>
                <a:effectLst/>
                <a:latin typeface="+mn-lt"/>
                <a:ea typeface="+mn-ea"/>
                <a:cs typeface="+mn-cs"/>
              </a:rPr>
              <a:t>MPI</a:t>
            </a:r>
          </a:p>
          <a:p>
            <a:r>
              <a:rPr lang="en-SG" dirty="0">
                <a:effectLst/>
              </a:rPr>
              <a:t>I think our prayer times together as a church would be even better if we make it a point to thank God for others' growth right there in the group. </a:t>
            </a:r>
            <a:endParaRPr lang="en-US" dirty="0"/>
          </a:p>
        </p:txBody>
      </p:sp>
    </p:spTree>
    <p:extLst>
      <p:ext uri="{BB962C8B-B14F-4D97-AF65-F5344CB8AC3E}">
        <p14:creationId xmlns:p14="http://schemas.microsoft.com/office/powerpoint/2010/main" val="16006652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Make your praise common knowledge to help others persevere.</a:t>
            </a:r>
          </a:p>
        </p:txBody>
      </p:sp>
    </p:spTree>
    <p:extLst>
      <p:ext uri="{BB962C8B-B14F-4D97-AF65-F5344CB8AC3E}">
        <p14:creationId xmlns:p14="http://schemas.microsoft.com/office/powerpoint/2010/main" val="346821474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sz="1200" kern="1200" dirty="0">
                <a:solidFill>
                  <a:schemeClr val="tx1"/>
                </a:solidFill>
                <a:effectLst/>
                <a:latin typeface="+mn-lt"/>
                <a:ea typeface="+mn-ea"/>
                <a:cs typeface="+mn-cs"/>
              </a:rPr>
              <a:t>Paul told </a:t>
            </a:r>
            <a:r>
              <a:rPr lang="en-SG" sz="1200" i="1" kern="1200" dirty="0">
                <a:solidFill>
                  <a:schemeClr val="tx1"/>
                </a:solidFill>
                <a:effectLst/>
                <a:latin typeface="+mn-lt"/>
                <a:ea typeface="+mn-ea"/>
                <a:cs typeface="+mn-cs"/>
              </a:rPr>
              <a:t>others</a:t>
            </a:r>
            <a:r>
              <a:rPr lang="en-SG" sz="1200" kern="1200" dirty="0">
                <a:solidFill>
                  <a:schemeClr val="tx1"/>
                </a:solidFill>
                <a:effectLst/>
                <a:latin typeface="+mn-lt"/>
                <a:ea typeface="+mn-ea"/>
                <a:cs typeface="+mn-cs"/>
              </a:rPr>
              <a:t> how well they hung in there (</a:t>
            </a:r>
            <a:r>
              <a:rPr lang="en-SG" sz="1200" u="sng" kern="1200" dirty="0">
                <a:solidFill>
                  <a:schemeClr val="tx1"/>
                </a:solidFill>
                <a:effectLst/>
                <a:latin typeface="+mn-lt"/>
                <a:ea typeface="+mn-ea"/>
                <a:cs typeface="+mn-cs"/>
              </a:rPr>
              <a:t>1:4</a:t>
            </a:r>
            <a:r>
              <a:rPr lang="en-SG" sz="1200" kern="1200" dirty="0">
                <a:solidFill>
                  <a:schemeClr val="tx1"/>
                </a:solidFill>
                <a:effectLst/>
                <a:latin typeface="+mn-lt"/>
                <a:ea typeface="+mn-ea"/>
                <a:cs typeface="+mn-cs"/>
              </a:rPr>
              <a:t>).</a:t>
            </a:r>
          </a:p>
          <a:p>
            <a:r>
              <a:rPr lang="en-SG" sz="1200" kern="1200" dirty="0">
                <a:solidFill>
                  <a:schemeClr val="tx1"/>
                </a:solidFill>
                <a:effectLst/>
                <a:latin typeface="+mn-lt"/>
                <a:ea typeface="+mn-ea"/>
                <a:cs typeface="+mn-cs"/>
              </a:rPr>
              <a:t>He could have been negative—“Man, you should see those Thessalonians’ hassles.  Their theology is messed up so much they think they’re in the Tribulation!”</a:t>
            </a:r>
          </a:p>
          <a:p>
            <a:r>
              <a:rPr lang="en-SG" sz="1200" kern="1200" dirty="0">
                <a:solidFill>
                  <a:schemeClr val="tx1"/>
                </a:solidFill>
                <a:effectLst/>
                <a:latin typeface="+mn-lt"/>
                <a:ea typeface="+mn-ea"/>
                <a:cs typeface="+mn-cs"/>
              </a:rPr>
              <a:t>Not Paul!  He said, "Wow!  You should see how the church at Thessalonica continues to reach out, deepen in their love, make great strides in trusting God, and endure—despite the most intense persecutions in the Roman Empire.  They're doing </a:t>
            </a:r>
            <a:r>
              <a:rPr lang="en-SG" sz="1200" kern="1200" dirty="0" err="1">
                <a:solidFill>
                  <a:schemeClr val="tx1"/>
                </a:solidFill>
                <a:effectLst/>
                <a:latin typeface="+mn-lt"/>
                <a:ea typeface="+mn-ea"/>
                <a:cs typeface="+mn-cs"/>
              </a:rPr>
              <a:t>grrrrrrrreat</a:t>
            </a:r>
            <a:r>
              <a:rPr lang="en-SG" sz="1200" kern="1200" dirty="0">
                <a:solidFill>
                  <a:schemeClr val="tx1"/>
                </a:solidFill>
                <a:effectLst/>
                <a:latin typeface="+mn-lt"/>
                <a:ea typeface="+mn-ea"/>
                <a:cs typeface="+mn-cs"/>
              </a:rPr>
              <a:t>!"</a:t>
            </a:r>
          </a:p>
          <a:p>
            <a:endParaRPr lang="en-US" dirty="0">
              <a:cs typeface="ＭＳ Ｐゴシック" charset="0"/>
            </a:endParaRPr>
          </a:p>
        </p:txBody>
      </p:sp>
    </p:spTree>
    <p:extLst>
      <p:ext uri="{BB962C8B-B14F-4D97-AF65-F5344CB8AC3E}">
        <p14:creationId xmlns:p14="http://schemas.microsoft.com/office/powerpoint/2010/main" val="41817693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86B81FA1-4E7A-0C4F-B807-ED2F8D1047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523970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BB9AE656-7703-FF4B-B1A5-09317DE058C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5277672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52A19871-3967-AE44-BA58-40F3CF9EEBF8}" type="slidenum">
              <a:rPr lang="en-US"/>
              <a:pPr>
                <a:defRPr/>
              </a:pPr>
              <a:t>‹#›</a:t>
            </a:fld>
            <a:endParaRPr lang="en-US"/>
          </a:p>
        </p:txBody>
      </p:sp>
    </p:spTree>
    <p:extLst>
      <p:ext uri="{BB962C8B-B14F-4D97-AF65-F5344CB8AC3E}">
        <p14:creationId xmlns:p14="http://schemas.microsoft.com/office/powerpoint/2010/main" val="335970494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7AB555E2-4F7F-2A4D-948A-1BBF19ECB01F}" type="slidenum">
              <a:rPr lang="en-US"/>
              <a:pPr>
                <a:defRPr/>
              </a:pPr>
              <a:t>‹#›</a:t>
            </a:fld>
            <a:endParaRPr lang="en-US"/>
          </a:p>
        </p:txBody>
      </p:sp>
    </p:spTree>
    <p:extLst>
      <p:ext uri="{BB962C8B-B14F-4D97-AF65-F5344CB8AC3E}">
        <p14:creationId xmlns:p14="http://schemas.microsoft.com/office/powerpoint/2010/main" val="302075859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4B9E781C-58E8-3242-B1F4-56CC2587731A}" type="slidenum">
              <a:rPr lang="en-US"/>
              <a:pPr>
                <a:defRPr/>
              </a:pPr>
              <a:t>‹#›</a:t>
            </a:fld>
            <a:endParaRPr lang="en-US"/>
          </a:p>
        </p:txBody>
      </p:sp>
    </p:spTree>
    <p:extLst>
      <p:ext uri="{BB962C8B-B14F-4D97-AF65-F5344CB8AC3E}">
        <p14:creationId xmlns:p14="http://schemas.microsoft.com/office/powerpoint/2010/main" val="155535204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162DC9EA-84D3-0D44-9558-B5450999B5D8}" type="slidenum">
              <a:rPr lang="en-US"/>
              <a:pPr>
                <a:defRPr/>
              </a:pPr>
              <a:t>‹#›</a:t>
            </a:fld>
            <a:endParaRPr lang="en-US"/>
          </a:p>
        </p:txBody>
      </p:sp>
    </p:spTree>
    <p:extLst>
      <p:ext uri="{BB962C8B-B14F-4D97-AF65-F5344CB8AC3E}">
        <p14:creationId xmlns:p14="http://schemas.microsoft.com/office/powerpoint/2010/main" val="107085112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25EADEDD-1C9A-8F42-8AF9-07CA7CF839A7}" type="slidenum">
              <a:rPr lang="en-US"/>
              <a:pPr>
                <a:defRPr/>
              </a:pPr>
              <a:t>‹#›</a:t>
            </a:fld>
            <a:endParaRPr lang="en-US"/>
          </a:p>
        </p:txBody>
      </p:sp>
    </p:spTree>
    <p:extLst>
      <p:ext uri="{BB962C8B-B14F-4D97-AF65-F5344CB8AC3E}">
        <p14:creationId xmlns:p14="http://schemas.microsoft.com/office/powerpoint/2010/main" val="373987208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C1C7692B-7EFF-134A-8F9C-73C2442D2F10}" type="slidenum">
              <a:rPr lang="en-US"/>
              <a:pPr>
                <a:defRPr/>
              </a:pPr>
              <a:t>‹#›</a:t>
            </a:fld>
            <a:endParaRPr lang="en-US"/>
          </a:p>
        </p:txBody>
      </p:sp>
    </p:spTree>
    <p:extLst>
      <p:ext uri="{BB962C8B-B14F-4D97-AF65-F5344CB8AC3E}">
        <p14:creationId xmlns:p14="http://schemas.microsoft.com/office/powerpoint/2010/main" val="270603595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sp>
        <p:nvSpPr>
          <p:cNvPr id="76825"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6826"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pPr>
              <a:defRPr/>
            </a:pPr>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pPr>
              <a:defRPr/>
            </a:pPr>
            <a:fld id="{B49F2A14-5E72-0847-9BFF-788FB742585E}"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00044537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1247C2DC-E3F2-0A41-AEF4-D2E89A15DA56}"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67056938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0A8F7402-0FCE-B64E-9537-B823E0E3751E}"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79627379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6D9F45B5-FCE5-BF40-B87A-D6A5D1770464}"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660262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8B9F9D7-0B02-924A-9653-FAEAD3F13CD6}" type="slidenum">
              <a:rPr lang="en-US"/>
              <a:pPr>
                <a:defRPr/>
              </a:pPr>
              <a:t>‹#›</a:t>
            </a:fld>
            <a:endParaRPr lang="en-US"/>
          </a:p>
        </p:txBody>
      </p:sp>
    </p:spTree>
    <p:extLst>
      <p:ext uri="{BB962C8B-B14F-4D97-AF65-F5344CB8AC3E}">
        <p14:creationId xmlns:p14="http://schemas.microsoft.com/office/powerpoint/2010/main" val="346674194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D0E035E8-FD5C-B145-8E8B-765D9AA5FB46}"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02490315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798983E2-7758-2B48-86A9-B9451F74A164}"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6442422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142FF243-810B-8446-B8B5-932B5816AE34}"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75869357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56939FDD-6643-DE4B-AF74-6BF0417660E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29024653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908FFD47-A081-B04D-9403-E6BCBC3581E1}"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39105550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063B07C9-43EF-474F-B561-55D65BB1DD9F}"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76682005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EEA47873-BA13-F341-B968-39D60A4325C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56552926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376CCDD5-719B-0647-A712-CC46645B50D5}"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67566855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0F3B273-2DBE-C442-B308-EFDD687351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227698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C18E57E-7281-1E45-BD43-7FD281B76B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15847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50D19991-D981-E443-A50D-98816A3817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761587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0A508B5-14F9-F24A-9483-9B1313167C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782542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CF141CF-05D5-D342-9908-1571DDBB86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652889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75A114-CDCE-F147-A449-8CA3F743D4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762509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21EF8AD-C66E-714A-929D-9E8311769E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173171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609883F-BD0F-3E49-BA44-32F23BF886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27961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0C3FFD1-428F-F04E-8300-C4CB3DF0CF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107005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06DE3A1-0400-BA4B-986E-04D6E771997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063173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7169C5E-058D-F841-AD3C-4B1577D0FE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23432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E960038-5809-EB4C-94DA-143A7DDE685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605503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F6803D-E9FF-4947-A77A-9230E81157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47750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FAD851F-EBCF-2943-9C1C-DEE81E9902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265377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3C894D-675A-9347-835A-70274770C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543181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grpSp>
      <p:sp>
        <p:nvSpPr>
          <p:cNvPr id="68" name="Freeform 70"/>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139780"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1139781" name="Rectangle 69"/>
          <p:cNvSpPr>
            <a:spLocks noGrp="1" noChangeArrowheads="1"/>
          </p:cNvSpPr>
          <p:nvPr>
            <p:ph type="subTitle" idx="1"/>
          </p:nvPr>
        </p:nvSpPr>
        <p:spPr>
          <a:xfrm>
            <a:off x="1371600" y="3886200"/>
            <a:ext cx="6400800" cy="1752600"/>
          </a:xfrm>
        </p:spPr>
        <p:txBody>
          <a:bodyPr/>
          <a:lstStyle>
            <a:lvl1pPr marL="0" indent="101600" algn="ctr">
              <a:buFont typeface="Wingdings" pitchFamily="-111"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a:defRPr>
                <a:solidFill>
                  <a:schemeClr val="tx2"/>
                </a:solidFill>
              </a:defRPr>
            </a:lvl1pPr>
          </a:lstStyle>
          <a:p>
            <a:pPr>
              <a:defRPr/>
            </a:pPr>
            <a:endParaRPr lang="en-US" altLang="ja-JP">
              <a:solidFill>
                <a:srgbClr val="FFFFFF"/>
              </a:solidFill>
              <a:ea typeface="Osaka"/>
              <a:cs typeface="Osaka"/>
            </a:endParaRPr>
          </a:p>
        </p:txBody>
      </p:sp>
      <p:sp>
        <p:nvSpPr>
          <p:cNvPr id="70" name="Rectangle 67"/>
          <p:cNvSpPr>
            <a:spLocks noGrp="1" noChangeArrowheads="1"/>
          </p:cNvSpPr>
          <p:nvPr>
            <p:ph type="ftr" sz="quarter" idx="11"/>
          </p:nvPr>
        </p:nvSpPr>
        <p:spPr>
          <a:xfrm>
            <a:off x="2057400" y="6248400"/>
            <a:ext cx="5257800" cy="457200"/>
          </a:xfrm>
        </p:spPr>
        <p:txBody>
          <a:bodyPr/>
          <a:lstStyle>
            <a:lvl1pPr>
              <a:defRPr>
                <a:solidFill>
                  <a:schemeClr val="tx2"/>
                </a:solidFill>
              </a:defRPr>
            </a:lvl1pPr>
          </a:lstStyle>
          <a:p>
            <a:pPr>
              <a:defRPr/>
            </a:pPr>
            <a:endParaRPr lang="en-US" altLang="ja-JP">
              <a:solidFill>
                <a:srgbClr val="FFFFFF"/>
              </a:solidFill>
              <a:ea typeface="Osaka"/>
              <a:cs typeface="Osaka"/>
            </a:endParaRPr>
          </a:p>
        </p:txBody>
      </p:sp>
      <p:sp>
        <p:nvSpPr>
          <p:cNvPr id="71" name="Rectangle 71"/>
          <p:cNvSpPr>
            <a:spLocks noGrp="1" noChangeArrowheads="1"/>
          </p:cNvSpPr>
          <p:nvPr>
            <p:ph type="sldNum" sz="quarter" idx="12"/>
          </p:nvPr>
        </p:nvSpPr>
        <p:spPr/>
        <p:txBody>
          <a:bodyPr/>
          <a:lstStyle>
            <a:lvl1pPr algn="r">
              <a:defRPr/>
            </a:lvl1pPr>
          </a:lstStyle>
          <a:p>
            <a:pPr>
              <a:defRPr/>
            </a:pPr>
            <a:fld id="{6FA11672-3389-DF42-8381-3199E7C054E9}"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173709445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a typeface="Osaka"/>
              <a:cs typeface="Osaka"/>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a typeface="Osaka"/>
              <a:cs typeface="Osaka"/>
            </a:endParaRPr>
          </a:p>
        </p:txBody>
      </p:sp>
      <p:sp>
        <p:nvSpPr>
          <p:cNvPr id="6" name="Rectangle 70"/>
          <p:cNvSpPr>
            <a:spLocks noGrp="1" noChangeArrowheads="1"/>
          </p:cNvSpPr>
          <p:nvPr>
            <p:ph type="sldNum" sz="quarter" idx="12"/>
          </p:nvPr>
        </p:nvSpPr>
        <p:spPr>
          <a:ln/>
        </p:spPr>
        <p:txBody>
          <a:bodyPr/>
          <a:lstStyle>
            <a:lvl1pPr>
              <a:defRPr/>
            </a:lvl1pPr>
          </a:lstStyle>
          <a:p>
            <a:pPr>
              <a:defRPr/>
            </a:pPr>
            <a:fld id="{8121EB9F-454F-2644-ADEC-7BA22C5FBEB3}"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58046107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a typeface="Osaka"/>
              <a:cs typeface="Osaka"/>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a typeface="Osaka"/>
              <a:cs typeface="Osaka"/>
            </a:endParaRPr>
          </a:p>
        </p:txBody>
      </p:sp>
      <p:sp>
        <p:nvSpPr>
          <p:cNvPr id="6" name="Rectangle 70"/>
          <p:cNvSpPr>
            <a:spLocks noGrp="1" noChangeArrowheads="1"/>
          </p:cNvSpPr>
          <p:nvPr>
            <p:ph type="sldNum" sz="quarter" idx="12"/>
          </p:nvPr>
        </p:nvSpPr>
        <p:spPr>
          <a:ln/>
        </p:spPr>
        <p:txBody>
          <a:bodyPr/>
          <a:lstStyle>
            <a:lvl1pPr>
              <a:defRPr/>
            </a:lvl1pPr>
          </a:lstStyle>
          <a:p>
            <a:pPr>
              <a:defRPr/>
            </a:pPr>
            <a:fld id="{82393F4B-13B2-A445-8C1D-5BA73753F150}"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45481415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a typeface="Osaka"/>
              <a:cs typeface="Osaka"/>
            </a:endParaRPr>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a typeface="Osaka"/>
              <a:cs typeface="Osaka"/>
            </a:endParaRPr>
          </a:p>
        </p:txBody>
      </p:sp>
      <p:sp>
        <p:nvSpPr>
          <p:cNvPr id="7" name="Rectangle 70"/>
          <p:cNvSpPr>
            <a:spLocks noGrp="1" noChangeArrowheads="1"/>
          </p:cNvSpPr>
          <p:nvPr>
            <p:ph type="sldNum" sz="quarter" idx="12"/>
          </p:nvPr>
        </p:nvSpPr>
        <p:spPr>
          <a:ln/>
        </p:spPr>
        <p:txBody>
          <a:bodyPr/>
          <a:lstStyle>
            <a:lvl1pPr>
              <a:defRPr/>
            </a:lvl1pPr>
          </a:lstStyle>
          <a:p>
            <a:pPr>
              <a:defRPr/>
            </a:pPr>
            <a:fld id="{05C11F61-A185-854C-837A-740114A9F37D}"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69080510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a typeface="Osaka"/>
              <a:cs typeface="Osaka"/>
            </a:endParaRPr>
          </a:p>
        </p:txBody>
      </p:sp>
      <p:sp>
        <p:nvSpPr>
          <p:cNvPr id="8"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a typeface="Osaka"/>
              <a:cs typeface="Osaka"/>
            </a:endParaRPr>
          </a:p>
        </p:txBody>
      </p:sp>
      <p:sp>
        <p:nvSpPr>
          <p:cNvPr id="9" name="Rectangle 70"/>
          <p:cNvSpPr>
            <a:spLocks noGrp="1" noChangeArrowheads="1"/>
          </p:cNvSpPr>
          <p:nvPr>
            <p:ph type="sldNum" sz="quarter" idx="12"/>
          </p:nvPr>
        </p:nvSpPr>
        <p:spPr>
          <a:ln/>
        </p:spPr>
        <p:txBody>
          <a:bodyPr/>
          <a:lstStyle>
            <a:lvl1pPr>
              <a:defRPr/>
            </a:lvl1pPr>
          </a:lstStyle>
          <a:p>
            <a:pPr>
              <a:defRPr/>
            </a:pPr>
            <a:fld id="{91BFF488-7F00-A04B-81D2-BD852C21C883}"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361437169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a typeface="Osaka"/>
              <a:cs typeface="Osaka"/>
            </a:endParaRPr>
          </a:p>
        </p:txBody>
      </p:sp>
      <p:sp>
        <p:nvSpPr>
          <p:cNvPr id="4"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a typeface="Osaka"/>
              <a:cs typeface="Osaka"/>
            </a:endParaRPr>
          </a:p>
        </p:txBody>
      </p:sp>
      <p:sp>
        <p:nvSpPr>
          <p:cNvPr id="5" name="Rectangle 70"/>
          <p:cNvSpPr>
            <a:spLocks noGrp="1" noChangeArrowheads="1"/>
          </p:cNvSpPr>
          <p:nvPr>
            <p:ph type="sldNum" sz="quarter" idx="12"/>
          </p:nvPr>
        </p:nvSpPr>
        <p:spPr>
          <a:ln/>
        </p:spPr>
        <p:txBody>
          <a:bodyPr/>
          <a:lstStyle>
            <a:lvl1pPr>
              <a:defRPr/>
            </a:lvl1pPr>
          </a:lstStyle>
          <a:p>
            <a:pPr>
              <a:defRPr/>
            </a:pPr>
            <a:fld id="{B7DBE072-18D4-254A-B872-03121BA1CE6A}"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05384306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a typeface="Osaka"/>
              <a:cs typeface="Osaka"/>
            </a:endParaRPr>
          </a:p>
        </p:txBody>
      </p:sp>
      <p:sp>
        <p:nvSpPr>
          <p:cNvPr id="3"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a typeface="Osaka"/>
              <a:cs typeface="Osaka"/>
            </a:endParaRPr>
          </a:p>
        </p:txBody>
      </p:sp>
      <p:sp>
        <p:nvSpPr>
          <p:cNvPr id="4" name="Rectangle 70"/>
          <p:cNvSpPr>
            <a:spLocks noGrp="1" noChangeArrowheads="1"/>
          </p:cNvSpPr>
          <p:nvPr>
            <p:ph type="sldNum" sz="quarter" idx="12"/>
          </p:nvPr>
        </p:nvSpPr>
        <p:spPr>
          <a:ln/>
        </p:spPr>
        <p:txBody>
          <a:bodyPr/>
          <a:lstStyle>
            <a:lvl1pPr>
              <a:defRPr/>
            </a:lvl1pPr>
          </a:lstStyle>
          <a:p>
            <a:pPr>
              <a:defRPr/>
            </a:pPr>
            <a:fld id="{A65DFDB1-CA91-0249-B592-4CF2BCFDF998}"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64092532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a typeface="Osaka"/>
              <a:cs typeface="Osaka"/>
            </a:endParaRPr>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a typeface="Osaka"/>
              <a:cs typeface="Osaka"/>
            </a:endParaRPr>
          </a:p>
        </p:txBody>
      </p:sp>
      <p:sp>
        <p:nvSpPr>
          <p:cNvPr id="7" name="Rectangle 70"/>
          <p:cNvSpPr>
            <a:spLocks noGrp="1" noChangeArrowheads="1"/>
          </p:cNvSpPr>
          <p:nvPr>
            <p:ph type="sldNum" sz="quarter" idx="12"/>
          </p:nvPr>
        </p:nvSpPr>
        <p:spPr>
          <a:ln/>
        </p:spPr>
        <p:txBody>
          <a:bodyPr/>
          <a:lstStyle>
            <a:lvl1pPr>
              <a:defRPr/>
            </a:lvl1pPr>
          </a:lstStyle>
          <a:p>
            <a:pPr>
              <a:defRPr/>
            </a:pPr>
            <a:fld id="{8C2C6591-A69E-674B-BC82-1782A1B4431B}"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348679670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a typeface="Osaka"/>
              <a:cs typeface="Osaka"/>
            </a:endParaRPr>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a typeface="Osaka"/>
              <a:cs typeface="Osaka"/>
            </a:endParaRPr>
          </a:p>
        </p:txBody>
      </p:sp>
      <p:sp>
        <p:nvSpPr>
          <p:cNvPr id="7" name="Rectangle 70"/>
          <p:cNvSpPr>
            <a:spLocks noGrp="1" noChangeArrowheads="1"/>
          </p:cNvSpPr>
          <p:nvPr>
            <p:ph type="sldNum" sz="quarter" idx="12"/>
          </p:nvPr>
        </p:nvSpPr>
        <p:spPr>
          <a:ln/>
        </p:spPr>
        <p:txBody>
          <a:bodyPr/>
          <a:lstStyle>
            <a:lvl1pPr>
              <a:defRPr/>
            </a:lvl1pPr>
          </a:lstStyle>
          <a:p>
            <a:pPr>
              <a:defRPr/>
            </a:pPr>
            <a:fld id="{A0E6865C-B29C-8E41-AE70-F8A23F28D0E0}"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8809519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A4D04C2-DCB2-7C45-BF3D-7EFC20D52D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049064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a typeface="Osaka"/>
              <a:cs typeface="Osaka"/>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a typeface="Osaka"/>
              <a:cs typeface="Osaka"/>
            </a:endParaRPr>
          </a:p>
        </p:txBody>
      </p:sp>
      <p:sp>
        <p:nvSpPr>
          <p:cNvPr id="6" name="Rectangle 70"/>
          <p:cNvSpPr>
            <a:spLocks noGrp="1" noChangeArrowheads="1"/>
          </p:cNvSpPr>
          <p:nvPr>
            <p:ph type="sldNum" sz="quarter" idx="12"/>
          </p:nvPr>
        </p:nvSpPr>
        <p:spPr>
          <a:ln/>
        </p:spPr>
        <p:txBody>
          <a:bodyPr/>
          <a:lstStyle>
            <a:lvl1pPr>
              <a:defRPr/>
            </a:lvl1pPr>
          </a:lstStyle>
          <a:p>
            <a:pPr>
              <a:defRPr/>
            </a:pPr>
            <a:fld id="{869D5BFB-32CB-D243-B8CB-A42DB3CE0768}"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107810357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a typeface="Osaka"/>
              <a:cs typeface="Osaka"/>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a typeface="Osaka"/>
              <a:cs typeface="Osaka"/>
            </a:endParaRPr>
          </a:p>
        </p:txBody>
      </p:sp>
      <p:sp>
        <p:nvSpPr>
          <p:cNvPr id="6" name="Rectangle 70"/>
          <p:cNvSpPr>
            <a:spLocks noGrp="1" noChangeArrowheads="1"/>
          </p:cNvSpPr>
          <p:nvPr>
            <p:ph type="sldNum" sz="quarter" idx="12"/>
          </p:nvPr>
        </p:nvSpPr>
        <p:spPr>
          <a:ln/>
        </p:spPr>
        <p:txBody>
          <a:bodyPr/>
          <a:lstStyle>
            <a:lvl1pPr>
              <a:defRPr/>
            </a:lvl1pPr>
          </a:lstStyle>
          <a:p>
            <a:pPr>
              <a:defRPr/>
            </a:pPr>
            <a:fld id="{0A01845F-7025-5642-851E-8A533BF60791}"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09623767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46530" name="Rectangle 1026"/>
          <p:cNvSpPr>
            <a:spLocks noGrp="1" noChangeArrowheads="1"/>
          </p:cNvSpPr>
          <p:nvPr>
            <p:ph type="ctrTitle"/>
          </p:nvPr>
        </p:nvSpPr>
        <p:spPr>
          <a:xfrm>
            <a:off x="1636713" y="1752600"/>
            <a:ext cx="5867400" cy="2667000"/>
          </a:xfrm>
        </p:spPr>
        <p:txBody>
          <a:bodyPr/>
          <a:lstStyle>
            <a:lvl1pPr>
              <a:defRPr sz="4800"/>
            </a:lvl1pPr>
          </a:lstStyle>
          <a:p>
            <a:r>
              <a:rPr lang="en-US"/>
              <a:t>Click to edit Master title style</a:t>
            </a:r>
          </a:p>
        </p:txBody>
      </p:sp>
      <p:sp>
        <p:nvSpPr>
          <p:cNvPr id="1046531" name="Rectangle 1027"/>
          <p:cNvSpPr>
            <a:spLocks noGrp="1" noChangeArrowheads="1"/>
          </p:cNvSpPr>
          <p:nvPr>
            <p:ph type="subTitle" idx="1"/>
          </p:nvPr>
        </p:nvSpPr>
        <p:spPr>
          <a:xfrm>
            <a:off x="1828800" y="4495800"/>
            <a:ext cx="5486400" cy="1143000"/>
          </a:xfrm>
          <a:effectLst>
            <a:outerShdw blurRad="38100" dist="12700" dir="2700000" algn="ctr" rotWithShape="0">
              <a:srgbClr val="FFFFFF">
                <a:alpha val="99924"/>
              </a:srgbClr>
            </a:outerShdw>
          </a:effectLst>
        </p:spPr>
        <p:txBody>
          <a:bodyPr/>
          <a:lstStyle>
            <a:lvl1pPr marL="0" indent="0" algn="ctr">
              <a:buFont typeface="Monotype Sorts" pitchFamily="-111" charset="2"/>
              <a:buNone/>
              <a:defRPr sz="2800"/>
            </a:lvl1pPr>
          </a:lstStyle>
          <a:p>
            <a:r>
              <a:rPr lang="en-US"/>
              <a:t>Click to edit Master subtitle style</a:t>
            </a:r>
          </a:p>
        </p:txBody>
      </p:sp>
      <p:sp>
        <p:nvSpPr>
          <p:cNvPr id="4" name="Rectangle 1028"/>
          <p:cNvSpPr>
            <a:spLocks noGrp="1" noChangeArrowheads="1"/>
          </p:cNvSpPr>
          <p:nvPr>
            <p:ph type="dt" sz="half" idx="10"/>
          </p:nvPr>
        </p:nvSpPr>
        <p:spPr>
          <a:effectLst>
            <a:outerShdw blurRad="38100" dist="12700" dir="2700000" algn="ctr" rotWithShape="0">
              <a:srgbClr val="FFFFFF">
                <a:alpha val="99924"/>
              </a:srgbClr>
            </a:outerShdw>
          </a:effectLst>
        </p:spPr>
        <p:txBody>
          <a:bodyPr/>
          <a:lstStyle>
            <a:lvl1pPr>
              <a:defRPr/>
            </a:lvl1pPr>
          </a:lstStyle>
          <a:p>
            <a:pPr>
              <a:defRPr/>
            </a:pPr>
            <a:endParaRPr lang="en-US">
              <a:solidFill>
                <a:srgbClr val="000000"/>
              </a:solidFill>
              <a:ea typeface="Osaka"/>
              <a:cs typeface="Osaka"/>
            </a:endParaRPr>
          </a:p>
        </p:txBody>
      </p:sp>
      <p:sp>
        <p:nvSpPr>
          <p:cNvPr id="5" name="Rectangle 1029"/>
          <p:cNvSpPr>
            <a:spLocks noGrp="1" noChangeArrowheads="1"/>
          </p:cNvSpPr>
          <p:nvPr>
            <p:ph type="ftr" sz="quarter" idx="11"/>
          </p:nvPr>
        </p:nvSpPr>
        <p:spPr>
          <a:effectLst>
            <a:outerShdw blurRad="38100" dist="12700" dir="2700000" algn="ctr" rotWithShape="0">
              <a:srgbClr val="FFFFFF">
                <a:alpha val="99924"/>
              </a:srgbClr>
            </a:outerShdw>
          </a:effectLst>
        </p:spPr>
        <p:txBody>
          <a:bodyPr/>
          <a:lstStyle>
            <a:lvl1pPr>
              <a:defRPr/>
            </a:lvl1pPr>
          </a:lstStyle>
          <a:p>
            <a:pPr>
              <a:defRPr/>
            </a:pPr>
            <a:endParaRPr lang="en-US">
              <a:solidFill>
                <a:srgbClr val="000000"/>
              </a:solidFill>
              <a:ea typeface="Osaka"/>
              <a:cs typeface="Osaka"/>
            </a:endParaRPr>
          </a:p>
        </p:txBody>
      </p:sp>
      <p:sp>
        <p:nvSpPr>
          <p:cNvPr id="6" name="Rectangle 1030"/>
          <p:cNvSpPr>
            <a:spLocks noGrp="1" noChangeArrowheads="1"/>
          </p:cNvSpPr>
          <p:nvPr>
            <p:ph type="sldNum" sz="quarter" idx="12"/>
          </p:nvPr>
        </p:nvSpPr>
        <p:spPr>
          <a:effectLst>
            <a:outerShdw blurRad="38100" dist="12700" dir="2700000" algn="ctr" rotWithShape="0">
              <a:srgbClr val="FFFFFF">
                <a:alpha val="99924"/>
              </a:srgbClr>
            </a:outerShdw>
          </a:effectLst>
        </p:spPr>
        <p:txBody>
          <a:bodyPr/>
          <a:lstStyle>
            <a:lvl1pPr>
              <a:defRPr/>
            </a:lvl1pPr>
          </a:lstStyle>
          <a:p>
            <a:pPr>
              <a:defRPr/>
            </a:pPr>
            <a:fld id="{07926074-D61C-EA4B-8417-57480492FB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466251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17BE7977-1D52-8A4B-8E23-6186B2D755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504212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C9A5C8-6F73-DE4D-A591-AA710527CE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999922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2B98B6-7ED8-E347-A8B4-7627327710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361973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pPr>
              <a:defRPr/>
            </a:pPr>
            <a:fld id="{B68A32FB-D741-6141-941B-C723DC41E2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75509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7C1D21-1C60-4043-8D07-EE3CA0F942F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894020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pPr>
              <a:defRPr/>
            </a:pPr>
            <a:fld id="{9AE7BB17-206E-024C-B321-29178249D9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204559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FC705151-618A-A448-9637-E8383FAF59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53499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246685D3-8C39-494B-A5BE-434961E53C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143009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C44A0F78-47F7-934C-B7C8-7AAE1956A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782934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B34DFDF8-C1D7-6B43-B953-16BC17E9A4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270932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7E2DA5-0321-1743-9E17-CBB65464C3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235335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B7CAF92-4CCB-9741-A3CC-BA05F71E54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8894385"/>
      </p:ext>
    </p:extLst>
  </p:cSld>
  <p:clrMapOvr>
    <a:masterClrMapping/>
  </p:clrMapOvr>
  <p:transition spd="med">
    <p:randomBar dir="vert"/>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C66A6AA-0F20-214B-A37D-A900344CE9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7881291"/>
      </p:ext>
    </p:extLst>
  </p:cSld>
  <p:clrMapOvr>
    <a:masterClrMapping/>
  </p:clrMapOvr>
  <p:transition spd="med">
    <p:randomBar dir="vert"/>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B1180D-B08F-FA41-B326-6EFA5C495F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4405464"/>
      </p:ext>
    </p:extLst>
  </p:cSld>
  <p:clrMapOvr>
    <a:masterClrMapping/>
  </p:clrMapOvr>
  <p:transition spd="med">
    <p:randomBar dir="vert"/>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5532D96-E8F7-7644-8919-3447714627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374068"/>
      </p:ext>
    </p:extLst>
  </p:cSld>
  <p:clrMapOvr>
    <a:masterClrMapping/>
  </p:clrMapOvr>
  <p:transition spd="med">
    <p:randomBar dir="vert"/>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74DCAD1-A3AD-984E-A3EA-D144B82C700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0043942"/>
      </p:ext>
    </p:extLst>
  </p:cSld>
  <p:clrMapOvr>
    <a:masterClrMapping/>
  </p:clrMapOvr>
  <p:transition spd="med">
    <p:randomBar dir="vert"/>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A67098D-585C-884C-BEA4-F4011D941C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2661592"/>
      </p:ext>
    </p:extLst>
  </p:cSld>
  <p:clrMapOvr>
    <a:masterClrMapping/>
  </p:clrMapOvr>
  <p:transition spd="med">
    <p:randomBar dir="vert"/>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9651F77-6706-DF47-A234-0D817BB93E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6159661"/>
      </p:ext>
    </p:extLst>
  </p:cSld>
  <p:clrMapOvr>
    <a:masterClrMapping/>
  </p:clrMapOvr>
  <p:transition spd="med">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2359A0FB-BBA1-8046-B15B-A95A13FB8F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330121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27CBAC-A3BD-734B-A22C-90F3C82E36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6780607"/>
      </p:ext>
    </p:extLst>
  </p:cSld>
  <p:clrMapOvr>
    <a:masterClrMapping/>
  </p:clrMapOvr>
  <p:transition spd="med">
    <p:randomBar dir="vert"/>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2414FE1-EF6E-5C4D-9DC0-227B7918B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3129885"/>
      </p:ext>
    </p:extLst>
  </p:cSld>
  <p:clrMapOvr>
    <a:masterClrMapping/>
  </p:clrMapOvr>
  <p:transition spd="med">
    <p:randomBar dir="vert"/>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0DEC0D-A88C-254F-9F8E-0C1F75D937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3421737"/>
      </p:ext>
    </p:extLst>
  </p:cSld>
  <p:clrMapOvr>
    <a:masterClrMapping/>
  </p:clrMapOvr>
  <p:transition spd="med">
    <p:randomBar dir="vert"/>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EBA7D7-02AA-584B-9BF2-A0DFCA2710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8271160"/>
      </p:ext>
    </p:extLst>
  </p:cSld>
  <p:clrMapOvr>
    <a:masterClrMapping/>
  </p:clrMapOvr>
  <p:transition spd="med">
    <p:randomBar dir="vert"/>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5D7A9888-3E44-AD46-8D41-2A3C7DF4C9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115945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58CF1FB5-B1BA-C841-920F-5553D0B5D8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684075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61C7144-61C8-9645-9C35-B6CBAD6A2B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862041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E33F90F5-F5D4-5B4F-898A-BEC0785FDC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089364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EBFE88CE-9FBE-D04A-B978-0B6722E9BA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948133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CBA9F93A-4F4C-A54C-BF4A-7A94EE12EE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13408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823DCBA-033F-814B-BA6C-E8A0CF5FF5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708356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2A6A5F34-4C86-4C4D-A128-FD5659991C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400921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E96362FE-188B-CD47-BCA7-FD30A2245C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886628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E8F0BFC6-1FF6-674F-8EC3-61FBEA0BDA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894855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F839BFBC-4FE7-924C-8080-C94D4BB5DA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301677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8325E6CA-91F4-544F-AE54-740389BA7C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719606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D634CF-9C8B-E743-A2FB-EBE834CD0A5D}" type="slidenum">
              <a:rPr lang="en-US"/>
              <a:pPr>
                <a:defRPr/>
              </a:pPr>
              <a:t>‹#›</a:t>
            </a:fld>
            <a:endParaRPr lang="en-US"/>
          </a:p>
        </p:txBody>
      </p:sp>
    </p:spTree>
    <p:extLst>
      <p:ext uri="{BB962C8B-B14F-4D97-AF65-F5344CB8AC3E}">
        <p14:creationId xmlns:p14="http://schemas.microsoft.com/office/powerpoint/2010/main" val="13801656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C17FD9-3D14-2644-AA7C-5CF2A5F1F452}" type="slidenum">
              <a:rPr lang="en-US"/>
              <a:pPr>
                <a:defRPr/>
              </a:pPr>
              <a:t>‹#›</a:t>
            </a:fld>
            <a:endParaRPr lang="en-US"/>
          </a:p>
        </p:txBody>
      </p:sp>
    </p:spTree>
    <p:extLst>
      <p:ext uri="{BB962C8B-B14F-4D97-AF65-F5344CB8AC3E}">
        <p14:creationId xmlns:p14="http://schemas.microsoft.com/office/powerpoint/2010/main" val="114468000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C0B95A4-CED6-9C41-9A07-21A554F69C6D}" type="slidenum">
              <a:rPr lang="en-US"/>
              <a:pPr>
                <a:defRPr/>
              </a:pPr>
              <a:t>‹#›</a:t>
            </a:fld>
            <a:endParaRPr lang="en-US"/>
          </a:p>
        </p:txBody>
      </p:sp>
    </p:spTree>
    <p:extLst>
      <p:ext uri="{BB962C8B-B14F-4D97-AF65-F5344CB8AC3E}">
        <p14:creationId xmlns:p14="http://schemas.microsoft.com/office/powerpoint/2010/main" val="157505115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D2A1A01-5396-E842-BD53-2304FFC567F4}" type="slidenum">
              <a:rPr lang="en-US"/>
              <a:pPr>
                <a:defRPr/>
              </a:pPr>
              <a:t>‹#›</a:t>
            </a:fld>
            <a:endParaRPr lang="en-US"/>
          </a:p>
        </p:txBody>
      </p:sp>
    </p:spTree>
    <p:extLst>
      <p:ext uri="{BB962C8B-B14F-4D97-AF65-F5344CB8AC3E}">
        <p14:creationId xmlns:p14="http://schemas.microsoft.com/office/powerpoint/2010/main" val="42039652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E59C38F-2C9A-7348-8F4B-F4D2C7DD86B8}" type="slidenum">
              <a:rPr lang="en-US"/>
              <a:pPr>
                <a:defRPr/>
              </a:pPr>
              <a:t>‹#›</a:t>
            </a:fld>
            <a:endParaRPr lang="en-US"/>
          </a:p>
        </p:txBody>
      </p:sp>
    </p:spTree>
    <p:extLst>
      <p:ext uri="{BB962C8B-B14F-4D97-AF65-F5344CB8AC3E}">
        <p14:creationId xmlns:p14="http://schemas.microsoft.com/office/powerpoint/2010/main" val="4049383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05FB6557-DF94-5341-9FD0-067C9BD905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54067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83775E2-40D1-4348-9315-3C41618ABDE3}" type="slidenum">
              <a:rPr lang="en-US"/>
              <a:pPr>
                <a:defRPr/>
              </a:pPr>
              <a:t>‹#›</a:t>
            </a:fld>
            <a:endParaRPr lang="en-US"/>
          </a:p>
        </p:txBody>
      </p:sp>
    </p:spTree>
    <p:extLst>
      <p:ext uri="{BB962C8B-B14F-4D97-AF65-F5344CB8AC3E}">
        <p14:creationId xmlns:p14="http://schemas.microsoft.com/office/powerpoint/2010/main" val="381403613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045B08D-D1A8-C442-9F7C-7E7403438F26}" type="slidenum">
              <a:rPr lang="en-US"/>
              <a:pPr>
                <a:defRPr/>
              </a:pPr>
              <a:t>‹#›</a:t>
            </a:fld>
            <a:endParaRPr lang="en-US"/>
          </a:p>
        </p:txBody>
      </p:sp>
    </p:spTree>
    <p:extLst>
      <p:ext uri="{BB962C8B-B14F-4D97-AF65-F5344CB8AC3E}">
        <p14:creationId xmlns:p14="http://schemas.microsoft.com/office/powerpoint/2010/main" val="261076662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B7723D-2B5C-7442-8FCC-4A0CAB14C6EF}" type="slidenum">
              <a:rPr lang="en-US"/>
              <a:pPr>
                <a:defRPr/>
              </a:pPr>
              <a:t>‹#›</a:t>
            </a:fld>
            <a:endParaRPr lang="en-US"/>
          </a:p>
        </p:txBody>
      </p:sp>
    </p:spTree>
    <p:extLst>
      <p:ext uri="{BB962C8B-B14F-4D97-AF65-F5344CB8AC3E}">
        <p14:creationId xmlns:p14="http://schemas.microsoft.com/office/powerpoint/2010/main" val="160788658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EA6B4AA-A78A-234C-A280-24CC6D721C48}" type="slidenum">
              <a:rPr lang="en-US"/>
              <a:pPr>
                <a:defRPr/>
              </a:pPr>
              <a:t>‹#›</a:t>
            </a:fld>
            <a:endParaRPr lang="en-US"/>
          </a:p>
        </p:txBody>
      </p:sp>
    </p:spTree>
    <p:extLst>
      <p:ext uri="{BB962C8B-B14F-4D97-AF65-F5344CB8AC3E}">
        <p14:creationId xmlns:p14="http://schemas.microsoft.com/office/powerpoint/2010/main" val="356534236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B68BAC-E55B-5E40-B3E0-CAF40E4B8DF4}" type="slidenum">
              <a:rPr lang="en-US"/>
              <a:pPr>
                <a:defRPr/>
              </a:pPr>
              <a:t>‹#›</a:t>
            </a:fld>
            <a:endParaRPr lang="en-US"/>
          </a:p>
        </p:txBody>
      </p:sp>
    </p:spTree>
    <p:extLst>
      <p:ext uri="{BB962C8B-B14F-4D97-AF65-F5344CB8AC3E}">
        <p14:creationId xmlns:p14="http://schemas.microsoft.com/office/powerpoint/2010/main" val="120178817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A54E85-193A-E54A-A2E2-177171CCA747}" type="slidenum">
              <a:rPr lang="en-US"/>
              <a:pPr>
                <a:defRPr/>
              </a:pPr>
              <a:t>‹#›</a:t>
            </a:fld>
            <a:endParaRPr lang="en-US"/>
          </a:p>
        </p:txBody>
      </p:sp>
    </p:spTree>
    <p:extLst>
      <p:ext uri="{BB962C8B-B14F-4D97-AF65-F5344CB8AC3E}">
        <p14:creationId xmlns:p14="http://schemas.microsoft.com/office/powerpoint/2010/main" val="129764948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A910BB2-0709-2945-923E-E6C0BD6B2C02}" type="slidenum">
              <a:rPr lang="en-US"/>
              <a:pPr>
                <a:defRPr/>
              </a:pPr>
              <a:t>‹#›</a:t>
            </a:fld>
            <a:endParaRPr lang="en-US"/>
          </a:p>
        </p:txBody>
      </p:sp>
    </p:spTree>
    <p:extLst>
      <p:ext uri="{BB962C8B-B14F-4D97-AF65-F5344CB8AC3E}">
        <p14:creationId xmlns:p14="http://schemas.microsoft.com/office/powerpoint/2010/main" val="332352263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079F1AC-7F24-7748-A798-82077FAE438D}" type="slidenum">
              <a:rPr lang="en-US"/>
              <a:pPr>
                <a:defRPr/>
              </a:pPr>
              <a:t>‹#›</a:t>
            </a:fld>
            <a:endParaRPr lang="en-US"/>
          </a:p>
        </p:txBody>
      </p:sp>
    </p:spTree>
    <p:extLst>
      <p:ext uri="{BB962C8B-B14F-4D97-AF65-F5344CB8AC3E}">
        <p14:creationId xmlns:p14="http://schemas.microsoft.com/office/powerpoint/2010/main" val="269018466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8" name="Freeform 6"/>
            <p:cNvSpPr>
              <a:spLocks/>
            </p:cNvSpPr>
            <p:nvPr/>
          </p:nvSpPr>
          <p:spPr bwMode="hidden">
            <a:xfrm>
              <a:off x="4038" y="3577"/>
              <a:ext cx="1720" cy="65"/>
            </a:xfrm>
            <a:custGeom>
              <a:avLst/>
              <a:gdLst>
                <a:gd name="T0" fmla="*/ 1716 w 1722"/>
                <a:gd name="T1" fmla="*/ 63 h 66"/>
                <a:gd name="T2" fmla="*/ 1716 w 1722"/>
                <a:gd name="T3" fmla="*/ 57 h 66"/>
                <a:gd name="T4" fmla="*/ 0 w 1722"/>
                <a:gd name="T5" fmla="*/ 0 h 66"/>
                <a:gd name="T6" fmla="*/ 0 w 1722"/>
                <a:gd name="T7" fmla="*/ 45 h 66"/>
                <a:gd name="T8" fmla="*/ 1716 w 1722"/>
                <a:gd name="T9" fmla="*/ 63 h 66"/>
                <a:gd name="T10" fmla="*/ 1716 w 1722"/>
                <a:gd name="T11" fmla="*/ 6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10" name="Freeform 8"/>
            <p:cNvSpPr>
              <a:spLocks/>
            </p:cNvSpPr>
            <p:nvPr/>
          </p:nvSpPr>
          <p:spPr bwMode="hidden">
            <a:xfrm>
              <a:off x="4784" y="3702"/>
              <a:ext cx="974" cy="101"/>
            </a:xfrm>
            <a:custGeom>
              <a:avLst/>
              <a:gdLst>
                <a:gd name="T0" fmla="*/ 972 w 975"/>
                <a:gd name="T1" fmla="*/ 48 h 101"/>
                <a:gd name="T2" fmla="*/ 972 w 975"/>
                <a:gd name="T3" fmla="*/ 0 h 101"/>
                <a:gd name="T4" fmla="*/ 0 w 975"/>
                <a:gd name="T5" fmla="*/ 24 h 101"/>
                <a:gd name="T6" fmla="*/ 0 w 975"/>
                <a:gd name="T7" fmla="*/ 101 h 101"/>
                <a:gd name="T8" fmla="*/ 972 w 975"/>
                <a:gd name="T9" fmla="*/ 48 h 101"/>
                <a:gd name="T10" fmla="*/ 97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1" name="Freeform 9"/>
            <p:cNvSpPr>
              <a:spLocks/>
            </p:cNvSpPr>
            <p:nvPr/>
          </p:nvSpPr>
          <p:spPr bwMode="hidden">
            <a:xfrm>
              <a:off x="3619" y="3815"/>
              <a:ext cx="2139" cy="198"/>
            </a:xfrm>
            <a:custGeom>
              <a:avLst/>
              <a:gdLst>
                <a:gd name="T0" fmla="*/ 2135 w 2141"/>
                <a:gd name="T1" fmla="*/ 0 h 198"/>
                <a:gd name="T2" fmla="*/ 0 w 2141"/>
                <a:gd name="T3" fmla="*/ 156 h 198"/>
                <a:gd name="T4" fmla="*/ 0 w 2141"/>
                <a:gd name="T5" fmla="*/ 198 h 198"/>
                <a:gd name="T6" fmla="*/ 2135 w 2141"/>
                <a:gd name="T7" fmla="*/ 0 h 198"/>
                <a:gd name="T8" fmla="*/ 213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13" name="Freeform 11"/>
            <p:cNvSpPr>
              <a:spLocks/>
            </p:cNvSpPr>
            <p:nvPr/>
          </p:nvSpPr>
          <p:spPr bwMode="hidden">
            <a:xfrm>
              <a:off x="2097" y="4043"/>
              <a:ext cx="2514" cy="276"/>
            </a:xfrm>
            <a:custGeom>
              <a:avLst/>
              <a:gdLst>
                <a:gd name="T0" fmla="*/ 2173 w 2517"/>
                <a:gd name="T1" fmla="*/ 276 h 276"/>
                <a:gd name="T2" fmla="*/ 2508 w 2517"/>
                <a:gd name="T3" fmla="*/ 204 h 276"/>
                <a:gd name="T4" fmla="*/ 2251 w 2517"/>
                <a:gd name="T5" fmla="*/ 0 h 276"/>
                <a:gd name="T6" fmla="*/ 0 w 2517"/>
                <a:gd name="T7" fmla="*/ 276 h 276"/>
                <a:gd name="T8" fmla="*/ 2173 w 2517"/>
                <a:gd name="T9" fmla="*/ 276 h 276"/>
                <a:gd name="T10" fmla="*/ 217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15" name="Freeform 13"/>
            <p:cNvSpPr>
              <a:spLocks/>
            </p:cNvSpPr>
            <p:nvPr/>
          </p:nvSpPr>
          <p:spPr bwMode="hidden">
            <a:xfrm>
              <a:off x="5030" y="3151"/>
              <a:ext cx="728" cy="240"/>
            </a:xfrm>
            <a:custGeom>
              <a:avLst/>
              <a:gdLst>
                <a:gd name="T0" fmla="*/ 726 w 729"/>
                <a:gd name="T1" fmla="*/ 240 h 240"/>
                <a:gd name="T2" fmla="*/ 0 w 729"/>
                <a:gd name="T3" fmla="*/ 0 h 240"/>
                <a:gd name="T4" fmla="*/ 0 w 729"/>
                <a:gd name="T5" fmla="*/ 6 h 240"/>
                <a:gd name="T6" fmla="*/ 726 w 729"/>
                <a:gd name="T7" fmla="*/ 240 h 240"/>
                <a:gd name="T8" fmla="*/ 72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17" name="Freeform 15"/>
            <p:cNvSpPr>
              <a:spLocks/>
            </p:cNvSpPr>
            <p:nvPr/>
          </p:nvSpPr>
          <p:spPr bwMode="hidden">
            <a:xfrm>
              <a:off x="5030" y="3049"/>
              <a:ext cx="728" cy="318"/>
            </a:xfrm>
            <a:custGeom>
              <a:avLst/>
              <a:gdLst>
                <a:gd name="T0" fmla="*/ 726 w 729"/>
                <a:gd name="T1" fmla="*/ 318 h 318"/>
                <a:gd name="T2" fmla="*/ 726 w 729"/>
                <a:gd name="T3" fmla="*/ 312 h 318"/>
                <a:gd name="T4" fmla="*/ 0 w 729"/>
                <a:gd name="T5" fmla="*/ 0 h 318"/>
                <a:gd name="T6" fmla="*/ 0 w 729"/>
                <a:gd name="T7" fmla="*/ 54 h 318"/>
                <a:gd name="T8" fmla="*/ 726 w 729"/>
                <a:gd name="T9" fmla="*/ 318 h 318"/>
                <a:gd name="T10" fmla="*/ 72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grpSp>
      </p:grpSp>
      <p:sp>
        <p:nvSpPr>
          <p:cNvPr id="970794"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97079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6" name="Rectangle 46"/>
          <p:cNvSpPr>
            <a:spLocks noGrp="1" noChangeArrowheads="1"/>
          </p:cNvSpPr>
          <p:nvPr>
            <p:ph type="sldNum" sz="quarter" idx="12"/>
          </p:nvPr>
        </p:nvSpPr>
        <p:spPr/>
        <p:txBody>
          <a:bodyPr/>
          <a:lstStyle>
            <a:lvl1pPr>
              <a:defRPr/>
            </a:lvl1pPr>
          </a:lstStyle>
          <a:p>
            <a:pPr>
              <a:defRPr/>
            </a:pPr>
            <a:fld id="{9EE7ED0C-00C4-9E45-B4E1-D231FC2E978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5639317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C0C2E9B1-E853-754E-B454-BDB4FB5B7E3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184323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68583807-1677-6543-9AF1-2AEA400BAE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372019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FDF3B477-BCD8-3141-BF83-F868F206208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049329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34635FAB-A1D2-8E47-8212-8572F3758E2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756757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1989073B-B803-8448-9F3F-DB387DB6326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0320587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8D4B9249-162E-6C41-8C5B-AEA392E547D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5392875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E56273BF-9D19-8E44-A854-28F36B66FC4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1255975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19D4A203-F9B8-7F46-9A78-1AF9816E0C6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6744492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70127889-243D-384B-8112-9506B9A6FB3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8587349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194C0D9E-6710-1246-8129-2748F8A9455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5823095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549CF491-910D-E947-880C-E4C76E92A7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0629826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BR"/>
          </a:p>
        </p:txBody>
      </p:sp>
      <p:sp>
        <p:nvSpPr>
          <p:cNvPr id="3" name="Rectangle 5"/>
          <p:cNvSpPr>
            <a:spLocks noGrp="1" noChangeArrowheads="1"/>
          </p:cNvSpPr>
          <p:nvPr>
            <p:ph type="ftr" sz="quarter" idx="11"/>
          </p:nvPr>
        </p:nvSpPr>
        <p:spPr>
          <a:ln/>
        </p:spPr>
        <p:txBody>
          <a:bodyPr/>
          <a:lstStyle>
            <a:lvl1pPr>
              <a:defRPr/>
            </a:lvl1pPr>
          </a:lstStyle>
          <a:p>
            <a:pPr>
              <a:defRPr/>
            </a:pPr>
            <a:endParaRPr lang="pt-BR"/>
          </a:p>
        </p:txBody>
      </p:sp>
      <p:sp>
        <p:nvSpPr>
          <p:cNvPr id="4" name="Rectangle 6"/>
          <p:cNvSpPr>
            <a:spLocks noGrp="1" noChangeArrowheads="1"/>
          </p:cNvSpPr>
          <p:nvPr>
            <p:ph type="sldNum" sz="quarter" idx="12"/>
          </p:nvPr>
        </p:nvSpPr>
        <p:spPr>
          <a:ln/>
        </p:spPr>
        <p:txBody>
          <a:bodyPr/>
          <a:lstStyle>
            <a:lvl1pPr>
              <a:defRPr/>
            </a:lvl1pPr>
          </a:lstStyle>
          <a:p>
            <a:pPr>
              <a:defRPr/>
            </a:pPr>
            <a:fld id="{C14FF209-DD02-3E44-B60B-9288DF5239D5}" type="slidenum">
              <a:rPr lang="pt-BR"/>
              <a:pPr>
                <a:defRPr/>
              </a:pPr>
              <a:t>‹#›</a:t>
            </a:fld>
            <a:endParaRPr lang="pt-BR"/>
          </a:p>
        </p:txBody>
      </p:sp>
    </p:spTree>
    <p:extLst>
      <p:ext uri="{BB962C8B-B14F-4D97-AF65-F5344CB8AC3E}">
        <p14:creationId xmlns:p14="http://schemas.microsoft.com/office/powerpoint/2010/main" val="3580955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0A27DAF-40BA-D84B-8ED2-3673F7F685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146409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609C90AA-2ABD-3A48-955F-868ECA7ACE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549533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7699" name="Rectangle 3"/>
          <p:cNvSpPr>
            <a:spLocks noGrp="1" noChangeArrowheads="1"/>
          </p:cNvSpPr>
          <p:nvPr>
            <p:ph type="ctrTitle"/>
          </p:nvPr>
        </p:nvSpPr>
        <p:spPr>
          <a:xfrm>
            <a:off x="1143000" y="1295400"/>
            <a:ext cx="7772400" cy="1143000"/>
          </a:xfrm>
        </p:spPr>
        <p:txBody>
          <a:bodyPr/>
          <a:lstStyle>
            <a:lvl1pPr algn="r">
              <a:defRPr/>
            </a:lvl1pPr>
          </a:lstStyle>
          <a:p>
            <a:r>
              <a:rPr lang="en-US"/>
              <a:t>Click to edit Master title style</a:t>
            </a:r>
          </a:p>
        </p:txBody>
      </p:sp>
      <p:sp>
        <p:nvSpPr>
          <p:cNvPr id="797700" name="Rectangle 4"/>
          <p:cNvSpPr>
            <a:spLocks noGrp="1" noChangeArrowheads="1"/>
          </p:cNvSpPr>
          <p:nvPr>
            <p:ph type="subTitle" idx="1"/>
          </p:nvPr>
        </p:nvSpPr>
        <p:spPr>
          <a:xfrm>
            <a:off x="2514600" y="2819400"/>
            <a:ext cx="6400800" cy="1752600"/>
          </a:xfrm>
        </p:spPr>
        <p:txBody>
          <a:bodyPr/>
          <a:lstStyle>
            <a:lvl1pPr marL="0" indent="0" algn="r">
              <a:buFontTx/>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a:xfrm>
            <a:off x="3276600" y="6248400"/>
            <a:ext cx="3581400" cy="457200"/>
          </a:xfrm>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2CC7BF35-D7D7-5D4A-8BB5-86F908733132}" type="slidenum">
              <a:rPr lang="en-US"/>
              <a:pPr>
                <a:defRPr/>
              </a:pPr>
              <a:t>‹#›</a:t>
            </a:fld>
            <a:endParaRPr lang="en-US"/>
          </a:p>
        </p:txBody>
      </p:sp>
    </p:spTree>
    <p:extLst>
      <p:ext uri="{BB962C8B-B14F-4D97-AF65-F5344CB8AC3E}">
        <p14:creationId xmlns:p14="http://schemas.microsoft.com/office/powerpoint/2010/main" val="293026590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p:txBody>
          <a:bodyPr/>
          <a:lstStyle>
            <a:lvl1pPr>
              <a:defRPr/>
            </a:lvl1pPr>
          </a:lstStyle>
          <a:p>
            <a:pPr>
              <a:defRPr/>
            </a:pPr>
            <a:endParaRPr lang="en-US"/>
          </a:p>
        </p:txBody>
      </p:sp>
      <p:sp>
        <p:nvSpPr>
          <p:cNvPr id="5" name="Rectangle 1030"/>
          <p:cNvSpPr>
            <a:spLocks noGrp="1" noChangeArrowheads="1"/>
          </p:cNvSpPr>
          <p:nvPr>
            <p:ph type="ftr" sz="quarter" idx="11"/>
          </p:nvPr>
        </p:nvSpPr>
        <p:spPr/>
        <p:txBody>
          <a:bodyPr/>
          <a:lstStyle>
            <a:lvl1pPr>
              <a:defRPr/>
            </a:lvl1pPr>
          </a:lstStyle>
          <a:p>
            <a:pPr>
              <a:defRPr/>
            </a:pPr>
            <a:endParaRPr lang="en-US"/>
          </a:p>
        </p:txBody>
      </p:sp>
      <p:sp>
        <p:nvSpPr>
          <p:cNvPr id="6" name="Rectangle 1031"/>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9C3EE700-51EC-0441-8C29-314D8C3418A7}" type="slidenum">
              <a:rPr lang="en-US"/>
              <a:pPr>
                <a:defRPr/>
              </a:pPr>
              <a:t>‹#›</a:t>
            </a:fld>
            <a:endParaRPr lang="en-US"/>
          </a:p>
        </p:txBody>
      </p:sp>
    </p:spTree>
    <p:extLst>
      <p:ext uri="{BB962C8B-B14F-4D97-AF65-F5344CB8AC3E}">
        <p14:creationId xmlns:p14="http://schemas.microsoft.com/office/powerpoint/2010/main" val="309955888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dt" sz="half" idx="10"/>
          </p:nvPr>
        </p:nvSpPr>
        <p:spPr/>
        <p:txBody>
          <a:bodyPr/>
          <a:lstStyle>
            <a:lvl1pPr>
              <a:defRPr/>
            </a:lvl1pPr>
          </a:lstStyle>
          <a:p>
            <a:pPr>
              <a:defRPr/>
            </a:pPr>
            <a:endParaRPr lang="en-US"/>
          </a:p>
        </p:txBody>
      </p:sp>
      <p:sp>
        <p:nvSpPr>
          <p:cNvPr id="5" name="Rectangle 1030"/>
          <p:cNvSpPr>
            <a:spLocks noGrp="1" noChangeArrowheads="1"/>
          </p:cNvSpPr>
          <p:nvPr>
            <p:ph type="ftr" sz="quarter" idx="11"/>
          </p:nvPr>
        </p:nvSpPr>
        <p:spPr/>
        <p:txBody>
          <a:bodyPr/>
          <a:lstStyle>
            <a:lvl1pPr>
              <a:defRPr/>
            </a:lvl1pPr>
          </a:lstStyle>
          <a:p>
            <a:pPr>
              <a:defRPr/>
            </a:pPr>
            <a:endParaRPr lang="en-US"/>
          </a:p>
        </p:txBody>
      </p:sp>
      <p:sp>
        <p:nvSpPr>
          <p:cNvPr id="6" name="Rectangle 1031"/>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6419B49C-1735-9940-B9C1-4A48E1A26970}" type="slidenum">
              <a:rPr lang="en-US"/>
              <a:pPr>
                <a:defRPr/>
              </a:pPr>
              <a:t>‹#›</a:t>
            </a:fld>
            <a:endParaRPr lang="en-US"/>
          </a:p>
        </p:txBody>
      </p:sp>
    </p:spTree>
    <p:extLst>
      <p:ext uri="{BB962C8B-B14F-4D97-AF65-F5344CB8AC3E}">
        <p14:creationId xmlns:p14="http://schemas.microsoft.com/office/powerpoint/2010/main" val="79081629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dt" sz="half" idx="10"/>
          </p:nvPr>
        </p:nvSpPr>
        <p:spPr/>
        <p:txBody>
          <a:bodyPr/>
          <a:lstStyle>
            <a:lvl1pPr>
              <a:defRPr/>
            </a:lvl1pPr>
          </a:lstStyle>
          <a:p>
            <a:pPr>
              <a:defRPr/>
            </a:pPr>
            <a:endParaRPr lang="en-US"/>
          </a:p>
        </p:txBody>
      </p:sp>
      <p:sp>
        <p:nvSpPr>
          <p:cNvPr id="6" name="Rectangle 1030"/>
          <p:cNvSpPr>
            <a:spLocks noGrp="1" noChangeArrowheads="1"/>
          </p:cNvSpPr>
          <p:nvPr>
            <p:ph type="ftr" sz="quarter" idx="11"/>
          </p:nvPr>
        </p:nvSpPr>
        <p:spPr/>
        <p:txBody>
          <a:bodyPr/>
          <a:lstStyle>
            <a:lvl1pPr>
              <a:defRPr/>
            </a:lvl1pPr>
          </a:lstStyle>
          <a:p>
            <a:pPr>
              <a:defRPr/>
            </a:pPr>
            <a:endParaRPr lang="en-US"/>
          </a:p>
        </p:txBody>
      </p:sp>
      <p:sp>
        <p:nvSpPr>
          <p:cNvPr id="7" name="Rectangle 1031"/>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E6584547-B8D6-DC4E-84FE-38610894DBE7}" type="slidenum">
              <a:rPr lang="en-US"/>
              <a:pPr>
                <a:defRPr/>
              </a:pPr>
              <a:t>‹#›</a:t>
            </a:fld>
            <a:endParaRPr lang="en-US"/>
          </a:p>
        </p:txBody>
      </p:sp>
    </p:spTree>
    <p:extLst>
      <p:ext uri="{BB962C8B-B14F-4D97-AF65-F5344CB8AC3E}">
        <p14:creationId xmlns:p14="http://schemas.microsoft.com/office/powerpoint/2010/main" val="218449074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dt" sz="half" idx="10"/>
          </p:nvPr>
        </p:nvSpPr>
        <p:spPr/>
        <p:txBody>
          <a:bodyPr/>
          <a:lstStyle>
            <a:lvl1pPr>
              <a:defRPr/>
            </a:lvl1pPr>
          </a:lstStyle>
          <a:p>
            <a:pPr>
              <a:defRPr/>
            </a:pPr>
            <a:endParaRPr lang="en-US"/>
          </a:p>
        </p:txBody>
      </p:sp>
      <p:sp>
        <p:nvSpPr>
          <p:cNvPr id="8" name="Rectangle 1030"/>
          <p:cNvSpPr>
            <a:spLocks noGrp="1" noChangeArrowheads="1"/>
          </p:cNvSpPr>
          <p:nvPr>
            <p:ph type="ftr" sz="quarter" idx="11"/>
          </p:nvPr>
        </p:nvSpPr>
        <p:spPr/>
        <p:txBody>
          <a:bodyPr/>
          <a:lstStyle>
            <a:lvl1pPr>
              <a:defRPr/>
            </a:lvl1pPr>
          </a:lstStyle>
          <a:p>
            <a:pPr>
              <a:defRPr/>
            </a:pPr>
            <a:endParaRPr lang="en-US"/>
          </a:p>
        </p:txBody>
      </p:sp>
      <p:sp>
        <p:nvSpPr>
          <p:cNvPr id="9" name="Rectangle 1031"/>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372E06EC-8960-C541-847C-8A0A45FCC901}" type="slidenum">
              <a:rPr lang="en-US"/>
              <a:pPr>
                <a:defRPr/>
              </a:pPr>
              <a:t>‹#›</a:t>
            </a:fld>
            <a:endParaRPr lang="en-US"/>
          </a:p>
        </p:txBody>
      </p:sp>
    </p:spTree>
    <p:extLst>
      <p:ext uri="{BB962C8B-B14F-4D97-AF65-F5344CB8AC3E}">
        <p14:creationId xmlns:p14="http://schemas.microsoft.com/office/powerpoint/2010/main" val="357446150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dt" sz="half" idx="10"/>
          </p:nvPr>
        </p:nvSpPr>
        <p:spPr/>
        <p:txBody>
          <a:bodyPr/>
          <a:lstStyle>
            <a:lvl1pPr>
              <a:defRPr/>
            </a:lvl1pPr>
          </a:lstStyle>
          <a:p>
            <a:pPr>
              <a:defRPr/>
            </a:pPr>
            <a:endParaRPr lang="en-US"/>
          </a:p>
        </p:txBody>
      </p:sp>
      <p:sp>
        <p:nvSpPr>
          <p:cNvPr id="4" name="Rectangle 1030"/>
          <p:cNvSpPr>
            <a:spLocks noGrp="1" noChangeArrowheads="1"/>
          </p:cNvSpPr>
          <p:nvPr>
            <p:ph type="ftr" sz="quarter" idx="11"/>
          </p:nvPr>
        </p:nvSpPr>
        <p:spPr/>
        <p:txBody>
          <a:bodyPr/>
          <a:lstStyle>
            <a:lvl1pPr>
              <a:defRPr/>
            </a:lvl1pPr>
          </a:lstStyle>
          <a:p>
            <a:pPr>
              <a:defRPr/>
            </a:pPr>
            <a:endParaRPr lang="en-US"/>
          </a:p>
        </p:txBody>
      </p:sp>
      <p:sp>
        <p:nvSpPr>
          <p:cNvPr id="5" name="Rectangle 1031"/>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7693A8BA-1692-414C-9940-E476532FB15B}" type="slidenum">
              <a:rPr lang="en-US"/>
              <a:pPr>
                <a:defRPr/>
              </a:pPr>
              <a:t>‹#›</a:t>
            </a:fld>
            <a:endParaRPr lang="en-US"/>
          </a:p>
        </p:txBody>
      </p:sp>
    </p:spTree>
    <p:extLst>
      <p:ext uri="{BB962C8B-B14F-4D97-AF65-F5344CB8AC3E}">
        <p14:creationId xmlns:p14="http://schemas.microsoft.com/office/powerpoint/2010/main" val="36311123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dt" sz="half" idx="10"/>
          </p:nvPr>
        </p:nvSpPr>
        <p:spPr/>
        <p:txBody>
          <a:bodyPr/>
          <a:lstStyle>
            <a:lvl1pPr>
              <a:defRPr/>
            </a:lvl1pPr>
          </a:lstStyle>
          <a:p>
            <a:pPr>
              <a:defRPr/>
            </a:pPr>
            <a:endParaRPr lang="en-US"/>
          </a:p>
        </p:txBody>
      </p:sp>
      <p:sp>
        <p:nvSpPr>
          <p:cNvPr id="3" name="Rectangle 1030"/>
          <p:cNvSpPr>
            <a:spLocks noGrp="1" noChangeArrowheads="1"/>
          </p:cNvSpPr>
          <p:nvPr>
            <p:ph type="ftr" sz="quarter" idx="11"/>
          </p:nvPr>
        </p:nvSpPr>
        <p:spPr/>
        <p:txBody>
          <a:bodyPr/>
          <a:lstStyle>
            <a:lvl1pPr>
              <a:defRPr/>
            </a:lvl1pPr>
          </a:lstStyle>
          <a:p>
            <a:pPr>
              <a:defRPr/>
            </a:pPr>
            <a:endParaRPr lang="en-US"/>
          </a:p>
        </p:txBody>
      </p:sp>
      <p:sp>
        <p:nvSpPr>
          <p:cNvPr id="4" name="Rectangle 1031"/>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1BF598F8-B6A9-9149-BB30-2159BE121349}" type="slidenum">
              <a:rPr lang="en-US"/>
              <a:pPr>
                <a:defRPr/>
              </a:pPr>
              <a:t>‹#›</a:t>
            </a:fld>
            <a:endParaRPr lang="en-US"/>
          </a:p>
        </p:txBody>
      </p:sp>
    </p:spTree>
    <p:extLst>
      <p:ext uri="{BB962C8B-B14F-4D97-AF65-F5344CB8AC3E}">
        <p14:creationId xmlns:p14="http://schemas.microsoft.com/office/powerpoint/2010/main" val="293689787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dt" sz="half" idx="10"/>
          </p:nvPr>
        </p:nvSpPr>
        <p:spPr/>
        <p:txBody>
          <a:bodyPr/>
          <a:lstStyle>
            <a:lvl1pPr>
              <a:defRPr/>
            </a:lvl1pPr>
          </a:lstStyle>
          <a:p>
            <a:pPr>
              <a:defRPr/>
            </a:pPr>
            <a:endParaRPr lang="en-US"/>
          </a:p>
        </p:txBody>
      </p:sp>
      <p:sp>
        <p:nvSpPr>
          <p:cNvPr id="6" name="Rectangle 1030"/>
          <p:cNvSpPr>
            <a:spLocks noGrp="1" noChangeArrowheads="1"/>
          </p:cNvSpPr>
          <p:nvPr>
            <p:ph type="ftr" sz="quarter" idx="11"/>
          </p:nvPr>
        </p:nvSpPr>
        <p:spPr/>
        <p:txBody>
          <a:bodyPr/>
          <a:lstStyle>
            <a:lvl1pPr>
              <a:defRPr/>
            </a:lvl1pPr>
          </a:lstStyle>
          <a:p>
            <a:pPr>
              <a:defRPr/>
            </a:pPr>
            <a:endParaRPr lang="en-US"/>
          </a:p>
        </p:txBody>
      </p:sp>
      <p:sp>
        <p:nvSpPr>
          <p:cNvPr id="7" name="Rectangle 1031"/>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E2FCAC1C-53BD-2B49-9EA2-2D819C088873}" type="slidenum">
              <a:rPr lang="en-US"/>
              <a:pPr>
                <a:defRPr/>
              </a:pPr>
              <a:t>‹#›</a:t>
            </a:fld>
            <a:endParaRPr lang="en-US"/>
          </a:p>
        </p:txBody>
      </p:sp>
    </p:spTree>
    <p:extLst>
      <p:ext uri="{BB962C8B-B14F-4D97-AF65-F5344CB8AC3E}">
        <p14:creationId xmlns:p14="http://schemas.microsoft.com/office/powerpoint/2010/main" val="341018827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dt" sz="half" idx="10"/>
          </p:nvPr>
        </p:nvSpPr>
        <p:spPr/>
        <p:txBody>
          <a:bodyPr/>
          <a:lstStyle>
            <a:lvl1pPr>
              <a:defRPr/>
            </a:lvl1pPr>
          </a:lstStyle>
          <a:p>
            <a:pPr>
              <a:defRPr/>
            </a:pPr>
            <a:endParaRPr lang="en-US"/>
          </a:p>
        </p:txBody>
      </p:sp>
      <p:sp>
        <p:nvSpPr>
          <p:cNvPr id="6" name="Rectangle 1030"/>
          <p:cNvSpPr>
            <a:spLocks noGrp="1" noChangeArrowheads="1"/>
          </p:cNvSpPr>
          <p:nvPr>
            <p:ph type="ftr" sz="quarter" idx="11"/>
          </p:nvPr>
        </p:nvSpPr>
        <p:spPr/>
        <p:txBody>
          <a:bodyPr/>
          <a:lstStyle>
            <a:lvl1pPr>
              <a:defRPr/>
            </a:lvl1pPr>
          </a:lstStyle>
          <a:p>
            <a:pPr>
              <a:defRPr/>
            </a:pPr>
            <a:endParaRPr lang="en-US"/>
          </a:p>
        </p:txBody>
      </p:sp>
      <p:sp>
        <p:nvSpPr>
          <p:cNvPr id="7" name="Rectangle 1031"/>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AE3F2D62-A5BC-5A4D-904E-F7DE3EFC85AC}" type="slidenum">
              <a:rPr lang="en-US"/>
              <a:pPr>
                <a:defRPr/>
              </a:pPr>
              <a:t>‹#›</a:t>
            </a:fld>
            <a:endParaRPr lang="en-US"/>
          </a:p>
        </p:txBody>
      </p:sp>
    </p:spTree>
    <p:extLst>
      <p:ext uri="{BB962C8B-B14F-4D97-AF65-F5344CB8AC3E}">
        <p14:creationId xmlns:p14="http://schemas.microsoft.com/office/powerpoint/2010/main" val="380432133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p:txBody>
          <a:bodyPr/>
          <a:lstStyle>
            <a:lvl1pPr>
              <a:defRPr/>
            </a:lvl1pPr>
          </a:lstStyle>
          <a:p>
            <a:pPr>
              <a:defRPr/>
            </a:pPr>
            <a:endParaRPr lang="en-US"/>
          </a:p>
        </p:txBody>
      </p:sp>
      <p:sp>
        <p:nvSpPr>
          <p:cNvPr id="5" name="Rectangle 1030"/>
          <p:cNvSpPr>
            <a:spLocks noGrp="1" noChangeArrowheads="1"/>
          </p:cNvSpPr>
          <p:nvPr>
            <p:ph type="ftr" sz="quarter" idx="11"/>
          </p:nvPr>
        </p:nvSpPr>
        <p:spPr/>
        <p:txBody>
          <a:bodyPr/>
          <a:lstStyle>
            <a:lvl1pPr>
              <a:defRPr/>
            </a:lvl1pPr>
          </a:lstStyle>
          <a:p>
            <a:pPr>
              <a:defRPr/>
            </a:pPr>
            <a:endParaRPr lang="en-US"/>
          </a:p>
        </p:txBody>
      </p:sp>
      <p:sp>
        <p:nvSpPr>
          <p:cNvPr id="6" name="Rectangle 1031"/>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AEBDA99A-0C73-A648-BB4A-45F3B4EBBF3E}" type="slidenum">
              <a:rPr lang="en-US"/>
              <a:pPr>
                <a:defRPr/>
              </a:pPr>
              <a:t>‹#›</a:t>
            </a:fld>
            <a:endParaRPr lang="en-US"/>
          </a:p>
        </p:txBody>
      </p:sp>
    </p:spTree>
    <p:extLst>
      <p:ext uri="{BB962C8B-B14F-4D97-AF65-F5344CB8AC3E}">
        <p14:creationId xmlns:p14="http://schemas.microsoft.com/office/powerpoint/2010/main" val="26930113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7ED4E8E3-7D37-4E4F-91F0-D07412A10A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221167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p:txBody>
          <a:bodyPr/>
          <a:lstStyle>
            <a:lvl1pPr>
              <a:defRPr/>
            </a:lvl1pPr>
          </a:lstStyle>
          <a:p>
            <a:pPr>
              <a:defRPr/>
            </a:pPr>
            <a:endParaRPr lang="en-US"/>
          </a:p>
        </p:txBody>
      </p:sp>
      <p:sp>
        <p:nvSpPr>
          <p:cNvPr id="5" name="Rectangle 1030"/>
          <p:cNvSpPr>
            <a:spLocks noGrp="1" noChangeArrowheads="1"/>
          </p:cNvSpPr>
          <p:nvPr>
            <p:ph type="ftr" sz="quarter" idx="11"/>
          </p:nvPr>
        </p:nvSpPr>
        <p:spPr/>
        <p:txBody>
          <a:bodyPr/>
          <a:lstStyle>
            <a:lvl1pPr>
              <a:defRPr/>
            </a:lvl1pPr>
          </a:lstStyle>
          <a:p>
            <a:pPr>
              <a:defRPr/>
            </a:pPr>
            <a:endParaRPr lang="en-US"/>
          </a:p>
        </p:txBody>
      </p:sp>
      <p:sp>
        <p:nvSpPr>
          <p:cNvPr id="6" name="Rectangle 1031"/>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EB1D16E6-20B4-964D-9F92-F41C03948972}" type="slidenum">
              <a:rPr lang="en-US"/>
              <a:pPr>
                <a:defRPr/>
              </a:pPr>
              <a:t>‹#›</a:t>
            </a:fld>
            <a:endParaRPr lang="en-US"/>
          </a:p>
        </p:txBody>
      </p:sp>
    </p:spTree>
    <p:extLst>
      <p:ext uri="{BB962C8B-B14F-4D97-AF65-F5344CB8AC3E}">
        <p14:creationId xmlns:p14="http://schemas.microsoft.com/office/powerpoint/2010/main" val="276928390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99746" name="Rectangle 2"/>
          <p:cNvSpPr>
            <a:spLocks noGrp="1" noChangeArrowheads="1"/>
          </p:cNvSpPr>
          <p:nvPr>
            <p:ph type="ctrTitle"/>
          </p:nvPr>
        </p:nvSpPr>
        <p:spPr>
          <a:xfrm>
            <a:off x="2286000" y="1981200"/>
            <a:ext cx="6172200" cy="1447800"/>
          </a:xfrm>
        </p:spPr>
        <p:txBody>
          <a:bodyPr/>
          <a:lstStyle>
            <a:lvl1pPr>
              <a:defRPr/>
            </a:lvl1pPr>
          </a:lstStyle>
          <a:p>
            <a:r>
              <a:rPr lang="en-US"/>
              <a:t>Click to edit Master title style</a:t>
            </a:r>
          </a:p>
        </p:txBody>
      </p:sp>
      <p:sp>
        <p:nvSpPr>
          <p:cNvPr id="799747" name="Rectangle 3"/>
          <p:cNvSpPr>
            <a:spLocks noGrp="1" noChangeArrowheads="1"/>
          </p:cNvSpPr>
          <p:nvPr>
            <p:ph type="subTitle" idx="1"/>
          </p:nvPr>
        </p:nvSpPr>
        <p:spPr>
          <a:xfrm>
            <a:off x="2286000" y="3886200"/>
            <a:ext cx="61722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xfrm>
            <a:off x="914400" y="6248400"/>
            <a:ext cx="1905000" cy="457200"/>
          </a:xfr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ea typeface="ＭＳ Ｐゴシック"/>
                <a:cs typeface="ＭＳ Ｐゴシック"/>
              </a:defRPr>
            </a:lvl1pPr>
          </a:lstStyle>
          <a:p>
            <a:pPr>
              <a:defRPr/>
            </a:pPr>
            <a:fld id="{709D3F97-5314-D940-A63D-BFA421368DD8}" type="slidenum">
              <a:rPr lang="en-US"/>
              <a:pPr>
                <a:defRPr/>
              </a:pPr>
              <a:t>‹#›</a:t>
            </a:fld>
            <a:endParaRPr lang="en-US"/>
          </a:p>
        </p:txBody>
      </p:sp>
    </p:spTree>
    <p:extLst>
      <p:ext uri="{BB962C8B-B14F-4D97-AF65-F5344CB8AC3E}">
        <p14:creationId xmlns:p14="http://schemas.microsoft.com/office/powerpoint/2010/main" val="257937321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A4AAB203-BB17-B640-B8B3-875AB88B614E}" type="slidenum">
              <a:rPr lang="en-US"/>
              <a:pPr>
                <a:defRPr/>
              </a:pPr>
              <a:t>‹#›</a:t>
            </a:fld>
            <a:endParaRPr lang="en-US"/>
          </a:p>
        </p:txBody>
      </p:sp>
    </p:spTree>
    <p:extLst>
      <p:ext uri="{BB962C8B-B14F-4D97-AF65-F5344CB8AC3E}">
        <p14:creationId xmlns:p14="http://schemas.microsoft.com/office/powerpoint/2010/main" val="183398787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5516E2DA-34CA-8346-82FC-F97593DC61D5}" type="slidenum">
              <a:rPr lang="en-US"/>
              <a:pPr>
                <a:defRPr/>
              </a:pPr>
              <a:t>‹#›</a:t>
            </a:fld>
            <a:endParaRPr lang="en-US"/>
          </a:p>
        </p:txBody>
      </p:sp>
    </p:spTree>
    <p:extLst>
      <p:ext uri="{BB962C8B-B14F-4D97-AF65-F5344CB8AC3E}">
        <p14:creationId xmlns:p14="http://schemas.microsoft.com/office/powerpoint/2010/main" val="316553593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133600" y="1981200"/>
            <a:ext cx="3200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86400" y="1981200"/>
            <a:ext cx="3200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A540893D-F2E8-C44B-BB6E-7D872FE600ED}" type="slidenum">
              <a:rPr lang="en-US"/>
              <a:pPr>
                <a:defRPr/>
              </a:pPr>
              <a:t>‹#›</a:t>
            </a:fld>
            <a:endParaRPr lang="en-US"/>
          </a:p>
        </p:txBody>
      </p:sp>
    </p:spTree>
    <p:extLst>
      <p:ext uri="{BB962C8B-B14F-4D97-AF65-F5344CB8AC3E}">
        <p14:creationId xmlns:p14="http://schemas.microsoft.com/office/powerpoint/2010/main" val="414210501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12EB06F5-D8D0-7C42-B57D-0F4BD8EAD1EA}" type="slidenum">
              <a:rPr lang="en-US"/>
              <a:pPr>
                <a:defRPr/>
              </a:pPr>
              <a:t>‹#›</a:t>
            </a:fld>
            <a:endParaRPr lang="en-US"/>
          </a:p>
        </p:txBody>
      </p:sp>
    </p:spTree>
    <p:extLst>
      <p:ext uri="{BB962C8B-B14F-4D97-AF65-F5344CB8AC3E}">
        <p14:creationId xmlns:p14="http://schemas.microsoft.com/office/powerpoint/2010/main" val="56025735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9688483D-4156-894E-AC4A-31C03B10D7A8}" type="slidenum">
              <a:rPr lang="en-US"/>
              <a:pPr>
                <a:defRPr/>
              </a:pPr>
              <a:t>‹#›</a:t>
            </a:fld>
            <a:endParaRPr lang="en-US"/>
          </a:p>
        </p:txBody>
      </p:sp>
    </p:spTree>
    <p:extLst>
      <p:ext uri="{BB962C8B-B14F-4D97-AF65-F5344CB8AC3E}">
        <p14:creationId xmlns:p14="http://schemas.microsoft.com/office/powerpoint/2010/main" val="107444330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E1872C6E-0393-A64F-879A-28A94591CDE0}" type="slidenum">
              <a:rPr lang="en-US"/>
              <a:pPr>
                <a:defRPr/>
              </a:pPr>
              <a:t>‹#›</a:t>
            </a:fld>
            <a:endParaRPr lang="en-US"/>
          </a:p>
        </p:txBody>
      </p:sp>
    </p:spTree>
    <p:extLst>
      <p:ext uri="{BB962C8B-B14F-4D97-AF65-F5344CB8AC3E}">
        <p14:creationId xmlns:p14="http://schemas.microsoft.com/office/powerpoint/2010/main" val="311834211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89D61893-B542-144C-8FF0-CC209F30A0BD}" type="slidenum">
              <a:rPr lang="en-US"/>
              <a:pPr>
                <a:defRPr/>
              </a:pPr>
              <a:t>‹#›</a:t>
            </a:fld>
            <a:endParaRPr lang="en-US"/>
          </a:p>
        </p:txBody>
      </p:sp>
    </p:spTree>
    <p:extLst>
      <p:ext uri="{BB962C8B-B14F-4D97-AF65-F5344CB8AC3E}">
        <p14:creationId xmlns:p14="http://schemas.microsoft.com/office/powerpoint/2010/main" val="23978163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7851BF8D-472A-674B-B248-72B17850954C}" type="slidenum">
              <a:rPr lang="en-US"/>
              <a:pPr>
                <a:defRPr/>
              </a:pPr>
              <a:t>‹#›</a:t>
            </a:fld>
            <a:endParaRPr lang="en-US"/>
          </a:p>
        </p:txBody>
      </p:sp>
    </p:spTree>
    <p:extLst>
      <p:ext uri="{BB962C8B-B14F-4D97-AF65-F5344CB8AC3E}">
        <p14:creationId xmlns:p14="http://schemas.microsoft.com/office/powerpoint/2010/main" val="26497184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7849FD15-3EB1-514C-AB0A-CB373C13E872}" type="slidenum">
              <a:rPr lang="en-US"/>
              <a:pPr>
                <a:defRPr/>
              </a:pPr>
              <a:t>‹#›</a:t>
            </a:fld>
            <a:endParaRPr lang="en-US"/>
          </a:p>
        </p:txBody>
      </p:sp>
    </p:spTree>
    <p:extLst>
      <p:ext uri="{BB962C8B-B14F-4D97-AF65-F5344CB8AC3E}">
        <p14:creationId xmlns:p14="http://schemas.microsoft.com/office/powerpoint/2010/main" val="188478051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0CE704AB-361D-C245-AFBD-5B8AC2F832B3}" type="slidenum">
              <a:rPr lang="en-US"/>
              <a:pPr>
                <a:defRPr/>
              </a:pPr>
              <a:t>‹#›</a:t>
            </a:fld>
            <a:endParaRPr lang="en-US"/>
          </a:p>
        </p:txBody>
      </p:sp>
    </p:spTree>
    <p:extLst>
      <p:ext uri="{BB962C8B-B14F-4D97-AF65-F5344CB8AC3E}">
        <p14:creationId xmlns:p14="http://schemas.microsoft.com/office/powerpoint/2010/main" val="144700534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1350" y="609600"/>
            <a:ext cx="16954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05000" y="609600"/>
            <a:ext cx="49339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9DF9F132-CE4F-B541-9A3F-75CE4692BF9A}" type="slidenum">
              <a:rPr lang="en-US"/>
              <a:pPr>
                <a:defRPr/>
              </a:pPr>
              <a:t>‹#›</a:t>
            </a:fld>
            <a:endParaRPr lang="en-US"/>
          </a:p>
        </p:txBody>
      </p:sp>
    </p:spTree>
    <p:extLst>
      <p:ext uri="{BB962C8B-B14F-4D97-AF65-F5344CB8AC3E}">
        <p14:creationId xmlns:p14="http://schemas.microsoft.com/office/powerpoint/2010/main" val="92030783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3603" name="Rectangle 3"/>
          <p:cNvSpPr>
            <a:spLocks noGrp="1" noChangeArrowheads="1"/>
          </p:cNvSpPr>
          <p:nvPr>
            <p:ph type="ctrTitle"/>
          </p:nvPr>
        </p:nvSpPr>
        <p:spPr>
          <a:xfrm>
            <a:off x="914400" y="1600200"/>
            <a:ext cx="7315200" cy="1143000"/>
          </a:xfrm>
        </p:spPr>
        <p:txBody>
          <a:bodyPr anchor="ctr"/>
          <a:lstStyle>
            <a:lvl1pPr>
              <a:defRPr/>
            </a:lvl1pPr>
          </a:lstStyle>
          <a:p>
            <a:r>
              <a:rPr lang="en-US"/>
              <a:t>Click to edit Master title style</a:t>
            </a:r>
          </a:p>
        </p:txBody>
      </p:sp>
      <p:sp>
        <p:nvSpPr>
          <p:cNvPr id="793604" name="Rectangle 4"/>
          <p:cNvSpPr>
            <a:spLocks noGrp="1" noChangeArrowheads="1"/>
          </p:cNvSpPr>
          <p:nvPr>
            <p:ph type="subTitle" idx="1"/>
          </p:nvPr>
        </p:nvSpPr>
        <p:spPr>
          <a:xfrm>
            <a:off x="914400" y="2895600"/>
            <a:ext cx="73152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dt" sz="half" idx="10"/>
          </p:nvPr>
        </p:nvSpPr>
        <p:spPr>
          <a:xfrm>
            <a:off x="914400" y="6096000"/>
            <a:ext cx="1676400" cy="457200"/>
          </a:xfrm>
        </p:spPr>
        <p:txBody>
          <a:bodyPr/>
          <a:lstStyle>
            <a:lvl1pPr>
              <a:defRPr/>
            </a:lvl1pPr>
          </a:lstStyle>
          <a:p>
            <a:pPr>
              <a:defRPr/>
            </a:pPr>
            <a:endParaRPr lang="en-US"/>
          </a:p>
        </p:txBody>
      </p:sp>
      <p:sp>
        <p:nvSpPr>
          <p:cNvPr id="6" name="Rectangle 6"/>
          <p:cNvSpPr>
            <a:spLocks noGrp="1" noChangeArrowheads="1"/>
          </p:cNvSpPr>
          <p:nvPr>
            <p:ph type="ftr" sz="quarter" idx="11"/>
          </p:nvPr>
        </p:nvSpPr>
        <p:spPr>
          <a:xfrm>
            <a:off x="3124200" y="6096000"/>
            <a:ext cx="2895600" cy="457200"/>
          </a:xfrm>
        </p:spPr>
        <p:txBody>
          <a:bodyPr/>
          <a:lstStyle>
            <a:lvl1pPr>
              <a:defRPr/>
            </a:lvl1pPr>
          </a:lstStyle>
          <a:p>
            <a:pPr>
              <a:defRPr/>
            </a:pPr>
            <a:endParaRPr lang="en-US"/>
          </a:p>
        </p:txBody>
      </p:sp>
      <p:sp>
        <p:nvSpPr>
          <p:cNvPr id="7" name="Rectangle 7"/>
          <p:cNvSpPr>
            <a:spLocks noGrp="1" noChangeArrowheads="1"/>
          </p:cNvSpPr>
          <p:nvPr>
            <p:ph type="sldNum" sz="quarter" idx="12"/>
          </p:nvPr>
        </p:nvSpPr>
        <p:spPr>
          <a:xfrm>
            <a:off x="6553200" y="6096000"/>
            <a:ext cx="1676400" cy="457200"/>
          </a:xfrm>
        </p:spPr>
        <p:txBody>
          <a:bodyPr/>
          <a:lstStyle>
            <a:lvl1pPr>
              <a:defRPr>
                <a:ea typeface="ＭＳ Ｐゴシック"/>
                <a:cs typeface="ＭＳ Ｐゴシック"/>
              </a:defRPr>
            </a:lvl1pPr>
          </a:lstStyle>
          <a:p>
            <a:pPr>
              <a:defRPr/>
            </a:pPr>
            <a:fld id="{3C5278C4-2B1E-D447-BA53-1B8AB2EBAF18}" type="slidenum">
              <a:rPr lang="en-US"/>
              <a:pPr>
                <a:defRPr/>
              </a:pPr>
              <a:t>‹#›</a:t>
            </a:fld>
            <a:endParaRPr lang="en-US"/>
          </a:p>
        </p:txBody>
      </p:sp>
    </p:spTree>
    <p:extLst>
      <p:ext uri="{BB962C8B-B14F-4D97-AF65-F5344CB8AC3E}">
        <p14:creationId xmlns:p14="http://schemas.microsoft.com/office/powerpoint/2010/main" val="187934849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8EA4FEF7-A28A-0C46-8FF8-4E939BA58F09}" type="slidenum">
              <a:rPr lang="en-US"/>
              <a:pPr>
                <a:defRPr/>
              </a:pPr>
              <a:t>‹#›</a:t>
            </a:fld>
            <a:endParaRPr lang="en-US"/>
          </a:p>
        </p:txBody>
      </p:sp>
    </p:spTree>
    <p:extLst>
      <p:ext uri="{BB962C8B-B14F-4D97-AF65-F5344CB8AC3E}">
        <p14:creationId xmlns:p14="http://schemas.microsoft.com/office/powerpoint/2010/main" val="270202196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A6B3A6D3-F753-D242-A6DB-BC6FCF2A75AC}" type="slidenum">
              <a:rPr lang="en-US"/>
              <a:pPr>
                <a:defRPr/>
              </a:pPr>
              <a:t>‹#›</a:t>
            </a:fld>
            <a:endParaRPr lang="en-US"/>
          </a:p>
        </p:txBody>
      </p:sp>
    </p:spTree>
    <p:extLst>
      <p:ext uri="{BB962C8B-B14F-4D97-AF65-F5344CB8AC3E}">
        <p14:creationId xmlns:p14="http://schemas.microsoft.com/office/powerpoint/2010/main" val="381452134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a:defRPr/>
            </a:lvl1pPr>
          </a:lstStyle>
          <a:p>
            <a:pPr>
              <a:defRPr/>
            </a:pPr>
            <a:endParaRPr lang="en-US"/>
          </a:p>
        </p:txBody>
      </p:sp>
      <p:sp>
        <p:nvSpPr>
          <p:cNvPr id="6" name="Rectangle 7"/>
          <p:cNvSpPr>
            <a:spLocks noGrp="1" noChangeArrowheads="1"/>
          </p:cNvSpPr>
          <p:nvPr>
            <p:ph type="ftr" sz="quarter" idx="11"/>
          </p:nvPr>
        </p:nvSpPr>
        <p:spPr/>
        <p:txBody>
          <a:bodyPr/>
          <a:lstStyle>
            <a:lvl1pPr>
              <a:defRPr/>
            </a:lvl1pPr>
          </a:lstStyle>
          <a:p>
            <a:pPr>
              <a:defRPr/>
            </a:pPr>
            <a:endParaRPr lang="en-US"/>
          </a:p>
        </p:txBody>
      </p:sp>
      <p:sp>
        <p:nvSpPr>
          <p:cNvPr id="7"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7BEAA765-781E-C145-827D-70670D771FA6}" type="slidenum">
              <a:rPr lang="en-US"/>
              <a:pPr>
                <a:defRPr/>
              </a:pPr>
              <a:t>‹#›</a:t>
            </a:fld>
            <a:endParaRPr lang="en-US"/>
          </a:p>
        </p:txBody>
      </p:sp>
    </p:spTree>
    <p:extLst>
      <p:ext uri="{BB962C8B-B14F-4D97-AF65-F5344CB8AC3E}">
        <p14:creationId xmlns:p14="http://schemas.microsoft.com/office/powerpoint/2010/main" val="261075035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ECD29E74-57FE-454D-BC8C-DA7D0E1FF383}" type="slidenum">
              <a:rPr lang="en-US"/>
              <a:pPr>
                <a:defRPr/>
              </a:pPr>
              <a:t>‹#›</a:t>
            </a:fld>
            <a:endParaRPr lang="en-US"/>
          </a:p>
        </p:txBody>
      </p:sp>
    </p:spTree>
    <p:extLst>
      <p:ext uri="{BB962C8B-B14F-4D97-AF65-F5344CB8AC3E}">
        <p14:creationId xmlns:p14="http://schemas.microsoft.com/office/powerpoint/2010/main" val="97710039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a:defRPr/>
            </a:lvl1pPr>
          </a:lstStyle>
          <a:p>
            <a:pPr>
              <a:defRPr/>
            </a:pPr>
            <a:endParaRPr lang="en-US"/>
          </a:p>
        </p:txBody>
      </p:sp>
      <p:sp>
        <p:nvSpPr>
          <p:cNvPr id="4" name="Rectangle 7"/>
          <p:cNvSpPr>
            <a:spLocks noGrp="1" noChangeArrowheads="1"/>
          </p:cNvSpPr>
          <p:nvPr>
            <p:ph type="ftr" sz="quarter" idx="11"/>
          </p:nvPr>
        </p:nvSpPr>
        <p:spPr/>
        <p:txBody>
          <a:bodyPr/>
          <a:lstStyle>
            <a:lvl1pPr>
              <a:defRPr/>
            </a:lvl1pPr>
          </a:lstStyle>
          <a:p>
            <a:pPr>
              <a:defRPr/>
            </a:pPr>
            <a:endParaRPr lang="en-US"/>
          </a:p>
        </p:txBody>
      </p:sp>
      <p:sp>
        <p:nvSpPr>
          <p:cNvPr id="5"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087BBF30-38E9-0644-86A7-8A8CD12CEBBD}" type="slidenum">
              <a:rPr lang="en-US"/>
              <a:pPr>
                <a:defRPr/>
              </a:pPr>
              <a:t>‹#›</a:t>
            </a:fld>
            <a:endParaRPr lang="en-US"/>
          </a:p>
        </p:txBody>
      </p:sp>
    </p:spTree>
    <p:extLst>
      <p:ext uri="{BB962C8B-B14F-4D97-AF65-F5344CB8AC3E}">
        <p14:creationId xmlns:p14="http://schemas.microsoft.com/office/powerpoint/2010/main" val="52584277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a:lvl1pPr>
          </a:lstStyle>
          <a:p>
            <a:pPr>
              <a:defRPr/>
            </a:pPr>
            <a:endParaRPr lang="en-US"/>
          </a:p>
        </p:txBody>
      </p:sp>
      <p:sp>
        <p:nvSpPr>
          <p:cNvPr id="3" name="Rectangle 7"/>
          <p:cNvSpPr>
            <a:spLocks noGrp="1" noChangeArrowheads="1"/>
          </p:cNvSpPr>
          <p:nvPr>
            <p:ph type="ftr" sz="quarter" idx="11"/>
          </p:nvPr>
        </p:nvSpPr>
        <p:spPr/>
        <p:txBody>
          <a:bodyPr/>
          <a:lstStyle>
            <a:lvl1pPr>
              <a:defRPr/>
            </a:lvl1pPr>
          </a:lstStyle>
          <a:p>
            <a:pPr>
              <a:defRPr/>
            </a:pPr>
            <a:endParaRPr lang="en-US"/>
          </a:p>
        </p:txBody>
      </p:sp>
      <p:sp>
        <p:nvSpPr>
          <p:cNvPr id="4"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CF3D561F-C478-9C41-AC87-C625D024E71E}" type="slidenum">
              <a:rPr lang="en-US"/>
              <a:pPr>
                <a:defRPr/>
              </a:pPr>
              <a:t>‹#›</a:t>
            </a:fld>
            <a:endParaRPr lang="en-US"/>
          </a:p>
        </p:txBody>
      </p:sp>
    </p:spTree>
    <p:extLst>
      <p:ext uri="{BB962C8B-B14F-4D97-AF65-F5344CB8AC3E}">
        <p14:creationId xmlns:p14="http://schemas.microsoft.com/office/powerpoint/2010/main" val="31159898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en-US"/>
          </a:p>
        </p:txBody>
      </p:sp>
      <p:sp>
        <p:nvSpPr>
          <p:cNvPr id="6" name="Rectangle 7"/>
          <p:cNvSpPr>
            <a:spLocks noGrp="1" noChangeArrowheads="1"/>
          </p:cNvSpPr>
          <p:nvPr>
            <p:ph type="ftr" sz="quarter" idx="11"/>
          </p:nvPr>
        </p:nvSpPr>
        <p:spPr/>
        <p:txBody>
          <a:bodyPr/>
          <a:lstStyle>
            <a:lvl1pPr>
              <a:defRPr/>
            </a:lvl1pPr>
          </a:lstStyle>
          <a:p>
            <a:pPr>
              <a:defRPr/>
            </a:pPr>
            <a:endParaRPr lang="en-US"/>
          </a:p>
        </p:txBody>
      </p:sp>
      <p:sp>
        <p:nvSpPr>
          <p:cNvPr id="7"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0892A2A6-33A3-D448-AE1D-FDF5AF807947}" type="slidenum">
              <a:rPr lang="en-US"/>
              <a:pPr>
                <a:defRPr/>
              </a:pPr>
              <a:t>‹#›</a:t>
            </a:fld>
            <a:endParaRPr lang="en-US"/>
          </a:p>
        </p:txBody>
      </p:sp>
    </p:spTree>
    <p:extLst>
      <p:ext uri="{BB962C8B-B14F-4D97-AF65-F5344CB8AC3E}">
        <p14:creationId xmlns:p14="http://schemas.microsoft.com/office/powerpoint/2010/main" val="8689929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AE5AC4A5-6BE5-4B47-97D4-DECC54F7C7F8}" type="slidenum">
              <a:rPr lang="en-US"/>
              <a:pPr>
                <a:defRPr/>
              </a:pPr>
              <a:t>‹#›</a:t>
            </a:fld>
            <a:endParaRPr lang="en-US"/>
          </a:p>
        </p:txBody>
      </p:sp>
    </p:spTree>
    <p:extLst>
      <p:ext uri="{BB962C8B-B14F-4D97-AF65-F5344CB8AC3E}">
        <p14:creationId xmlns:p14="http://schemas.microsoft.com/office/powerpoint/2010/main" val="205498790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en-US"/>
          </a:p>
        </p:txBody>
      </p:sp>
      <p:sp>
        <p:nvSpPr>
          <p:cNvPr id="6" name="Rectangle 7"/>
          <p:cNvSpPr>
            <a:spLocks noGrp="1" noChangeArrowheads="1"/>
          </p:cNvSpPr>
          <p:nvPr>
            <p:ph type="ftr" sz="quarter" idx="11"/>
          </p:nvPr>
        </p:nvSpPr>
        <p:spPr/>
        <p:txBody>
          <a:bodyPr/>
          <a:lstStyle>
            <a:lvl1pPr>
              <a:defRPr/>
            </a:lvl1pPr>
          </a:lstStyle>
          <a:p>
            <a:pPr>
              <a:defRPr/>
            </a:pPr>
            <a:endParaRPr lang="en-US"/>
          </a:p>
        </p:txBody>
      </p:sp>
      <p:sp>
        <p:nvSpPr>
          <p:cNvPr id="7"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16A793FB-05E8-3943-84D8-5B4C1A15F8DA}" type="slidenum">
              <a:rPr lang="en-US"/>
              <a:pPr>
                <a:defRPr/>
              </a:pPr>
              <a:t>‹#›</a:t>
            </a:fld>
            <a:endParaRPr lang="en-US"/>
          </a:p>
        </p:txBody>
      </p:sp>
    </p:spTree>
    <p:extLst>
      <p:ext uri="{BB962C8B-B14F-4D97-AF65-F5344CB8AC3E}">
        <p14:creationId xmlns:p14="http://schemas.microsoft.com/office/powerpoint/2010/main" val="13724472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CECB246F-3C8A-5946-A4EB-BCBA0451EBFD}" type="slidenum">
              <a:rPr lang="en-US"/>
              <a:pPr>
                <a:defRPr/>
              </a:pPr>
              <a:t>‹#›</a:t>
            </a:fld>
            <a:endParaRPr lang="en-US"/>
          </a:p>
        </p:txBody>
      </p:sp>
    </p:spTree>
    <p:extLst>
      <p:ext uri="{BB962C8B-B14F-4D97-AF65-F5344CB8AC3E}">
        <p14:creationId xmlns:p14="http://schemas.microsoft.com/office/powerpoint/2010/main" val="414608259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25DD8507-E962-6740-8522-57808F138484}" type="slidenum">
              <a:rPr lang="en-US"/>
              <a:pPr>
                <a:defRPr/>
              </a:pPr>
              <a:t>‹#›</a:t>
            </a:fld>
            <a:endParaRPr lang="en-US"/>
          </a:p>
        </p:txBody>
      </p:sp>
    </p:spTree>
    <p:extLst>
      <p:ext uri="{BB962C8B-B14F-4D97-AF65-F5344CB8AC3E}">
        <p14:creationId xmlns:p14="http://schemas.microsoft.com/office/powerpoint/2010/main" val="186230335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27746" name="Rectangle 2"/>
          <p:cNvSpPr>
            <a:spLocks noGrp="1" noChangeArrowheads="1"/>
          </p:cNvSpPr>
          <p:nvPr>
            <p:ph type="ctrTitle"/>
          </p:nvPr>
        </p:nvSpPr>
        <p:spPr>
          <a:xfrm>
            <a:off x="1600200" y="1600200"/>
            <a:ext cx="6858000" cy="1828800"/>
          </a:xfrm>
          <a:effectLst/>
        </p:spPr>
        <p:txBody>
          <a:bodyPr/>
          <a:lstStyle>
            <a:lvl1pPr>
              <a:defRPr/>
            </a:lvl1pPr>
          </a:lstStyle>
          <a:p>
            <a:r>
              <a:rPr lang="en-US"/>
              <a:t>Click to edit Master title style</a:t>
            </a:r>
          </a:p>
        </p:txBody>
      </p:sp>
      <p:sp>
        <p:nvSpPr>
          <p:cNvPr id="927747" name="Rectangle 3"/>
          <p:cNvSpPr>
            <a:spLocks noGrp="1" noChangeArrowheads="1"/>
          </p:cNvSpPr>
          <p:nvPr>
            <p:ph type="subTitle" idx="1"/>
          </p:nvPr>
        </p:nvSpPr>
        <p:spPr>
          <a:xfrm>
            <a:off x="2057400" y="3886200"/>
            <a:ext cx="6400800" cy="1752600"/>
          </a:xfrm>
          <a:effectLst/>
        </p:spPr>
        <p:txBody>
          <a:bodyPr/>
          <a:lstStyle>
            <a:lvl1pPr marL="0" indent="0" algn="r">
              <a:buFont typeface="Wingdings" pitchFamily="-111" charset="2"/>
              <a:buNone/>
              <a:defRPr sz="2800" i="1"/>
            </a:lvl1pPr>
          </a:lstStyle>
          <a:p>
            <a:r>
              <a:rPr lang="en-US"/>
              <a:t>Click to edit Master subtitle style</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8C5347E4-0BDB-CE4B-91AA-C015A662474B}" type="slidenum">
              <a:rPr lang="en-US"/>
              <a:pPr>
                <a:defRPr/>
              </a:pPr>
              <a:t>‹#›</a:t>
            </a:fld>
            <a:endParaRPr lang="en-US"/>
          </a:p>
        </p:txBody>
      </p:sp>
    </p:spTree>
    <p:extLst>
      <p:ext uri="{BB962C8B-B14F-4D97-AF65-F5344CB8AC3E}">
        <p14:creationId xmlns:p14="http://schemas.microsoft.com/office/powerpoint/2010/main" val="353040807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32C89896-E199-1D44-9EFB-37D89B613613}" type="slidenum">
              <a:rPr lang="en-US"/>
              <a:pPr>
                <a:defRPr/>
              </a:pPr>
              <a:t>‹#›</a:t>
            </a:fld>
            <a:endParaRPr lang="en-US"/>
          </a:p>
        </p:txBody>
      </p:sp>
    </p:spTree>
    <p:extLst>
      <p:ext uri="{BB962C8B-B14F-4D97-AF65-F5344CB8AC3E}">
        <p14:creationId xmlns:p14="http://schemas.microsoft.com/office/powerpoint/2010/main" val="358088091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97F3DE1A-155E-1A45-9BCF-7CF3DAFA6A42}" type="slidenum">
              <a:rPr lang="en-US"/>
              <a:pPr>
                <a:defRPr/>
              </a:pPr>
              <a:t>‹#›</a:t>
            </a:fld>
            <a:endParaRPr lang="en-US"/>
          </a:p>
        </p:txBody>
      </p:sp>
    </p:spTree>
    <p:extLst>
      <p:ext uri="{BB962C8B-B14F-4D97-AF65-F5344CB8AC3E}">
        <p14:creationId xmlns:p14="http://schemas.microsoft.com/office/powerpoint/2010/main" val="299505843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207D5FB5-832E-B947-AC65-ED025F6ADD77}" type="slidenum">
              <a:rPr lang="en-US"/>
              <a:pPr>
                <a:defRPr/>
              </a:pPr>
              <a:t>‹#›</a:t>
            </a:fld>
            <a:endParaRPr lang="en-US"/>
          </a:p>
        </p:txBody>
      </p:sp>
    </p:spTree>
    <p:extLst>
      <p:ext uri="{BB962C8B-B14F-4D97-AF65-F5344CB8AC3E}">
        <p14:creationId xmlns:p14="http://schemas.microsoft.com/office/powerpoint/2010/main" val="203521911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a:defRPr/>
            </a:lvl1pPr>
          </a:lstStyle>
          <a:p>
            <a:pPr>
              <a:defRPr/>
            </a:pPr>
            <a:endParaRPr lang="en-US"/>
          </a:p>
        </p:txBody>
      </p:sp>
      <p:sp>
        <p:nvSpPr>
          <p:cNvPr id="8" name="Rectangle 1029"/>
          <p:cNvSpPr>
            <a:spLocks noGrp="1" noChangeArrowheads="1"/>
          </p:cNvSpPr>
          <p:nvPr>
            <p:ph type="ftr" sz="quarter" idx="11"/>
          </p:nvPr>
        </p:nvSpPr>
        <p:spPr/>
        <p:txBody>
          <a:bodyPr/>
          <a:lstStyle>
            <a:lvl1pPr>
              <a:defRPr/>
            </a:lvl1pPr>
          </a:lstStyle>
          <a:p>
            <a:pPr>
              <a:defRPr/>
            </a:pPr>
            <a:endParaRPr lang="en-US"/>
          </a:p>
        </p:txBody>
      </p:sp>
      <p:sp>
        <p:nvSpPr>
          <p:cNvPr id="9"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43433B4C-6087-FB4B-9C84-818F48A126BD}" type="slidenum">
              <a:rPr lang="en-US"/>
              <a:pPr>
                <a:defRPr/>
              </a:pPr>
              <a:t>‹#›</a:t>
            </a:fld>
            <a:endParaRPr lang="en-US"/>
          </a:p>
        </p:txBody>
      </p:sp>
    </p:spTree>
    <p:extLst>
      <p:ext uri="{BB962C8B-B14F-4D97-AF65-F5344CB8AC3E}">
        <p14:creationId xmlns:p14="http://schemas.microsoft.com/office/powerpoint/2010/main" val="13385194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a:defRPr/>
            </a:lvl1pPr>
          </a:lstStyle>
          <a:p>
            <a:pPr>
              <a:defRPr/>
            </a:pPr>
            <a:endParaRPr lang="en-US"/>
          </a:p>
        </p:txBody>
      </p:sp>
      <p:sp>
        <p:nvSpPr>
          <p:cNvPr id="4" name="Rectangle 1029"/>
          <p:cNvSpPr>
            <a:spLocks noGrp="1" noChangeArrowheads="1"/>
          </p:cNvSpPr>
          <p:nvPr>
            <p:ph type="ftr" sz="quarter" idx="11"/>
          </p:nvPr>
        </p:nvSpPr>
        <p:spPr/>
        <p:txBody>
          <a:bodyPr/>
          <a:lstStyle>
            <a:lvl1pPr>
              <a:defRPr/>
            </a:lvl1pPr>
          </a:lstStyle>
          <a:p>
            <a:pPr>
              <a:defRPr/>
            </a:pPr>
            <a:endParaRPr lang="en-US"/>
          </a:p>
        </p:txBody>
      </p:sp>
      <p:sp>
        <p:nvSpPr>
          <p:cNvPr id="5"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87627EB0-9F84-6946-B600-B0849F2A1B9B}" type="slidenum">
              <a:rPr lang="en-US"/>
              <a:pPr>
                <a:defRPr/>
              </a:pPr>
              <a:t>‹#›</a:t>
            </a:fld>
            <a:endParaRPr lang="en-US"/>
          </a:p>
        </p:txBody>
      </p:sp>
    </p:spTree>
    <p:extLst>
      <p:ext uri="{BB962C8B-B14F-4D97-AF65-F5344CB8AC3E}">
        <p14:creationId xmlns:p14="http://schemas.microsoft.com/office/powerpoint/2010/main" val="388955323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defRPr/>
            </a:lvl1pPr>
          </a:lstStyle>
          <a:p>
            <a:pPr>
              <a:defRPr/>
            </a:pPr>
            <a:endParaRPr lang="en-US"/>
          </a:p>
        </p:txBody>
      </p:sp>
      <p:sp>
        <p:nvSpPr>
          <p:cNvPr id="3" name="Rectangle 1029"/>
          <p:cNvSpPr>
            <a:spLocks noGrp="1" noChangeArrowheads="1"/>
          </p:cNvSpPr>
          <p:nvPr>
            <p:ph type="ftr" sz="quarter" idx="11"/>
          </p:nvPr>
        </p:nvSpPr>
        <p:spPr/>
        <p:txBody>
          <a:bodyPr/>
          <a:lstStyle>
            <a:lvl1pPr>
              <a:defRPr/>
            </a:lvl1pPr>
          </a:lstStyle>
          <a:p>
            <a:pPr>
              <a:defRPr/>
            </a:pPr>
            <a:endParaRPr lang="en-US"/>
          </a:p>
        </p:txBody>
      </p:sp>
      <p:sp>
        <p:nvSpPr>
          <p:cNvPr id="4"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8146A963-4839-1C44-B177-58DD5A625C29}" type="slidenum">
              <a:rPr lang="en-US"/>
              <a:pPr>
                <a:defRPr/>
              </a:pPr>
              <a:t>‹#›</a:t>
            </a:fld>
            <a:endParaRPr lang="en-US"/>
          </a:p>
        </p:txBody>
      </p:sp>
    </p:spTree>
    <p:extLst>
      <p:ext uri="{BB962C8B-B14F-4D97-AF65-F5344CB8AC3E}">
        <p14:creationId xmlns:p14="http://schemas.microsoft.com/office/powerpoint/2010/main" val="16985971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DCC429E6-FB0B-B641-925B-AF9943124171}" type="slidenum">
              <a:rPr lang="en-US"/>
              <a:pPr>
                <a:defRPr/>
              </a:pPr>
              <a:t>‹#›</a:t>
            </a:fld>
            <a:endParaRPr lang="en-US"/>
          </a:p>
        </p:txBody>
      </p:sp>
    </p:spTree>
    <p:extLst>
      <p:ext uri="{BB962C8B-B14F-4D97-AF65-F5344CB8AC3E}">
        <p14:creationId xmlns:p14="http://schemas.microsoft.com/office/powerpoint/2010/main" val="150299108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3AE333EE-1BBE-0B44-B975-5EAA401D3BDB}" type="slidenum">
              <a:rPr lang="en-US"/>
              <a:pPr>
                <a:defRPr/>
              </a:pPr>
              <a:t>‹#›</a:t>
            </a:fld>
            <a:endParaRPr lang="en-US"/>
          </a:p>
        </p:txBody>
      </p:sp>
    </p:spTree>
    <p:extLst>
      <p:ext uri="{BB962C8B-B14F-4D97-AF65-F5344CB8AC3E}">
        <p14:creationId xmlns:p14="http://schemas.microsoft.com/office/powerpoint/2010/main" val="171112912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99B5200E-0CF0-DF41-811F-AFC4091C2273}" type="slidenum">
              <a:rPr lang="en-US"/>
              <a:pPr>
                <a:defRPr/>
              </a:pPr>
              <a:t>‹#›</a:t>
            </a:fld>
            <a:endParaRPr lang="en-US"/>
          </a:p>
        </p:txBody>
      </p:sp>
    </p:spTree>
    <p:extLst>
      <p:ext uri="{BB962C8B-B14F-4D97-AF65-F5344CB8AC3E}">
        <p14:creationId xmlns:p14="http://schemas.microsoft.com/office/powerpoint/2010/main" val="187495489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A0A7B18F-9E27-5D42-A21B-8378CF83FD24}" type="slidenum">
              <a:rPr lang="en-US"/>
              <a:pPr>
                <a:defRPr/>
              </a:pPr>
              <a:t>‹#›</a:t>
            </a:fld>
            <a:endParaRPr lang="en-US"/>
          </a:p>
        </p:txBody>
      </p:sp>
    </p:spTree>
    <p:extLst>
      <p:ext uri="{BB962C8B-B14F-4D97-AF65-F5344CB8AC3E}">
        <p14:creationId xmlns:p14="http://schemas.microsoft.com/office/powerpoint/2010/main" val="391492352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84852452-C53C-0340-9DB9-5A761D2BADAE}" type="slidenum">
              <a:rPr lang="en-US"/>
              <a:pPr>
                <a:defRPr/>
              </a:pPr>
              <a:t>‹#›</a:t>
            </a:fld>
            <a:endParaRPr lang="en-US"/>
          </a:p>
        </p:txBody>
      </p:sp>
    </p:spTree>
    <p:extLst>
      <p:ext uri="{BB962C8B-B14F-4D97-AF65-F5344CB8AC3E}">
        <p14:creationId xmlns:p14="http://schemas.microsoft.com/office/powerpoint/2010/main" val="114651883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89858" name="Rectangle 1026"/>
          <p:cNvSpPr>
            <a:spLocks noGrp="1" noChangeArrowheads="1"/>
          </p:cNvSpPr>
          <p:nvPr>
            <p:ph type="ctrTitle"/>
          </p:nvPr>
        </p:nvSpPr>
        <p:spPr>
          <a:xfrm>
            <a:off x="685800" y="1219200"/>
            <a:ext cx="7772400" cy="1371600"/>
          </a:xfrm>
          <a:effectLst>
            <a:outerShdw blurRad="63500" algn="ctr" rotWithShape="0">
              <a:srgbClr val="FFFFFF">
                <a:alpha val="75000"/>
              </a:srgbClr>
            </a:outerShdw>
          </a:effectLst>
        </p:spPr>
        <p:txBody>
          <a:bodyPr anchor="ctr"/>
          <a:lstStyle>
            <a:lvl1pPr algn="ctr">
              <a:defRPr sz="4800"/>
            </a:lvl1pPr>
          </a:lstStyle>
          <a:p>
            <a:r>
              <a:rPr lang="en-US"/>
              <a:t>Click to edit Master title style</a:t>
            </a:r>
          </a:p>
        </p:txBody>
      </p:sp>
      <p:sp>
        <p:nvSpPr>
          <p:cNvPr id="889859" name="Rectangle 1027"/>
          <p:cNvSpPr>
            <a:spLocks noGrp="1" noChangeArrowheads="1"/>
          </p:cNvSpPr>
          <p:nvPr>
            <p:ph type="subTitle" idx="1"/>
          </p:nvPr>
        </p:nvSpPr>
        <p:spPr>
          <a:xfrm>
            <a:off x="1371600" y="5105400"/>
            <a:ext cx="6400800" cy="1066800"/>
          </a:xfrm>
          <a:effectLst>
            <a:outerShdw blurRad="63500" algn="ctr" rotWithShape="0">
              <a:srgbClr val="000000">
                <a:alpha val="75000"/>
              </a:srgbClr>
            </a:outerShdw>
          </a:effectLst>
        </p:spPr>
        <p:txBody>
          <a:bodyPr anchor="b"/>
          <a:lstStyle>
            <a:lvl1pPr marL="0" indent="0" algn="ctr">
              <a:buFontTx/>
              <a:buNone/>
              <a:defRPr sz="2800" i="1">
                <a:solidFill>
                  <a:srgbClr val="FFFFFF"/>
                </a:solidFill>
              </a:defRPr>
            </a:lvl1pPr>
          </a:lstStyle>
          <a:p>
            <a:r>
              <a:rPr lang="en-US"/>
              <a:t>Click to edit Master subtitle style</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solidFill>
                  <a:srgbClr val="FFFFFF"/>
                </a:solidFill>
                <a:ea typeface="ＭＳ Ｐゴシック"/>
                <a:cs typeface="ＭＳ Ｐゴシック"/>
              </a:defRPr>
            </a:lvl1pPr>
          </a:lstStyle>
          <a:p>
            <a:pPr>
              <a:defRPr/>
            </a:pPr>
            <a:fld id="{0A0236E1-B952-ED4B-85E2-F6C3A734F450}" type="slidenum">
              <a:rPr lang="en-US"/>
              <a:pPr>
                <a:defRPr/>
              </a:pPr>
              <a:t>‹#›</a:t>
            </a:fld>
            <a:endParaRPr lang="en-US"/>
          </a:p>
        </p:txBody>
      </p:sp>
    </p:spTree>
    <p:extLst>
      <p:ext uri="{BB962C8B-B14F-4D97-AF65-F5344CB8AC3E}">
        <p14:creationId xmlns:p14="http://schemas.microsoft.com/office/powerpoint/2010/main" val="170177940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6340F028-035E-D448-B5AA-774889A5FFAA}" type="slidenum">
              <a:rPr lang="en-US"/>
              <a:pPr>
                <a:defRPr/>
              </a:pPr>
              <a:t>‹#›</a:t>
            </a:fld>
            <a:endParaRPr lang="en-US"/>
          </a:p>
        </p:txBody>
      </p:sp>
    </p:spTree>
    <p:extLst>
      <p:ext uri="{BB962C8B-B14F-4D97-AF65-F5344CB8AC3E}">
        <p14:creationId xmlns:p14="http://schemas.microsoft.com/office/powerpoint/2010/main" val="47662461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8DFFAE3F-F39C-E947-80B2-DEA870D59E74}" type="slidenum">
              <a:rPr lang="en-US"/>
              <a:pPr>
                <a:defRPr/>
              </a:pPr>
              <a:t>‹#›</a:t>
            </a:fld>
            <a:endParaRPr lang="en-US"/>
          </a:p>
        </p:txBody>
      </p:sp>
    </p:spTree>
    <p:extLst>
      <p:ext uri="{BB962C8B-B14F-4D97-AF65-F5344CB8AC3E}">
        <p14:creationId xmlns:p14="http://schemas.microsoft.com/office/powerpoint/2010/main" val="370665372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050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8EADD911-BB22-0649-A6BD-8E044587E9B2}" type="slidenum">
              <a:rPr lang="en-US"/>
              <a:pPr>
                <a:defRPr/>
              </a:pPr>
              <a:t>‹#›</a:t>
            </a:fld>
            <a:endParaRPr lang="en-US"/>
          </a:p>
        </p:txBody>
      </p:sp>
    </p:spTree>
    <p:extLst>
      <p:ext uri="{BB962C8B-B14F-4D97-AF65-F5344CB8AC3E}">
        <p14:creationId xmlns:p14="http://schemas.microsoft.com/office/powerpoint/2010/main" val="8640929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a:defRPr/>
            </a:lvl1pPr>
          </a:lstStyle>
          <a:p>
            <a:pPr>
              <a:defRPr/>
            </a:pPr>
            <a:endParaRPr lang="en-US"/>
          </a:p>
        </p:txBody>
      </p:sp>
      <p:sp>
        <p:nvSpPr>
          <p:cNvPr id="8" name="Rectangle 1029"/>
          <p:cNvSpPr>
            <a:spLocks noGrp="1" noChangeArrowheads="1"/>
          </p:cNvSpPr>
          <p:nvPr>
            <p:ph type="ftr" sz="quarter" idx="11"/>
          </p:nvPr>
        </p:nvSpPr>
        <p:spPr/>
        <p:txBody>
          <a:bodyPr/>
          <a:lstStyle>
            <a:lvl1pPr>
              <a:defRPr/>
            </a:lvl1pPr>
          </a:lstStyle>
          <a:p>
            <a:pPr>
              <a:defRPr/>
            </a:pPr>
            <a:endParaRPr lang="en-US"/>
          </a:p>
        </p:txBody>
      </p:sp>
      <p:sp>
        <p:nvSpPr>
          <p:cNvPr id="9"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D2D118D7-7AEB-1748-B4C8-44744D122773}" type="slidenum">
              <a:rPr lang="en-US"/>
              <a:pPr>
                <a:defRPr/>
              </a:pPr>
              <a:t>‹#›</a:t>
            </a:fld>
            <a:endParaRPr lang="en-US"/>
          </a:p>
        </p:txBody>
      </p:sp>
    </p:spTree>
    <p:extLst>
      <p:ext uri="{BB962C8B-B14F-4D97-AF65-F5344CB8AC3E}">
        <p14:creationId xmlns:p14="http://schemas.microsoft.com/office/powerpoint/2010/main" val="398213245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a:defRPr/>
            </a:lvl1pPr>
          </a:lstStyle>
          <a:p>
            <a:pPr>
              <a:defRPr/>
            </a:pPr>
            <a:endParaRPr lang="en-US"/>
          </a:p>
        </p:txBody>
      </p:sp>
      <p:sp>
        <p:nvSpPr>
          <p:cNvPr id="4" name="Rectangle 1029"/>
          <p:cNvSpPr>
            <a:spLocks noGrp="1" noChangeArrowheads="1"/>
          </p:cNvSpPr>
          <p:nvPr>
            <p:ph type="ftr" sz="quarter" idx="11"/>
          </p:nvPr>
        </p:nvSpPr>
        <p:spPr/>
        <p:txBody>
          <a:bodyPr/>
          <a:lstStyle>
            <a:lvl1pPr>
              <a:defRPr/>
            </a:lvl1pPr>
          </a:lstStyle>
          <a:p>
            <a:pPr>
              <a:defRPr/>
            </a:pPr>
            <a:endParaRPr lang="en-US"/>
          </a:p>
        </p:txBody>
      </p:sp>
      <p:sp>
        <p:nvSpPr>
          <p:cNvPr id="5"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B17BE92E-16CB-FF48-9B60-C934C81869CF}" type="slidenum">
              <a:rPr lang="en-US"/>
              <a:pPr>
                <a:defRPr/>
              </a:pPr>
              <a:t>‹#›</a:t>
            </a:fld>
            <a:endParaRPr lang="en-US"/>
          </a:p>
        </p:txBody>
      </p:sp>
    </p:spTree>
    <p:extLst>
      <p:ext uri="{BB962C8B-B14F-4D97-AF65-F5344CB8AC3E}">
        <p14:creationId xmlns:p14="http://schemas.microsoft.com/office/powerpoint/2010/main" val="29847382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94C0E33-92E1-5248-A6FD-302186E0147F}" type="slidenum">
              <a:rPr lang="en-US"/>
              <a:pPr>
                <a:defRPr/>
              </a:pPr>
              <a:t>‹#›</a:t>
            </a:fld>
            <a:endParaRPr lang="en-US"/>
          </a:p>
        </p:txBody>
      </p:sp>
    </p:spTree>
    <p:extLst>
      <p:ext uri="{BB962C8B-B14F-4D97-AF65-F5344CB8AC3E}">
        <p14:creationId xmlns:p14="http://schemas.microsoft.com/office/powerpoint/2010/main" val="200347351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defRPr/>
            </a:lvl1pPr>
          </a:lstStyle>
          <a:p>
            <a:pPr>
              <a:defRPr/>
            </a:pPr>
            <a:endParaRPr lang="en-US"/>
          </a:p>
        </p:txBody>
      </p:sp>
      <p:sp>
        <p:nvSpPr>
          <p:cNvPr id="3" name="Rectangle 1029"/>
          <p:cNvSpPr>
            <a:spLocks noGrp="1" noChangeArrowheads="1"/>
          </p:cNvSpPr>
          <p:nvPr>
            <p:ph type="ftr" sz="quarter" idx="11"/>
          </p:nvPr>
        </p:nvSpPr>
        <p:spPr/>
        <p:txBody>
          <a:bodyPr/>
          <a:lstStyle>
            <a:lvl1pPr>
              <a:defRPr/>
            </a:lvl1pPr>
          </a:lstStyle>
          <a:p>
            <a:pPr>
              <a:defRPr/>
            </a:pPr>
            <a:endParaRPr lang="en-US"/>
          </a:p>
        </p:txBody>
      </p:sp>
      <p:sp>
        <p:nvSpPr>
          <p:cNvPr id="4"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AC65D85E-5F8D-F348-8F54-4A9BB1A9D643}" type="slidenum">
              <a:rPr lang="en-US"/>
              <a:pPr>
                <a:defRPr/>
              </a:pPr>
              <a:t>‹#›</a:t>
            </a:fld>
            <a:endParaRPr lang="en-US"/>
          </a:p>
        </p:txBody>
      </p:sp>
    </p:spTree>
    <p:extLst>
      <p:ext uri="{BB962C8B-B14F-4D97-AF65-F5344CB8AC3E}">
        <p14:creationId xmlns:p14="http://schemas.microsoft.com/office/powerpoint/2010/main" val="86157510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D3A56C22-5202-FD4A-8ECF-81A77042B85A}" type="slidenum">
              <a:rPr lang="en-US"/>
              <a:pPr>
                <a:defRPr/>
              </a:pPr>
              <a:t>‹#›</a:t>
            </a:fld>
            <a:endParaRPr lang="en-US"/>
          </a:p>
        </p:txBody>
      </p:sp>
    </p:spTree>
    <p:extLst>
      <p:ext uri="{BB962C8B-B14F-4D97-AF65-F5344CB8AC3E}">
        <p14:creationId xmlns:p14="http://schemas.microsoft.com/office/powerpoint/2010/main" val="372422961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A972DD12-7CE4-5A45-924F-C61297CA4BBD}" type="slidenum">
              <a:rPr lang="en-US"/>
              <a:pPr>
                <a:defRPr/>
              </a:pPr>
              <a:t>‹#›</a:t>
            </a:fld>
            <a:endParaRPr lang="en-US"/>
          </a:p>
        </p:txBody>
      </p:sp>
    </p:spTree>
    <p:extLst>
      <p:ext uri="{BB962C8B-B14F-4D97-AF65-F5344CB8AC3E}">
        <p14:creationId xmlns:p14="http://schemas.microsoft.com/office/powerpoint/2010/main" val="298279119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A1506E96-7738-6643-9EDF-F3F0FFD55FBC}" type="slidenum">
              <a:rPr lang="en-US"/>
              <a:pPr>
                <a:defRPr/>
              </a:pPr>
              <a:t>‹#›</a:t>
            </a:fld>
            <a:endParaRPr lang="en-US"/>
          </a:p>
        </p:txBody>
      </p:sp>
    </p:spTree>
    <p:extLst>
      <p:ext uri="{BB962C8B-B14F-4D97-AF65-F5344CB8AC3E}">
        <p14:creationId xmlns:p14="http://schemas.microsoft.com/office/powerpoint/2010/main" val="234487139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20193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9055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922F2A7B-0844-E042-A30B-830DCEDA42C2}" type="slidenum">
              <a:rPr lang="en-US"/>
              <a:pPr>
                <a:defRPr/>
              </a:pPr>
              <a:t>‹#›</a:t>
            </a:fld>
            <a:endParaRPr lang="en-US"/>
          </a:p>
        </p:txBody>
      </p:sp>
    </p:spTree>
    <p:extLst>
      <p:ext uri="{BB962C8B-B14F-4D97-AF65-F5344CB8AC3E}">
        <p14:creationId xmlns:p14="http://schemas.microsoft.com/office/powerpoint/2010/main" val="56781394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58114" name="Rectangle 2"/>
          <p:cNvSpPr>
            <a:spLocks noGrp="1" noChangeArrowheads="1"/>
          </p:cNvSpPr>
          <p:nvPr>
            <p:ph type="ctrTitle"/>
          </p:nvPr>
        </p:nvSpPr>
        <p:spPr>
          <a:xfrm>
            <a:off x="685800" y="2514600"/>
            <a:ext cx="7772400" cy="1371600"/>
          </a:xfrm>
        </p:spPr>
        <p:txBody>
          <a:bodyPr/>
          <a:lstStyle>
            <a:lvl1pPr>
              <a:defRPr/>
            </a:lvl1pPr>
          </a:lstStyle>
          <a:p>
            <a:r>
              <a:rPr lang="en-US"/>
              <a:t>Click to edit Master title style</a:t>
            </a:r>
          </a:p>
        </p:txBody>
      </p:sp>
      <p:sp>
        <p:nvSpPr>
          <p:cNvPr id="858115" name="Rectangle 3"/>
          <p:cNvSpPr>
            <a:spLocks noGrp="1" noChangeArrowheads="1"/>
          </p:cNvSpPr>
          <p:nvPr>
            <p:ph type="subTitle" idx="1"/>
          </p:nvPr>
        </p:nvSpPr>
        <p:spPr>
          <a:xfrm>
            <a:off x="1371600" y="4343400"/>
            <a:ext cx="6400800" cy="1447800"/>
          </a:xfrm>
        </p:spPr>
        <p:txBody>
          <a:bodyPr/>
          <a:lstStyle>
            <a:lvl1pPr marL="0" indent="0" algn="ctr">
              <a:buFont typeface="Wingdings" pitchFamily="-111" charset="2"/>
              <a:buNone/>
              <a:defRPr sz="2800"/>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F13AD039-04FC-964B-8262-0C151F0CE96F}" type="slidenum">
              <a:rPr lang="en-US"/>
              <a:pPr>
                <a:defRPr/>
              </a:pPr>
              <a:t>‹#›</a:t>
            </a:fld>
            <a:endParaRPr lang="en-US"/>
          </a:p>
        </p:txBody>
      </p:sp>
    </p:spTree>
    <p:extLst>
      <p:ext uri="{BB962C8B-B14F-4D97-AF65-F5344CB8AC3E}">
        <p14:creationId xmlns:p14="http://schemas.microsoft.com/office/powerpoint/2010/main" val="38829363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D3053BF2-9FD6-B74F-AB2F-CE1C838F861B}" type="slidenum">
              <a:rPr lang="en-US"/>
              <a:pPr>
                <a:defRPr/>
              </a:pPr>
              <a:t>‹#›</a:t>
            </a:fld>
            <a:endParaRPr lang="en-US"/>
          </a:p>
        </p:txBody>
      </p:sp>
    </p:spTree>
    <p:extLst>
      <p:ext uri="{BB962C8B-B14F-4D97-AF65-F5344CB8AC3E}">
        <p14:creationId xmlns:p14="http://schemas.microsoft.com/office/powerpoint/2010/main" val="139062125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9AAC74DB-7CB1-B84D-BBB3-FA0CD52A50CD}" type="slidenum">
              <a:rPr lang="en-US"/>
              <a:pPr>
                <a:defRPr/>
              </a:pPr>
              <a:t>‹#›</a:t>
            </a:fld>
            <a:endParaRPr lang="en-US"/>
          </a:p>
        </p:txBody>
      </p:sp>
    </p:spTree>
    <p:extLst>
      <p:ext uri="{BB962C8B-B14F-4D97-AF65-F5344CB8AC3E}">
        <p14:creationId xmlns:p14="http://schemas.microsoft.com/office/powerpoint/2010/main" val="240414189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BA818298-5A47-3840-B361-E3941D57CF3E}" type="slidenum">
              <a:rPr lang="en-US"/>
              <a:pPr>
                <a:defRPr/>
              </a:pPr>
              <a:t>‹#›</a:t>
            </a:fld>
            <a:endParaRPr lang="en-US"/>
          </a:p>
        </p:txBody>
      </p:sp>
    </p:spTree>
    <p:extLst>
      <p:ext uri="{BB962C8B-B14F-4D97-AF65-F5344CB8AC3E}">
        <p14:creationId xmlns:p14="http://schemas.microsoft.com/office/powerpoint/2010/main" val="93370829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15B60E0D-9142-B04F-90B3-9A7F581BF6DE}" type="slidenum">
              <a:rPr lang="en-US"/>
              <a:pPr>
                <a:defRPr/>
              </a:pPr>
              <a:t>‹#›</a:t>
            </a:fld>
            <a:endParaRPr lang="en-US"/>
          </a:p>
        </p:txBody>
      </p:sp>
    </p:spTree>
    <p:extLst>
      <p:ext uri="{BB962C8B-B14F-4D97-AF65-F5344CB8AC3E}">
        <p14:creationId xmlns:p14="http://schemas.microsoft.com/office/powerpoint/2010/main" val="40782063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65949B59-29D8-9849-8124-C3DC691DD6D2}" type="slidenum">
              <a:rPr lang="en-US"/>
              <a:pPr>
                <a:defRPr/>
              </a:pPr>
              <a:t>‹#›</a:t>
            </a:fld>
            <a:endParaRPr lang="en-US"/>
          </a:p>
        </p:txBody>
      </p:sp>
    </p:spTree>
    <p:extLst>
      <p:ext uri="{BB962C8B-B14F-4D97-AF65-F5344CB8AC3E}">
        <p14:creationId xmlns:p14="http://schemas.microsoft.com/office/powerpoint/2010/main" val="238594293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8D3A585A-2A98-AB40-963F-F8A0B0D5C40F}" type="slidenum">
              <a:rPr lang="en-US"/>
              <a:pPr>
                <a:defRPr/>
              </a:pPr>
              <a:t>‹#›</a:t>
            </a:fld>
            <a:endParaRPr lang="en-US"/>
          </a:p>
        </p:txBody>
      </p:sp>
    </p:spTree>
    <p:extLst>
      <p:ext uri="{BB962C8B-B14F-4D97-AF65-F5344CB8AC3E}">
        <p14:creationId xmlns:p14="http://schemas.microsoft.com/office/powerpoint/2010/main" val="29804818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E9C0621D-62A7-4A4B-9FE8-A3BEE16F5CF8}" type="slidenum">
              <a:rPr lang="en-US"/>
              <a:pPr>
                <a:defRPr/>
              </a:pPr>
              <a:t>‹#›</a:t>
            </a:fld>
            <a:endParaRPr lang="en-US"/>
          </a:p>
        </p:txBody>
      </p:sp>
    </p:spTree>
    <p:extLst>
      <p:ext uri="{BB962C8B-B14F-4D97-AF65-F5344CB8AC3E}">
        <p14:creationId xmlns:p14="http://schemas.microsoft.com/office/powerpoint/2010/main" val="279406721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641D1317-DEB2-124F-9EB6-B2BBFAF0DFD2}" type="slidenum">
              <a:rPr lang="en-US"/>
              <a:pPr>
                <a:defRPr/>
              </a:pPr>
              <a:t>‹#›</a:t>
            </a:fld>
            <a:endParaRPr lang="en-US"/>
          </a:p>
        </p:txBody>
      </p:sp>
    </p:spTree>
    <p:extLst>
      <p:ext uri="{BB962C8B-B14F-4D97-AF65-F5344CB8AC3E}">
        <p14:creationId xmlns:p14="http://schemas.microsoft.com/office/powerpoint/2010/main" val="69317470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B7EA98EB-9FF7-5A45-AA0E-DF4652E03C36}" type="slidenum">
              <a:rPr lang="en-US"/>
              <a:pPr>
                <a:defRPr/>
              </a:pPr>
              <a:t>‹#›</a:t>
            </a:fld>
            <a:endParaRPr lang="en-US"/>
          </a:p>
        </p:txBody>
      </p:sp>
    </p:spTree>
    <p:extLst>
      <p:ext uri="{BB962C8B-B14F-4D97-AF65-F5344CB8AC3E}">
        <p14:creationId xmlns:p14="http://schemas.microsoft.com/office/powerpoint/2010/main" val="323570165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F81CE032-8328-EF49-8A85-112EED7372B9}" type="slidenum">
              <a:rPr lang="en-US"/>
              <a:pPr>
                <a:defRPr/>
              </a:pPr>
              <a:t>‹#›</a:t>
            </a:fld>
            <a:endParaRPr lang="en-US"/>
          </a:p>
        </p:txBody>
      </p:sp>
    </p:spTree>
    <p:extLst>
      <p:ext uri="{BB962C8B-B14F-4D97-AF65-F5344CB8AC3E}">
        <p14:creationId xmlns:p14="http://schemas.microsoft.com/office/powerpoint/2010/main" val="373199191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0216E84D-4CDC-8340-B6EF-0B2386AA0B1E}" type="slidenum">
              <a:rPr lang="en-US"/>
              <a:pPr>
                <a:defRPr/>
              </a:pPr>
              <a:t>‹#›</a:t>
            </a:fld>
            <a:endParaRPr lang="en-US"/>
          </a:p>
        </p:txBody>
      </p:sp>
    </p:spTree>
    <p:extLst>
      <p:ext uri="{BB962C8B-B14F-4D97-AF65-F5344CB8AC3E}">
        <p14:creationId xmlns:p14="http://schemas.microsoft.com/office/powerpoint/2010/main" val="34672142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00"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p:spPr>
          <p:txBody>
            <a:bodyPr wrap="none" anchor="ctr"/>
            <a:lstStyle/>
            <a:p>
              <a:pPr algn="ct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grpSp>
      <p:sp>
        <p:nvSpPr>
          <p:cNvPr id="795654" name="Rectangle 6"/>
          <p:cNvSpPr>
            <a:spLocks noGrp="1" noChangeArrowheads="1"/>
          </p:cNvSpPr>
          <p:nvPr>
            <p:ph type="ctrTitle"/>
          </p:nvPr>
        </p:nvSpPr>
        <p:spPr>
          <a:xfrm>
            <a:off x="1219200" y="838200"/>
            <a:ext cx="6781800" cy="2559050"/>
          </a:xfrm>
        </p:spPr>
        <p:txBody>
          <a:bodyPr anchorCtr="1"/>
          <a:lstStyle>
            <a:lvl1pPr algn="ctr">
              <a:defRPr sz="6200"/>
            </a:lvl1pPr>
          </a:lstStyle>
          <a:p>
            <a:r>
              <a:rPr lang="en-US"/>
              <a:t>Click to edit Master title style</a:t>
            </a:r>
          </a:p>
        </p:txBody>
      </p:sp>
      <p:sp>
        <p:nvSpPr>
          <p:cNvPr id="795655" name="Rectangle 7"/>
          <p:cNvSpPr>
            <a:spLocks noGrp="1" noChangeArrowheads="1"/>
          </p:cNvSpPr>
          <p:nvPr>
            <p:ph type="subTitle" idx="1"/>
          </p:nvPr>
        </p:nvSpPr>
        <p:spPr>
          <a:xfrm>
            <a:off x="1371600" y="3733800"/>
            <a:ext cx="6400800" cy="1873250"/>
          </a:xfrm>
        </p:spPr>
        <p:txBody>
          <a:bodyPr/>
          <a:lstStyle>
            <a:lvl1pPr marL="0" indent="0" algn="ctr">
              <a:buFont typeface="Wingdings" pitchFamily="-111" charset="2"/>
              <a:buNone/>
              <a:defRPr sz="3000"/>
            </a:lvl1pPr>
          </a:lstStyle>
          <a:p>
            <a:r>
              <a:rPr lang="en-US"/>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251200" y="6248400"/>
            <a:ext cx="2887663"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788150" y="6257925"/>
            <a:ext cx="1905000" cy="457200"/>
          </a:xfrm>
        </p:spPr>
        <p:txBody>
          <a:bodyPr/>
          <a:lstStyle>
            <a:lvl1pPr>
              <a:defRPr/>
            </a:lvl1pPr>
          </a:lstStyle>
          <a:p>
            <a:pPr>
              <a:defRPr/>
            </a:pPr>
            <a:fld id="{148E4361-3929-B54A-A586-F2E6CC7E9A0C}" type="slidenum">
              <a:rPr lang="en-US"/>
              <a:pPr>
                <a:defRPr/>
              </a:pPr>
              <a:t>‹#›</a:t>
            </a:fld>
            <a:endParaRPr lang="en-US"/>
          </a:p>
        </p:txBody>
      </p:sp>
    </p:spTree>
    <p:extLst>
      <p:ext uri="{BB962C8B-B14F-4D97-AF65-F5344CB8AC3E}">
        <p14:creationId xmlns:p14="http://schemas.microsoft.com/office/powerpoint/2010/main" val="34361262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9A929247-F1DA-9546-8EF5-AE23DE25E83F}" type="slidenum">
              <a:rPr lang="en-US"/>
              <a:pPr>
                <a:defRPr/>
              </a:pPr>
              <a:t>‹#›</a:t>
            </a:fld>
            <a:endParaRPr lang="en-US"/>
          </a:p>
        </p:txBody>
      </p:sp>
    </p:spTree>
    <p:extLst>
      <p:ext uri="{BB962C8B-B14F-4D97-AF65-F5344CB8AC3E}">
        <p14:creationId xmlns:p14="http://schemas.microsoft.com/office/powerpoint/2010/main" val="249937702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68999F4D-CCC3-5343-9C23-0B8631B6A053}" type="slidenum">
              <a:rPr lang="en-US"/>
              <a:pPr>
                <a:defRPr/>
              </a:pPr>
              <a:t>‹#›</a:t>
            </a:fld>
            <a:endParaRPr lang="en-US"/>
          </a:p>
        </p:txBody>
      </p:sp>
    </p:spTree>
    <p:extLst>
      <p:ext uri="{BB962C8B-B14F-4D97-AF65-F5344CB8AC3E}">
        <p14:creationId xmlns:p14="http://schemas.microsoft.com/office/powerpoint/2010/main" val="241011589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814E1137-3ACE-1346-B2A0-BCB4EE46A893}" type="slidenum">
              <a:rPr lang="en-US"/>
              <a:pPr>
                <a:defRPr/>
              </a:pPr>
              <a:t>‹#›</a:t>
            </a:fld>
            <a:endParaRPr lang="en-US"/>
          </a:p>
        </p:txBody>
      </p:sp>
    </p:spTree>
    <p:extLst>
      <p:ext uri="{BB962C8B-B14F-4D97-AF65-F5344CB8AC3E}">
        <p14:creationId xmlns:p14="http://schemas.microsoft.com/office/powerpoint/2010/main" val="37299171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E53FBF81-1CED-0E4C-8B26-98AF11371339}" type="slidenum">
              <a:rPr lang="en-US"/>
              <a:pPr>
                <a:defRPr/>
              </a:pPr>
              <a:t>‹#›</a:t>
            </a:fld>
            <a:endParaRPr lang="en-US"/>
          </a:p>
        </p:txBody>
      </p:sp>
    </p:spTree>
    <p:extLst>
      <p:ext uri="{BB962C8B-B14F-4D97-AF65-F5344CB8AC3E}">
        <p14:creationId xmlns:p14="http://schemas.microsoft.com/office/powerpoint/2010/main" val="140936745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106565DD-A8C2-E14B-879E-E46B422A6CA8}" type="slidenum">
              <a:rPr lang="en-US"/>
              <a:pPr>
                <a:defRPr/>
              </a:pPr>
              <a:t>‹#›</a:t>
            </a:fld>
            <a:endParaRPr lang="en-US"/>
          </a:p>
        </p:txBody>
      </p:sp>
    </p:spTree>
    <p:extLst>
      <p:ext uri="{BB962C8B-B14F-4D97-AF65-F5344CB8AC3E}">
        <p14:creationId xmlns:p14="http://schemas.microsoft.com/office/powerpoint/2010/main" val="139662019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13336E78-88EF-D54C-AA01-23380C3CFEC3}" type="slidenum">
              <a:rPr lang="en-US"/>
              <a:pPr>
                <a:defRPr/>
              </a:pPr>
              <a:t>‹#›</a:t>
            </a:fld>
            <a:endParaRPr lang="en-US"/>
          </a:p>
        </p:txBody>
      </p:sp>
    </p:spTree>
    <p:extLst>
      <p:ext uri="{BB962C8B-B14F-4D97-AF65-F5344CB8AC3E}">
        <p14:creationId xmlns:p14="http://schemas.microsoft.com/office/powerpoint/2010/main" val="311499185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4EFB21C3-4DA9-5445-860F-921F9EAF900F}" type="slidenum">
              <a:rPr lang="en-US"/>
              <a:pPr>
                <a:defRPr/>
              </a:pPr>
              <a:t>‹#›</a:t>
            </a:fld>
            <a:endParaRPr lang="en-US"/>
          </a:p>
        </p:txBody>
      </p:sp>
    </p:spTree>
    <p:extLst>
      <p:ext uri="{BB962C8B-B14F-4D97-AF65-F5344CB8AC3E}">
        <p14:creationId xmlns:p14="http://schemas.microsoft.com/office/powerpoint/2010/main" val="329954657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64F410CC-599D-A940-A752-13A27D923FB1}" type="slidenum">
              <a:rPr lang="en-US"/>
              <a:pPr>
                <a:defRPr/>
              </a:pPr>
              <a:t>‹#›</a:t>
            </a:fld>
            <a:endParaRPr lang="en-US"/>
          </a:p>
        </p:txBody>
      </p:sp>
    </p:spTree>
    <p:extLst>
      <p:ext uri="{BB962C8B-B14F-4D97-AF65-F5344CB8AC3E}">
        <p14:creationId xmlns:p14="http://schemas.microsoft.com/office/powerpoint/2010/main" val="180310135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780E0CC7-347A-8140-884E-1A1FDF14B70B}" type="slidenum">
              <a:rPr lang="en-US"/>
              <a:pPr>
                <a:defRPr/>
              </a:pPr>
              <a:t>‹#›</a:t>
            </a:fld>
            <a:endParaRPr lang="en-US"/>
          </a:p>
        </p:txBody>
      </p:sp>
    </p:spTree>
    <p:extLst>
      <p:ext uri="{BB962C8B-B14F-4D97-AF65-F5344CB8AC3E}">
        <p14:creationId xmlns:p14="http://schemas.microsoft.com/office/powerpoint/2010/main" val="54625086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946C1887-D09B-EF49-BB66-66328610F803}" type="slidenum">
              <a:rPr lang="en-US"/>
              <a:pPr>
                <a:defRPr/>
              </a:pPr>
              <a:t>‹#›</a:t>
            </a:fld>
            <a:endParaRPr lang="en-US"/>
          </a:p>
        </p:txBody>
      </p:sp>
    </p:spTree>
    <p:extLst>
      <p:ext uri="{BB962C8B-B14F-4D97-AF65-F5344CB8AC3E}">
        <p14:creationId xmlns:p14="http://schemas.microsoft.com/office/powerpoint/2010/main" val="342289751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E2FA927B-FA52-B846-9986-1E46F6259CA1}" type="slidenum">
              <a:rPr lang="en-US"/>
              <a:pPr>
                <a:defRPr/>
              </a:pPr>
              <a:t>‹#›</a:t>
            </a:fld>
            <a:endParaRPr lang="en-US"/>
          </a:p>
        </p:txBody>
      </p:sp>
    </p:spTree>
    <p:extLst>
      <p:ext uri="{BB962C8B-B14F-4D97-AF65-F5344CB8AC3E}">
        <p14:creationId xmlns:p14="http://schemas.microsoft.com/office/powerpoint/2010/main" val="181794992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9C1B34-E1C4-7B46-8786-FBB50A9F214A}" type="slidenum">
              <a:rPr lang="en-US"/>
              <a:pPr>
                <a:defRPr/>
              </a:pPr>
              <a:t>‹#›</a:t>
            </a:fld>
            <a:endParaRPr lang="en-US"/>
          </a:p>
        </p:txBody>
      </p:sp>
    </p:spTree>
    <p:extLst>
      <p:ext uri="{BB962C8B-B14F-4D97-AF65-F5344CB8AC3E}">
        <p14:creationId xmlns:p14="http://schemas.microsoft.com/office/powerpoint/2010/main" val="160278011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63FCC1-705F-054E-9F20-19A6DDE66872}" type="slidenum">
              <a:rPr lang="en-US"/>
              <a:pPr>
                <a:defRPr/>
              </a:pPr>
              <a:t>‹#›</a:t>
            </a:fld>
            <a:endParaRPr lang="en-US"/>
          </a:p>
        </p:txBody>
      </p:sp>
    </p:spTree>
    <p:extLst>
      <p:ext uri="{BB962C8B-B14F-4D97-AF65-F5344CB8AC3E}">
        <p14:creationId xmlns:p14="http://schemas.microsoft.com/office/powerpoint/2010/main" val="239106062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0B139A-D75D-F74C-A732-C4B5C5BBD8D0}" type="slidenum">
              <a:rPr lang="en-US"/>
              <a:pPr>
                <a:defRPr/>
              </a:pPr>
              <a:t>‹#›</a:t>
            </a:fld>
            <a:endParaRPr lang="en-US"/>
          </a:p>
        </p:txBody>
      </p:sp>
    </p:spTree>
    <p:extLst>
      <p:ext uri="{BB962C8B-B14F-4D97-AF65-F5344CB8AC3E}">
        <p14:creationId xmlns:p14="http://schemas.microsoft.com/office/powerpoint/2010/main" val="9585321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2EEDAAB8-752C-684C-B430-D564BB5E2B53}" type="slidenum">
              <a:rPr lang="en-US"/>
              <a:pPr>
                <a:defRPr/>
              </a:pPr>
              <a:t>‹#›</a:t>
            </a:fld>
            <a:endParaRPr lang="en-US"/>
          </a:p>
        </p:txBody>
      </p:sp>
    </p:spTree>
    <p:extLst>
      <p:ext uri="{BB962C8B-B14F-4D97-AF65-F5344CB8AC3E}">
        <p14:creationId xmlns:p14="http://schemas.microsoft.com/office/powerpoint/2010/main" val="203188343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97737A8-71F6-5F48-98EF-65F476432390}" type="slidenum">
              <a:rPr lang="en-US"/>
              <a:pPr>
                <a:defRPr/>
              </a:pPr>
              <a:t>‹#›</a:t>
            </a:fld>
            <a:endParaRPr lang="en-US"/>
          </a:p>
        </p:txBody>
      </p:sp>
    </p:spTree>
    <p:extLst>
      <p:ext uri="{BB962C8B-B14F-4D97-AF65-F5344CB8AC3E}">
        <p14:creationId xmlns:p14="http://schemas.microsoft.com/office/powerpoint/2010/main" val="208907579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26FEE1C-B1D6-F84A-9386-E71A7A021A32}" type="slidenum">
              <a:rPr lang="en-US"/>
              <a:pPr>
                <a:defRPr/>
              </a:pPr>
              <a:t>‹#›</a:t>
            </a:fld>
            <a:endParaRPr lang="en-US"/>
          </a:p>
        </p:txBody>
      </p:sp>
    </p:spTree>
    <p:extLst>
      <p:ext uri="{BB962C8B-B14F-4D97-AF65-F5344CB8AC3E}">
        <p14:creationId xmlns:p14="http://schemas.microsoft.com/office/powerpoint/2010/main" val="410430904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4BF55BE-F2C1-C145-A143-922389BD0A12}" type="slidenum">
              <a:rPr lang="en-US"/>
              <a:pPr>
                <a:defRPr/>
              </a:pPr>
              <a:t>‹#›</a:t>
            </a:fld>
            <a:endParaRPr lang="en-US"/>
          </a:p>
        </p:txBody>
      </p:sp>
    </p:spTree>
    <p:extLst>
      <p:ext uri="{BB962C8B-B14F-4D97-AF65-F5344CB8AC3E}">
        <p14:creationId xmlns:p14="http://schemas.microsoft.com/office/powerpoint/2010/main" val="992317401"/>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3575CE6-DAA7-444D-AC1D-D69712B90A71}" type="slidenum">
              <a:rPr lang="en-US"/>
              <a:pPr>
                <a:defRPr/>
              </a:pPr>
              <a:t>‹#›</a:t>
            </a:fld>
            <a:endParaRPr lang="en-US"/>
          </a:p>
        </p:txBody>
      </p:sp>
    </p:spTree>
    <p:extLst>
      <p:ext uri="{BB962C8B-B14F-4D97-AF65-F5344CB8AC3E}">
        <p14:creationId xmlns:p14="http://schemas.microsoft.com/office/powerpoint/2010/main" val="265881008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C11CE80-A826-924C-959D-F273DA0D2FEC}" type="slidenum">
              <a:rPr lang="en-US"/>
              <a:pPr>
                <a:defRPr/>
              </a:pPr>
              <a:t>‹#›</a:t>
            </a:fld>
            <a:endParaRPr lang="en-US"/>
          </a:p>
        </p:txBody>
      </p:sp>
    </p:spTree>
    <p:extLst>
      <p:ext uri="{BB962C8B-B14F-4D97-AF65-F5344CB8AC3E}">
        <p14:creationId xmlns:p14="http://schemas.microsoft.com/office/powerpoint/2010/main" val="2392923489"/>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CCC0CC-A410-104C-BBF9-49723B8CAF35}" type="slidenum">
              <a:rPr lang="en-US"/>
              <a:pPr>
                <a:defRPr/>
              </a:pPr>
              <a:t>‹#›</a:t>
            </a:fld>
            <a:endParaRPr lang="en-US"/>
          </a:p>
        </p:txBody>
      </p:sp>
    </p:spTree>
    <p:extLst>
      <p:ext uri="{BB962C8B-B14F-4D97-AF65-F5344CB8AC3E}">
        <p14:creationId xmlns:p14="http://schemas.microsoft.com/office/powerpoint/2010/main" val="372898857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267EEB-2630-B348-B298-7E7EAD4E39CB}" type="slidenum">
              <a:rPr lang="en-US"/>
              <a:pPr>
                <a:defRPr/>
              </a:pPr>
              <a:t>‹#›</a:t>
            </a:fld>
            <a:endParaRPr lang="en-US"/>
          </a:p>
        </p:txBody>
      </p:sp>
    </p:spTree>
    <p:extLst>
      <p:ext uri="{BB962C8B-B14F-4D97-AF65-F5344CB8AC3E}">
        <p14:creationId xmlns:p14="http://schemas.microsoft.com/office/powerpoint/2010/main" val="52269348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A73319-0F58-8C43-8307-017800CB73A8}" type="slidenum">
              <a:rPr lang="en-US"/>
              <a:pPr>
                <a:defRPr/>
              </a:pPr>
              <a:t>‹#›</a:t>
            </a:fld>
            <a:endParaRPr lang="en-US"/>
          </a:p>
        </p:txBody>
      </p:sp>
    </p:spTree>
    <p:extLst>
      <p:ext uri="{BB962C8B-B14F-4D97-AF65-F5344CB8AC3E}">
        <p14:creationId xmlns:p14="http://schemas.microsoft.com/office/powerpoint/2010/main" val="108070411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04F2A3-044C-1640-BD94-AF62B846A7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2957968"/>
      </p:ext>
    </p:extLst>
  </p:cSld>
  <p:clrMapOvr>
    <a:masterClrMapping/>
  </p:clrMapOvr>
  <p:transition spd="med">
    <p:randomBar dir="vert"/>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B41FD8-285A-9F4D-AA0A-F8CE85AE32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5526201"/>
      </p:ext>
    </p:extLst>
  </p:cSld>
  <p:clrMapOvr>
    <a:masterClrMapping/>
  </p:clrMapOvr>
  <p:transition spd="med">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9F11BD2A-0304-504F-B9AA-A97D891F97B6}" type="slidenum">
              <a:rPr lang="en-US"/>
              <a:pPr>
                <a:defRPr/>
              </a:pPr>
              <a:t>‹#›</a:t>
            </a:fld>
            <a:endParaRPr lang="en-US"/>
          </a:p>
        </p:txBody>
      </p:sp>
    </p:spTree>
    <p:extLst>
      <p:ext uri="{BB962C8B-B14F-4D97-AF65-F5344CB8AC3E}">
        <p14:creationId xmlns:p14="http://schemas.microsoft.com/office/powerpoint/2010/main" val="3455886686"/>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967FB6-214B-5C40-B526-4C6E5B34AC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4190178"/>
      </p:ext>
    </p:extLst>
  </p:cSld>
  <p:clrMapOvr>
    <a:masterClrMapping/>
  </p:clrMapOvr>
  <p:transition spd="med">
    <p:randomBar dir="vert"/>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6A1770-B5CC-6E4A-B03E-99C74CF5EA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2918592"/>
      </p:ext>
    </p:extLst>
  </p:cSld>
  <p:clrMapOvr>
    <a:masterClrMapping/>
  </p:clrMapOvr>
  <p:transition spd="med">
    <p:randomBar dir="vert"/>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6850B4B-8CB7-F249-84EE-50B4660696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8888268"/>
      </p:ext>
    </p:extLst>
  </p:cSld>
  <p:clrMapOvr>
    <a:masterClrMapping/>
  </p:clrMapOvr>
  <p:transition spd="med">
    <p:randomBar dir="vert"/>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0813E3C-276C-8F4B-9357-1B0AF86D19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8536884"/>
      </p:ext>
    </p:extLst>
  </p:cSld>
  <p:clrMapOvr>
    <a:masterClrMapping/>
  </p:clrMapOvr>
  <p:transition spd="med">
    <p:randomBar dir="vert"/>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4EDAE8-D57D-0D4F-B18C-B48687D76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3973674"/>
      </p:ext>
    </p:extLst>
  </p:cSld>
  <p:clrMapOvr>
    <a:masterClrMapping/>
  </p:clrMapOvr>
  <p:transition spd="med">
    <p:randomBar dir="vert"/>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000962-0FF4-F24E-97B1-00F8679F0C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6895036"/>
      </p:ext>
    </p:extLst>
  </p:cSld>
  <p:clrMapOvr>
    <a:masterClrMapping/>
  </p:clrMapOvr>
  <p:transition spd="med">
    <p:randomBar dir="vert"/>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9A4AD4-1A9C-9943-ACD1-0ABECAB3CC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2624437"/>
      </p:ext>
    </p:extLst>
  </p:cSld>
  <p:clrMapOvr>
    <a:masterClrMapping/>
  </p:clrMapOvr>
  <p:transition spd="med">
    <p:randomBar dir="vert"/>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BBFEF4-BA12-AF49-9B31-1F93F5AA6F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5895804"/>
      </p:ext>
    </p:extLst>
  </p:cSld>
  <p:clrMapOvr>
    <a:masterClrMapping/>
  </p:clrMapOvr>
  <p:transition spd="med">
    <p:randomBar dir="vert"/>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EB20DC-49BD-6C46-90BF-A0EF2ED431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4498842"/>
      </p:ext>
    </p:extLst>
  </p:cSld>
  <p:clrMapOvr>
    <a:masterClrMapping/>
  </p:clrMapOvr>
  <p:transition spd="med">
    <p:randomBar dir="vert"/>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594012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C3F9DE79-5DD1-894D-BC18-12D57217DB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093653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228B95C7-F6CD-6847-843F-0CD9CC7D75A5}" type="slidenum">
              <a:rPr lang="en-US"/>
              <a:pPr>
                <a:defRPr/>
              </a:pPr>
              <a:t>‹#›</a:t>
            </a:fld>
            <a:endParaRPr lang="en-US"/>
          </a:p>
        </p:txBody>
      </p:sp>
    </p:spTree>
    <p:extLst>
      <p:ext uri="{BB962C8B-B14F-4D97-AF65-F5344CB8AC3E}">
        <p14:creationId xmlns:p14="http://schemas.microsoft.com/office/powerpoint/2010/main" val="1155530770"/>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5387927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8415102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01798788"/>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7785974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1861905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7586264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78679021"/>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9354412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72486480"/>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406821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300817B6-DB9D-C044-A42C-4D746E47B29E}" type="slidenum">
              <a:rPr lang="en-US"/>
              <a:pPr>
                <a:defRPr/>
              </a:pPr>
              <a:t>‹#›</a:t>
            </a:fld>
            <a:endParaRPr lang="en-US"/>
          </a:p>
        </p:txBody>
      </p:sp>
    </p:spTree>
    <p:extLst>
      <p:ext uri="{BB962C8B-B14F-4D97-AF65-F5344CB8AC3E}">
        <p14:creationId xmlns:p14="http://schemas.microsoft.com/office/powerpoint/2010/main" val="295466735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4681908"/>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01198254"/>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88085957"/>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27817518"/>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72781494"/>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41787613"/>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97377963"/>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3154857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9858632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37718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6B34C1C2-54D0-DE4D-A248-A4E44C7DFC52}" type="slidenum">
              <a:rPr lang="en-US"/>
              <a:pPr>
                <a:defRPr/>
              </a:pPr>
              <a:t>‹#›</a:t>
            </a:fld>
            <a:endParaRPr lang="en-US"/>
          </a:p>
        </p:txBody>
      </p:sp>
    </p:spTree>
    <p:extLst>
      <p:ext uri="{BB962C8B-B14F-4D97-AF65-F5344CB8AC3E}">
        <p14:creationId xmlns:p14="http://schemas.microsoft.com/office/powerpoint/2010/main" val="46244969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47729603"/>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17202487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268016908"/>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001209631"/>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347441462"/>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6714176"/>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26969899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19483379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45980047"/>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9724960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latin typeface="Times New Roman"/>
              <a:ea typeface="Times New Roman"/>
              <a:cs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latin typeface="Times New Roman"/>
              <a:ea typeface="Times New Roman"/>
              <a:cs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411C1B4D-DBDF-4140-A337-1E7A9B65A114}" type="slidenum">
              <a:rPr lang="en-GB"/>
              <a:pPr>
                <a:defRPr/>
              </a:pPr>
              <a:t>‹#›</a:t>
            </a:fld>
            <a:endParaRPr lang="en-GB"/>
          </a:p>
        </p:txBody>
      </p:sp>
    </p:spTree>
    <p:extLst>
      <p:ext uri="{BB962C8B-B14F-4D97-AF65-F5344CB8AC3E}">
        <p14:creationId xmlns:p14="http://schemas.microsoft.com/office/powerpoint/2010/main" val="2532961263"/>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722780858"/>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05014621"/>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67434858"/>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353633571"/>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3/14/22</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433185998"/>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3/14/22</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91629578"/>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3/14/22</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3679601"/>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3/14/22</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8988207"/>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3/14/22</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28948861"/>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3/14/22</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0636671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4E3B4D5-9F4B-6642-A2C8-506A5CBA137D}" type="slidenum">
              <a:rPr lang="en-US"/>
              <a:pPr>
                <a:defRPr/>
              </a:pPr>
              <a:t>‹#›</a:t>
            </a:fld>
            <a:endParaRPr lang="en-US"/>
          </a:p>
        </p:txBody>
      </p:sp>
    </p:spTree>
    <p:extLst>
      <p:ext uri="{BB962C8B-B14F-4D97-AF65-F5344CB8AC3E}">
        <p14:creationId xmlns:p14="http://schemas.microsoft.com/office/powerpoint/2010/main" val="2541845253"/>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3/14/22</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93003777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3/14/22</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270167943"/>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3/14/22</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761388475"/>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3/14/22</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510612336"/>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3/14/22</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47819364"/>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84"/>
        <p:cNvGrpSpPr/>
        <p:nvPr/>
      </p:nvGrpSpPr>
      <p:grpSpPr>
        <a:xfrm>
          <a:off x="0" y="0"/>
          <a:ext cx="0" cy="0"/>
          <a:chOff x="0" y="0"/>
          <a:chExt cx="0" cy="0"/>
        </a:xfrm>
      </p:grpSpPr>
      <p:sp>
        <p:nvSpPr>
          <p:cNvPr id="1685" name="Google Shape;1685;p173"/>
          <p:cNvSpPr txBox="1">
            <a:spLocks noGrp="1"/>
          </p:cNvSpPr>
          <p:nvPr>
            <p:ph type="dt" idx="10"/>
          </p:nvPr>
        </p:nvSpPr>
        <p:spPr>
          <a:xfrm>
            <a:off x="685800" y="6248400"/>
            <a:ext cx="1905000" cy="457200"/>
          </a:xfrm>
          <a:prstGeom prst="rect">
            <a:avLst/>
          </a:prstGeom>
          <a:noFill/>
          <a:ln>
            <a:noFill/>
          </a:ln>
        </p:spPr>
        <p:txBody>
          <a:bodyPr spcFirstLastPara="1" wrap="square" lIns="91400" tIns="45700" rIns="91400" bIns="45700" anchor="t" anchorCtr="0"/>
          <a:lstStyle>
            <a:lvl1pPr marR="0" lvl="0" algn="l" rtl="0">
              <a:spcBef>
                <a:spcPts val="0"/>
              </a:spcBef>
              <a:spcAft>
                <a:spcPts val="0"/>
              </a:spcAft>
              <a:buSzPts val="1400"/>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686" name="Google Shape;1686;p173"/>
          <p:cNvSpPr txBox="1">
            <a:spLocks noGrp="1"/>
          </p:cNvSpPr>
          <p:nvPr>
            <p:ph type="ftr" idx="11"/>
          </p:nvPr>
        </p:nvSpPr>
        <p:spPr>
          <a:xfrm>
            <a:off x="3124200" y="6248400"/>
            <a:ext cx="2895600" cy="457200"/>
          </a:xfrm>
          <a:prstGeom prst="rect">
            <a:avLst/>
          </a:prstGeom>
          <a:noFill/>
          <a:ln>
            <a:noFill/>
          </a:ln>
        </p:spPr>
        <p:txBody>
          <a:bodyPr spcFirstLastPara="1" wrap="square" lIns="91400" tIns="45700" rIns="91400" bIns="45700" anchor="t" anchorCtr="0"/>
          <a:lstStyle>
            <a:lvl1pPr marR="0" lvl="0" algn="ctr" rtl="0">
              <a:spcBef>
                <a:spcPts val="0"/>
              </a:spcBef>
              <a:spcAft>
                <a:spcPts val="0"/>
              </a:spcAft>
              <a:buSzPts val="1400"/>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687" name="Google Shape;1687;p173"/>
          <p:cNvSpPr txBox="1">
            <a:spLocks noGrp="1"/>
          </p:cNvSpPr>
          <p:nvPr>
            <p:ph type="sldNum" idx="12"/>
          </p:nvPr>
        </p:nvSpPr>
        <p:spPr>
          <a:xfrm>
            <a:off x="6553200" y="6248400"/>
            <a:ext cx="1905000" cy="457200"/>
          </a:xfrm>
          <a:prstGeom prst="rect">
            <a:avLst/>
          </a:prstGeom>
          <a:noFill/>
          <a:ln>
            <a:noFill/>
          </a:ln>
        </p:spPr>
        <p:txBody>
          <a:bodyPr spcFirstLastPara="1" wrap="square" lIns="91400" tIns="45700" rIns="91400" bIns="45700" anchor="t" anchorCtr="0">
            <a:noAutofit/>
          </a:bodyPr>
          <a:lstStyle>
            <a:lvl1pPr marL="0" marR="0" lvl="0"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extLst>
      <p:ext uri="{BB962C8B-B14F-4D97-AF65-F5344CB8AC3E}">
        <p14:creationId xmlns:p14="http://schemas.microsoft.com/office/powerpoint/2010/main" val="1202583491"/>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688"/>
        <p:cNvGrpSpPr/>
        <p:nvPr/>
      </p:nvGrpSpPr>
      <p:grpSpPr>
        <a:xfrm>
          <a:off x="0" y="0"/>
          <a:ext cx="0" cy="0"/>
          <a:chOff x="0" y="0"/>
          <a:chExt cx="0" cy="0"/>
        </a:xfrm>
      </p:grpSpPr>
      <p:sp>
        <p:nvSpPr>
          <p:cNvPr id="1689" name="Google Shape;1689;p174"/>
          <p:cNvSpPr txBox="1">
            <a:spLocks noGrp="1"/>
          </p:cNvSpPr>
          <p:nvPr>
            <p:ph type="title"/>
          </p:nvPr>
        </p:nvSpPr>
        <p:spPr>
          <a:xfrm>
            <a:off x="685800" y="609600"/>
            <a:ext cx="7772400" cy="1143000"/>
          </a:xfrm>
          <a:prstGeom prst="rect">
            <a:avLst/>
          </a:prstGeom>
          <a:noFill/>
          <a:ln>
            <a:noFill/>
          </a:ln>
        </p:spPr>
        <p:txBody>
          <a:bodyPr spcFirstLastPara="1" wrap="square" lIns="91400" tIns="45700" rIns="91400" bIns="45700" anchor="ctr" anchorCtr="0"/>
          <a:lstStyle>
            <a:lvl1pPr marR="0" lvl="0"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a:p>
        </p:txBody>
      </p:sp>
      <p:sp>
        <p:nvSpPr>
          <p:cNvPr id="1690" name="Google Shape;1690;p174"/>
          <p:cNvSpPr txBox="1">
            <a:spLocks noGrp="1"/>
          </p:cNvSpPr>
          <p:nvPr>
            <p:ph type="dt" idx="10"/>
          </p:nvPr>
        </p:nvSpPr>
        <p:spPr>
          <a:xfrm>
            <a:off x="685800" y="6248400"/>
            <a:ext cx="1905000" cy="457200"/>
          </a:xfrm>
          <a:prstGeom prst="rect">
            <a:avLst/>
          </a:prstGeom>
          <a:noFill/>
          <a:ln>
            <a:noFill/>
          </a:ln>
        </p:spPr>
        <p:txBody>
          <a:bodyPr spcFirstLastPara="1" wrap="square" lIns="91400" tIns="45700" rIns="91400" bIns="45700" anchor="t" anchorCtr="0"/>
          <a:lstStyle>
            <a:lvl1pPr marR="0" lvl="0" algn="l" rtl="0">
              <a:spcBef>
                <a:spcPts val="0"/>
              </a:spcBef>
              <a:spcAft>
                <a:spcPts val="0"/>
              </a:spcAft>
              <a:buSzPts val="1400"/>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691" name="Google Shape;1691;p174"/>
          <p:cNvSpPr txBox="1">
            <a:spLocks noGrp="1"/>
          </p:cNvSpPr>
          <p:nvPr>
            <p:ph type="ftr" idx="11"/>
          </p:nvPr>
        </p:nvSpPr>
        <p:spPr>
          <a:xfrm>
            <a:off x="3124200" y="6248400"/>
            <a:ext cx="2895600" cy="457200"/>
          </a:xfrm>
          <a:prstGeom prst="rect">
            <a:avLst/>
          </a:prstGeom>
          <a:noFill/>
          <a:ln>
            <a:noFill/>
          </a:ln>
        </p:spPr>
        <p:txBody>
          <a:bodyPr spcFirstLastPara="1" wrap="square" lIns="91400" tIns="45700" rIns="91400" bIns="45700" anchor="t" anchorCtr="0"/>
          <a:lstStyle>
            <a:lvl1pPr marR="0" lvl="0" algn="ctr" rtl="0">
              <a:spcBef>
                <a:spcPts val="0"/>
              </a:spcBef>
              <a:spcAft>
                <a:spcPts val="0"/>
              </a:spcAft>
              <a:buSzPts val="1400"/>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692" name="Google Shape;1692;p174"/>
          <p:cNvSpPr txBox="1">
            <a:spLocks noGrp="1"/>
          </p:cNvSpPr>
          <p:nvPr>
            <p:ph type="sldNum" idx="12"/>
          </p:nvPr>
        </p:nvSpPr>
        <p:spPr>
          <a:xfrm>
            <a:off x="6553200" y="6248400"/>
            <a:ext cx="1905000" cy="457200"/>
          </a:xfrm>
          <a:prstGeom prst="rect">
            <a:avLst/>
          </a:prstGeom>
          <a:noFill/>
          <a:ln>
            <a:noFill/>
          </a:ln>
        </p:spPr>
        <p:txBody>
          <a:bodyPr spcFirstLastPara="1" wrap="square" lIns="91400" tIns="45700" rIns="91400" bIns="45700" anchor="t" anchorCtr="0">
            <a:noAutofit/>
          </a:bodyPr>
          <a:lstStyle>
            <a:lvl1pPr marL="0" marR="0" lvl="0"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extLst>
      <p:ext uri="{BB962C8B-B14F-4D97-AF65-F5344CB8AC3E}">
        <p14:creationId xmlns:p14="http://schemas.microsoft.com/office/powerpoint/2010/main" val="1383685283"/>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693"/>
        <p:cNvGrpSpPr/>
        <p:nvPr/>
      </p:nvGrpSpPr>
      <p:grpSpPr>
        <a:xfrm>
          <a:off x="0" y="0"/>
          <a:ext cx="0" cy="0"/>
          <a:chOff x="0" y="0"/>
          <a:chExt cx="0" cy="0"/>
        </a:xfrm>
      </p:grpSpPr>
      <p:sp>
        <p:nvSpPr>
          <p:cNvPr id="1694" name="Google Shape;1694;p175"/>
          <p:cNvSpPr txBox="1">
            <a:spLocks noGrp="1"/>
          </p:cNvSpPr>
          <p:nvPr>
            <p:ph type="ctrTitle"/>
          </p:nvPr>
        </p:nvSpPr>
        <p:spPr>
          <a:xfrm>
            <a:off x="685800" y="2130426"/>
            <a:ext cx="7772400" cy="1470025"/>
          </a:xfrm>
          <a:prstGeom prst="rect">
            <a:avLst/>
          </a:prstGeom>
          <a:noFill/>
          <a:ln>
            <a:noFill/>
          </a:ln>
        </p:spPr>
        <p:txBody>
          <a:bodyPr spcFirstLastPara="1" wrap="square" lIns="91400" tIns="45700" rIns="91400" bIns="45700" anchor="ctr" anchorCtr="0"/>
          <a:lstStyle>
            <a:lvl1pPr marR="0" lvl="0"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a:p>
        </p:txBody>
      </p:sp>
      <p:sp>
        <p:nvSpPr>
          <p:cNvPr id="1695" name="Google Shape;1695;p175"/>
          <p:cNvSpPr txBox="1">
            <a:spLocks noGrp="1"/>
          </p:cNvSpPr>
          <p:nvPr>
            <p:ph type="subTitle" idx="1"/>
          </p:nvPr>
        </p:nvSpPr>
        <p:spPr>
          <a:xfrm>
            <a:off x="1371600" y="3886200"/>
            <a:ext cx="6400800" cy="1752600"/>
          </a:xfrm>
          <a:prstGeom prst="rect">
            <a:avLst/>
          </a:prstGeom>
          <a:noFill/>
          <a:ln>
            <a:noFill/>
          </a:ln>
        </p:spPr>
        <p:txBody>
          <a:bodyPr spcFirstLastPara="1" wrap="square" lIns="91400" tIns="45700" rIns="91400" bIns="45700" anchor="t" anchorCtr="0"/>
          <a:lstStyle>
            <a:lvl1pPr marR="0" lvl="0" algn="ctr" rtl="0">
              <a:spcBef>
                <a:spcPts val="640"/>
              </a:spcBef>
              <a:spcAft>
                <a:spcPts val="0"/>
              </a:spcAft>
              <a:buClr>
                <a:schemeClr val="dk1"/>
              </a:buClr>
              <a:buSzPts val="3200"/>
              <a:buFont typeface="Arial" panose="020B0604020202020204"/>
              <a:buNone/>
              <a:defRPr sz="3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ctr" rtl="0">
              <a:spcBef>
                <a:spcPts val="56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ctr" rtl="0">
              <a:spcBef>
                <a:spcPts val="480"/>
              </a:spcBef>
              <a:spcAft>
                <a:spcPts val="0"/>
              </a:spcAft>
              <a:buClr>
                <a:schemeClr val="dk1"/>
              </a:buClr>
              <a:buSzPts val="2400"/>
              <a:buFont typeface="Arial" panose="020B0604020202020204"/>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ctr"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ctr"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ctr"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ctr"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ctr"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ctr"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696" name="Google Shape;1696;p175"/>
          <p:cNvSpPr txBox="1">
            <a:spLocks noGrp="1"/>
          </p:cNvSpPr>
          <p:nvPr>
            <p:ph type="dt" idx="10"/>
          </p:nvPr>
        </p:nvSpPr>
        <p:spPr>
          <a:xfrm>
            <a:off x="685800" y="6248400"/>
            <a:ext cx="1905000" cy="457200"/>
          </a:xfrm>
          <a:prstGeom prst="rect">
            <a:avLst/>
          </a:prstGeom>
          <a:noFill/>
          <a:ln>
            <a:noFill/>
          </a:ln>
        </p:spPr>
        <p:txBody>
          <a:bodyPr spcFirstLastPara="1" wrap="square" lIns="91400" tIns="45700" rIns="91400" bIns="45700" anchor="t" anchorCtr="0"/>
          <a:lstStyle>
            <a:lvl1pPr marR="0" lvl="0" algn="l" rtl="0">
              <a:spcBef>
                <a:spcPts val="0"/>
              </a:spcBef>
              <a:spcAft>
                <a:spcPts val="0"/>
              </a:spcAft>
              <a:buSzPts val="1400"/>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697" name="Google Shape;1697;p175"/>
          <p:cNvSpPr txBox="1">
            <a:spLocks noGrp="1"/>
          </p:cNvSpPr>
          <p:nvPr>
            <p:ph type="ftr" idx="11"/>
          </p:nvPr>
        </p:nvSpPr>
        <p:spPr>
          <a:xfrm>
            <a:off x="3124200" y="6248400"/>
            <a:ext cx="2895600" cy="457200"/>
          </a:xfrm>
          <a:prstGeom prst="rect">
            <a:avLst/>
          </a:prstGeom>
          <a:noFill/>
          <a:ln>
            <a:noFill/>
          </a:ln>
        </p:spPr>
        <p:txBody>
          <a:bodyPr spcFirstLastPara="1" wrap="square" lIns="91400" tIns="45700" rIns="91400" bIns="45700" anchor="t" anchorCtr="0"/>
          <a:lstStyle>
            <a:lvl1pPr marR="0" lvl="0" algn="ctr" rtl="0">
              <a:spcBef>
                <a:spcPts val="0"/>
              </a:spcBef>
              <a:spcAft>
                <a:spcPts val="0"/>
              </a:spcAft>
              <a:buSzPts val="1400"/>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698" name="Google Shape;1698;p175"/>
          <p:cNvSpPr txBox="1">
            <a:spLocks noGrp="1"/>
          </p:cNvSpPr>
          <p:nvPr>
            <p:ph type="sldNum" idx="12"/>
          </p:nvPr>
        </p:nvSpPr>
        <p:spPr>
          <a:xfrm>
            <a:off x="6553200" y="6248400"/>
            <a:ext cx="1905000" cy="457200"/>
          </a:xfrm>
          <a:prstGeom prst="rect">
            <a:avLst/>
          </a:prstGeom>
          <a:noFill/>
          <a:ln>
            <a:noFill/>
          </a:ln>
        </p:spPr>
        <p:txBody>
          <a:bodyPr spcFirstLastPara="1" wrap="square" lIns="91400" tIns="45700" rIns="91400" bIns="45700" anchor="t" anchorCtr="0">
            <a:noAutofit/>
          </a:bodyPr>
          <a:lstStyle>
            <a:lvl1pPr marL="0" marR="0" lvl="0"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extLst>
      <p:ext uri="{BB962C8B-B14F-4D97-AF65-F5344CB8AC3E}">
        <p14:creationId xmlns:p14="http://schemas.microsoft.com/office/powerpoint/2010/main" val="207386536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699"/>
        <p:cNvGrpSpPr/>
        <p:nvPr/>
      </p:nvGrpSpPr>
      <p:grpSpPr>
        <a:xfrm>
          <a:off x="0" y="0"/>
          <a:ext cx="0" cy="0"/>
          <a:chOff x="0" y="0"/>
          <a:chExt cx="0" cy="0"/>
        </a:xfrm>
      </p:grpSpPr>
      <p:sp>
        <p:nvSpPr>
          <p:cNvPr id="1700" name="Google Shape;1700;p176"/>
          <p:cNvSpPr txBox="1">
            <a:spLocks noGrp="1"/>
          </p:cNvSpPr>
          <p:nvPr>
            <p:ph type="title"/>
          </p:nvPr>
        </p:nvSpPr>
        <p:spPr>
          <a:xfrm>
            <a:off x="685800" y="609600"/>
            <a:ext cx="7772400" cy="1143000"/>
          </a:xfrm>
          <a:prstGeom prst="rect">
            <a:avLst/>
          </a:prstGeom>
          <a:noFill/>
          <a:ln>
            <a:noFill/>
          </a:ln>
        </p:spPr>
        <p:txBody>
          <a:bodyPr spcFirstLastPara="1" wrap="square" lIns="91400" tIns="45700" rIns="91400" bIns="45700" anchor="ctr" anchorCtr="0"/>
          <a:lstStyle>
            <a:lvl1pPr marR="0" lvl="0"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a:p>
        </p:txBody>
      </p:sp>
      <p:sp>
        <p:nvSpPr>
          <p:cNvPr id="1701" name="Google Shape;1701;p176"/>
          <p:cNvSpPr txBox="1">
            <a:spLocks noGrp="1"/>
          </p:cNvSpPr>
          <p:nvPr>
            <p:ph type="body" idx="1"/>
          </p:nvPr>
        </p:nvSpPr>
        <p:spPr>
          <a:xfrm>
            <a:off x="685800" y="1981200"/>
            <a:ext cx="7772400" cy="4114800"/>
          </a:xfrm>
          <a:prstGeom prst="rect">
            <a:avLst/>
          </a:prstGeom>
          <a:noFill/>
          <a:ln>
            <a:noFill/>
          </a:ln>
        </p:spPr>
        <p:txBody>
          <a:bodyPr spcFirstLastPara="1" wrap="square" lIns="91400" tIns="45700" rIns="91400" bIns="45700" anchor="t" anchorCtr="0"/>
          <a:lstStyle>
            <a:lvl1pPr marL="457200" marR="0" lvl="0" indent="-431800" algn="l" rtl="0">
              <a:spcBef>
                <a:spcPts val="640"/>
              </a:spcBef>
              <a:spcAft>
                <a:spcPts val="0"/>
              </a:spcAft>
              <a:buClr>
                <a:schemeClr val="dk1"/>
              </a:buClr>
              <a:buSzPts val="3200"/>
              <a:buFont typeface="Arial" panose="020B0604020202020204"/>
              <a:buChar char="•"/>
              <a:defRPr sz="3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406400" algn="l" rtl="0">
              <a:spcBef>
                <a:spcPts val="560"/>
              </a:spcBef>
              <a:spcAft>
                <a:spcPts val="0"/>
              </a:spcAft>
              <a:buClr>
                <a:schemeClr val="dk1"/>
              </a:buClr>
              <a:buSzPts val="2800"/>
              <a:buFont typeface="Arial" panose="020B0604020202020204"/>
              <a:buChar char="–"/>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02" name="Google Shape;1702;p176"/>
          <p:cNvSpPr txBox="1">
            <a:spLocks noGrp="1"/>
          </p:cNvSpPr>
          <p:nvPr>
            <p:ph type="dt" idx="10"/>
          </p:nvPr>
        </p:nvSpPr>
        <p:spPr>
          <a:xfrm>
            <a:off x="685800" y="6248400"/>
            <a:ext cx="1905000" cy="457200"/>
          </a:xfrm>
          <a:prstGeom prst="rect">
            <a:avLst/>
          </a:prstGeom>
          <a:noFill/>
          <a:ln>
            <a:noFill/>
          </a:ln>
        </p:spPr>
        <p:txBody>
          <a:bodyPr spcFirstLastPara="1" wrap="square" lIns="91400" tIns="45700" rIns="91400" bIns="45700" anchor="t" anchorCtr="0"/>
          <a:lstStyle>
            <a:lvl1pPr marR="0" lvl="0" algn="l" rtl="0">
              <a:spcBef>
                <a:spcPts val="0"/>
              </a:spcBef>
              <a:spcAft>
                <a:spcPts val="0"/>
              </a:spcAft>
              <a:buSzPts val="1400"/>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03" name="Google Shape;1703;p176"/>
          <p:cNvSpPr txBox="1">
            <a:spLocks noGrp="1"/>
          </p:cNvSpPr>
          <p:nvPr>
            <p:ph type="ftr" idx="11"/>
          </p:nvPr>
        </p:nvSpPr>
        <p:spPr>
          <a:xfrm>
            <a:off x="3124200" y="6248400"/>
            <a:ext cx="2895600" cy="457200"/>
          </a:xfrm>
          <a:prstGeom prst="rect">
            <a:avLst/>
          </a:prstGeom>
          <a:noFill/>
          <a:ln>
            <a:noFill/>
          </a:ln>
        </p:spPr>
        <p:txBody>
          <a:bodyPr spcFirstLastPara="1" wrap="square" lIns="91400" tIns="45700" rIns="91400" bIns="45700" anchor="t" anchorCtr="0"/>
          <a:lstStyle>
            <a:lvl1pPr marR="0" lvl="0" algn="ctr" rtl="0">
              <a:spcBef>
                <a:spcPts val="0"/>
              </a:spcBef>
              <a:spcAft>
                <a:spcPts val="0"/>
              </a:spcAft>
              <a:buSzPts val="1400"/>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04" name="Google Shape;1704;p176"/>
          <p:cNvSpPr txBox="1">
            <a:spLocks noGrp="1"/>
          </p:cNvSpPr>
          <p:nvPr>
            <p:ph type="sldNum" idx="12"/>
          </p:nvPr>
        </p:nvSpPr>
        <p:spPr>
          <a:xfrm>
            <a:off x="6553200" y="6248400"/>
            <a:ext cx="1905000" cy="457200"/>
          </a:xfrm>
          <a:prstGeom prst="rect">
            <a:avLst/>
          </a:prstGeom>
          <a:noFill/>
          <a:ln>
            <a:noFill/>
          </a:ln>
        </p:spPr>
        <p:txBody>
          <a:bodyPr spcFirstLastPara="1" wrap="square" lIns="91400" tIns="45700" rIns="91400" bIns="45700" anchor="t" anchorCtr="0">
            <a:noAutofit/>
          </a:bodyPr>
          <a:lstStyle>
            <a:lvl1pPr marL="0" marR="0" lvl="0"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extLst>
      <p:ext uri="{BB962C8B-B14F-4D97-AF65-F5344CB8AC3E}">
        <p14:creationId xmlns:p14="http://schemas.microsoft.com/office/powerpoint/2010/main" val="407547346"/>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705"/>
        <p:cNvGrpSpPr/>
        <p:nvPr/>
      </p:nvGrpSpPr>
      <p:grpSpPr>
        <a:xfrm>
          <a:off x="0" y="0"/>
          <a:ext cx="0" cy="0"/>
          <a:chOff x="0" y="0"/>
          <a:chExt cx="0" cy="0"/>
        </a:xfrm>
      </p:grpSpPr>
      <p:sp>
        <p:nvSpPr>
          <p:cNvPr id="1706" name="Google Shape;1706;p177"/>
          <p:cNvSpPr txBox="1">
            <a:spLocks noGrp="1"/>
          </p:cNvSpPr>
          <p:nvPr>
            <p:ph type="title"/>
          </p:nvPr>
        </p:nvSpPr>
        <p:spPr>
          <a:xfrm>
            <a:off x="722313" y="4406905"/>
            <a:ext cx="7772400" cy="1362075"/>
          </a:xfrm>
          <a:prstGeom prst="rect">
            <a:avLst/>
          </a:prstGeom>
          <a:noFill/>
          <a:ln>
            <a:noFill/>
          </a:ln>
        </p:spPr>
        <p:txBody>
          <a:bodyPr spcFirstLastPara="1" wrap="square" lIns="91400" tIns="45700" rIns="91400" bIns="45700" anchor="t" anchorCtr="0"/>
          <a:lstStyle>
            <a:lvl1pPr marR="0" lvl="0" algn="l" rtl="0">
              <a:spcBef>
                <a:spcPts val="0"/>
              </a:spcBef>
              <a:spcAft>
                <a:spcPts val="0"/>
              </a:spcAft>
              <a:buSzPts val="1400"/>
              <a:buNone/>
              <a:defRPr sz="4000" b="1"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a:p>
        </p:txBody>
      </p:sp>
      <p:sp>
        <p:nvSpPr>
          <p:cNvPr id="1707" name="Google Shape;1707;p177"/>
          <p:cNvSpPr txBox="1">
            <a:spLocks noGrp="1"/>
          </p:cNvSpPr>
          <p:nvPr>
            <p:ph type="body" idx="1"/>
          </p:nvPr>
        </p:nvSpPr>
        <p:spPr>
          <a:xfrm>
            <a:off x="722313" y="2906718"/>
            <a:ext cx="7772400" cy="1500187"/>
          </a:xfrm>
          <a:prstGeom prst="rect">
            <a:avLst/>
          </a:prstGeom>
          <a:noFill/>
          <a:ln>
            <a:noFill/>
          </a:ln>
        </p:spPr>
        <p:txBody>
          <a:bodyPr spcFirstLastPara="1" wrap="square" lIns="91400" tIns="45700" rIns="91400" bIns="45700" anchor="b" anchorCtr="0"/>
          <a:lstStyle>
            <a:lvl1pPr marL="457200" marR="0" lvl="0" indent="-228600" algn="l"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228600" algn="l" rtl="0">
              <a:spcBef>
                <a:spcPts val="360"/>
              </a:spcBef>
              <a:spcAft>
                <a:spcPts val="0"/>
              </a:spcAft>
              <a:buClr>
                <a:schemeClr val="dk1"/>
              </a:buClr>
              <a:buSzPts val="1800"/>
              <a:buFont typeface="Arial" panose="020B0604020202020204"/>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228600" algn="l" rtl="0">
              <a:spcBef>
                <a:spcPts val="320"/>
              </a:spcBef>
              <a:spcAft>
                <a:spcPts val="0"/>
              </a:spcAft>
              <a:buClr>
                <a:schemeClr val="dk1"/>
              </a:buClr>
              <a:buSzPts val="1600"/>
              <a:buFont typeface="Arial" panose="020B0604020202020204"/>
              <a:buNone/>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228600" algn="l" rtl="0">
              <a:spcBef>
                <a:spcPts val="280"/>
              </a:spcBef>
              <a:spcAft>
                <a:spcPts val="0"/>
              </a:spcAft>
              <a:buClr>
                <a:schemeClr val="dk1"/>
              </a:buClr>
              <a:buSzPts val="1400"/>
              <a:buFont typeface="Arial" panose="020B0604020202020204"/>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228600" algn="l" rtl="0">
              <a:spcBef>
                <a:spcPts val="280"/>
              </a:spcBef>
              <a:spcAft>
                <a:spcPts val="0"/>
              </a:spcAft>
              <a:buClr>
                <a:schemeClr val="dk1"/>
              </a:buClr>
              <a:buSzPts val="1400"/>
              <a:buFont typeface="Arial" panose="020B0604020202020204"/>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228600" algn="l" rtl="0">
              <a:spcBef>
                <a:spcPts val="280"/>
              </a:spcBef>
              <a:spcAft>
                <a:spcPts val="0"/>
              </a:spcAft>
              <a:buClr>
                <a:schemeClr val="dk1"/>
              </a:buClr>
              <a:buSzPts val="1400"/>
              <a:buFont typeface="Arial" panose="020B0604020202020204"/>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228600" algn="l" rtl="0">
              <a:spcBef>
                <a:spcPts val="280"/>
              </a:spcBef>
              <a:spcAft>
                <a:spcPts val="0"/>
              </a:spcAft>
              <a:buClr>
                <a:schemeClr val="dk1"/>
              </a:buClr>
              <a:buSzPts val="1400"/>
              <a:buFont typeface="Arial" panose="020B0604020202020204"/>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228600" algn="l" rtl="0">
              <a:spcBef>
                <a:spcPts val="280"/>
              </a:spcBef>
              <a:spcAft>
                <a:spcPts val="0"/>
              </a:spcAft>
              <a:buClr>
                <a:schemeClr val="dk1"/>
              </a:buClr>
              <a:buSzPts val="1400"/>
              <a:buFont typeface="Arial" panose="020B0604020202020204"/>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228600" algn="l" rtl="0">
              <a:spcBef>
                <a:spcPts val="280"/>
              </a:spcBef>
              <a:spcAft>
                <a:spcPts val="0"/>
              </a:spcAft>
              <a:buClr>
                <a:schemeClr val="dk1"/>
              </a:buClr>
              <a:buSzPts val="1400"/>
              <a:buFont typeface="Arial" panose="020B0604020202020204"/>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08" name="Google Shape;1708;p177"/>
          <p:cNvSpPr txBox="1">
            <a:spLocks noGrp="1"/>
          </p:cNvSpPr>
          <p:nvPr>
            <p:ph type="dt" idx="10"/>
          </p:nvPr>
        </p:nvSpPr>
        <p:spPr>
          <a:xfrm>
            <a:off x="685800" y="6248400"/>
            <a:ext cx="1905000" cy="457200"/>
          </a:xfrm>
          <a:prstGeom prst="rect">
            <a:avLst/>
          </a:prstGeom>
          <a:noFill/>
          <a:ln>
            <a:noFill/>
          </a:ln>
        </p:spPr>
        <p:txBody>
          <a:bodyPr spcFirstLastPara="1" wrap="square" lIns="91400" tIns="45700" rIns="91400" bIns="45700" anchor="t" anchorCtr="0"/>
          <a:lstStyle>
            <a:lvl1pPr marR="0" lvl="0" algn="l" rtl="0">
              <a:spcBef>
                <a:spcPts val="0"/>
              </a:spcBef>
              <a:spcAft>
                <a:spcPts val="0"/>
              </a:spcAft>
              <a:buSzPts val="1400"/>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09" name="Google Shape;1709;p177"/>
          <p:cNvSpPr txBox="1">
            <a:spLocks noGrp="1"/>
          </p:cNvSpPr>
          <p:nvPr>
            <p:ph type="ftr" idx="11"/>
          </p:nvPr>
        </p:nvSpPr>
        <p:spPr>
          <a:xfrm>
            <a:off x="3124200" y="6248400"/>
            <a:ext cx="2895600" cy="457200"/>
          </a:xfrm>
          <a:prstGeom prst="rect">
            <a:avLst/>
          </a:prstGeom>
          <a:noFill/>
          <a:ln>
            <a:noFill/>
          </a:ln>
        </p:spPr>
        <p:txBody>
          <a:bodyPr spcFirstLastPara="1" wrap="square" lIns="91400" tIns="45700" rIns="91400" bIns="45700" anchor="t" anchorCtr="0"/>
          <a:lstStyle>
            <a:lvl1pPr marR="0" lvl="0" algn="ctr" rtl="0">
              <a:spcBef>
                <a:spcPts val="0"/>
              </a:spcBef>
              <a:spcAft>
                <a:spcPts val="0"/>
              </a:spcAft>
              <a:buSzPts val="1400"/>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10" name="Google Shape;1710;p177"/>
          <p:cNvSpPr txBox="1">
            <a:spLocks noGrp="1"/>
          </p:cNvSpPr>
          <p:nvPr>
            <p:ph type="sldNum" idx="12"/>
          </p:nvPr>
        </p:nvSpPr>
        <p:spPr>
          <a:xfrm>
            <a:off x="6553200" y="6248400"/>
            <a:ext cx="1905000" cy="457200"/>
          </a:xfrm>
          <a:prstGeom prst="rect">
            <a:avLst/>
          </a:prstGeom>
          <a:noFill/>
          <a:ln>
            <a:noFill/>
          </a:ln>
        </p:spPr>
        <p:txBody>
          <a:bodyPr spcFirstLastPara="1" wrap="square" lIns="91400" tIns="45700" rIns="91400" bIns="45700" anchor="t" anchorCtr="0">
            <a:noAutofit/>
          </a:bodyPr>
          <a:lstStyle>
            <a:lvl1pPr marL="0" marR="0" lvl="0"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extLst>
      <p:ext uri="{BB962C8B-B14F-4D97-AF65-F5344CB8AC3E}">
        <p14:creationId xmlns:p14="http://schemas.microsoft.com/office/powerpoint/2010/main" val="18461664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F6A045B-A194-A241-A49F-084EB238766E}" type="slidenum">
              <a:rPr lang="en-US"/>
              <a:pPr>
                <a:defRPr/>
              </a:pPr>
              <a:t>‹#›</a:t>
            </a:fld>
            <a:endParaRPr lang="en-US"/>
          </a:p>
        </p:txBody>
      </p:sp>
    </p:spTree>
    <p:extLst>
      <p:ext uri="{BB962C8B-B14F-4D97-AF65-F5344CB8AC3E}">
        <p14:creationId xmlns:p14="http://schemas.microsoft.com/office/powerpoint/2010/main" val="922723815"/>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711"/>
        <p:cNvGrpSpPr/>
        <p:nvPr/>
      </p:nvGrpSpPr>
      <p:grpSpPr>
        <a:xfrm>
          <a:off x="0" y="0"/>
          <a:ext cx="0" cy="0"/>
          <a:chOff x="0" y="0"/>
          <a:chExt cx="0" cy="0"/>
        </a:xfrm>
      </p:grpSpPr>
      <p:sp>
        <p:nvSpPr>
          <p:cNvPr id="1712" name="Google Shape;1712;p178"/>
          <p:cNvSpPr txBox="1">
            <a:spLocks noGrp="1"/>
          </p:cNvSpPr>
          <p:nvPr>
            <p:ph type="title"/>
          </p:nvPr>
        </p:nvSpPr>
        <p:spPr>
          <a:xfrm>
            <a:off x="685800" y="609600"/>
            <a:ext cx="7772400" cy="1143000"/>
          </a:xfrm>
          <a:prstGeom prst="rect">
            <a:avLst/>
          </a:prstGeom>
          <a:noFill/>
          <a:ln>
            <a:noFill/>
          </a:ln>
        </p:spPr>
        <p:txBody>
          <a:bodyPr spcFirstLastPara="1" wrap="square" lIns="91400" tIns="45700" rIns="91400" bIns="45700" anchor="ctr" anchorCtr="0"/>
          <a:lstStyle>
            <a:lvl1pPr marR="0" lvl="0"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a:p>
        </p:txBody>
      </p:sp>
      <p:sp>
        <p:nvSpPr>
          <p:cNvPr id="1713" name="Google Shape;1713;p178"/>
          <p:cNvSpPr txBox="1">
            <a:spLocks noGrp="1"/>
          </p:cNvSpPr>
          <p:nvPr>
            <p:ph type="body" idx="1"/>
          </p:nvPr>
        </p:nvSpPr>
        <p:spPr>
          <a:xfrm>
            <a:off x="685800" y="1981200"/>
            <a:ext cx="3810000" cy="4114800"/>
          </a:xfrm>
          <a:prstGeom prst="rect">
            <a:avLst/>
          </a:prstGeom>
          <a:noFill/>
          <a:ln>
            <a:noFill/>
          </a:ln>
        </p:spPr>
        <p:txBody>
          <a:bodyPr spcFirstLastPara="1" wrap="square" lIns="91400" tIns="45700" rIns="91400" bIns="45700" anchor="t" anchorCtr="0"/>
          <a:lstStyle>
            <a:lvl1pPr marL="457200" marR="0" lvl="0" indent="-406400" algn="l" rtl="0">
              <a:spcBef>
                <a:spcPts val="560"/>
              </a:spcBef>
              <a:spcAft>
                <a:spcPts val="0"/>
              </a:spcAft>
              <a:buClr>
                <a:schemeClr val="dk1"/>
              </a:buClr>
              <a:buSzPts val="2800"/>
              <a:buFont typeface="Arial" panose="020B0604020202020204"/>
              <a:buChar char="•"/>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14" name="Google Shape;1714;p178"/>
          <p:cNvSpPr txBox="1">
            <a:spLocks noGrp="1"/>
          </p:cNvSpPr>
          <p:nvPr>
            <p:ph type="body" idx="2"/>
          </p:nvPr>
        </p:nvSpPr>
        <p:spPr>
          <a:xfrm>
            <a:off x="4648200" y="1981200"/>
            <a:ext cx="3810000" cy="4114800"/>
          </a:xfrm>
          <a:prstGeom prst="rect">
            <a:avLst/>
          </a:prstGeom>
          <a:noFill/>
          <a:ln>
            <a:noFill/>
          </a:ln>
        </p:spPr>
        <p:txBody>
          <a:bodyPr spcFirstLastPara="1" wrap="square" lIns="91400" tIns="45700" rIns="91400" bIns="45700" anchor="t" anchorCtr="0"/>
          <a:lstStyle>
            <a:lvl1pPr marL="457200" marR="0" lvl="0" indent="-406400" algn="l" rtl="0">
              <a:spcBef>
                <a:spcPts val="560"/>
              </a:spcBef>
              <a:spcAft>
                <a:spcPts val="0"/>
              </a:spcAft>
              <a:buClr>
                <a:schemeClr val="dk1"/>
              </a:buClr>
              <a:buSzPts val="2800"/>
              <a:buFont typeface="Arial" panose="020B0604020202020204"/>
              <a:buChar char="•"/>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15" name="Google Shape;1715;p178"/>
          <p:cNvSpPr txBox="1">
            <a:spLocks noGrp="1"/>
          </p:cNvSpPr>
          <p:nvPr>
            <p:ph type="dt" idx="10"/>
          </p:nvPr>
        </p:nvSpPr>
        <p:spPr>
          <a:xfrm>
            <a:off x="685800" y="6248400"/>
            <a:ext cx="1905000" cy="457200"/>
          </a:xfrm>
          <a:prstGeom prst="rect">
            <a:avLst/>
          </a:prstGeom>
          <a:noFill/>
          <a:ln>
            <a:noFill/>
          </a:ln>
        </p:spPr>
        <p:txBody>
          <a:bodyPr spcFirstLastPara="1" wrap="square" lIns="91400" tIns="45700" rIns="91400" bIns="45700" anchor="t" anchorCtr="0"/>
          <a:lstStyle>
            <a:lvl1pPr marR="0" lvl="0" algn="l" rtl="0">
              <a:spcBef>
                <a:spcPts val="0"/>
              </a:spcBef>
              <a:spcAft>
                <a:spcPts val="0"/>
              </a:spcAft>
              <a:buSzPts val="1400"/>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16" name="Google Shape;1716;p178"/>
          <p:cNvSpPr txBox="1">
            <a:spLocks noGrp="1"/>
          </p:cNvSpPr>
          <p:nvPr>
            <p:ph type="ftr" idx="11"/>
          </p:nvPr>
        </p:nvSpPr>
        <p:spPr>
          <a:xfrm>
            <a:off x="3124200" y="6248400"/>
            <a:ext cx="2895600" cy="457200"/>
          </a:xfrm>
          <a:prstGeom prst="rect">
            <a:avLst/>
          </a:prstGeom>
          <a:noFill/>
          <a:ln>
            <a:noFill/>
          </a:ln>
        </p:spPr>
        <p:txBody>
          <a:bodyPr spcFirstLastPara="1" wrap="square" lIns="91400" tIns="45700" rIns="91400" bIns="45700" anchor="t" anchorCtr="0"/>
          <a:lstStyle>
            <a:lvl1pPr marR="0" lvl="0" algn="ctr" rtl="0">
              <a:spcBef>
                <a:spcPts val="0"/>
              </a:spcBef>
              <a:spcAft>
                <a:spcPts val="0"/>
              </a:spcAft>
              <a:buSzPts val="1400"/>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17" name="Google Shape;1717;p178"/>
          <p:cNvSpPr txBox="1">
            <a:spLocks noGrp="1"/>
          </p:cNvSpPr>
          <p:nvPr>
            <p:ph type="sldNum" idx="12"/>
          </p:nvPr>
        </p:nvSpPr>
        <p:spPr>
          <a:xfrm>
            <a:off x="6553200" y="6248400"/>
            <a:ext cx="1905000" cy="457200"/>
          </a:xfrm>
          <a:prstGeom prst="rect">
            <a:avLst/>
          </a:prstGeom>
          <a:noFill/>
          <a:ln>
            <a:noFill/>
          </a:ln>
        </p:spPr>
        <p:txBody>
          <a:bodyPr spcFirstLastPara="1" wrap="square" lIns="91400" tIns="45700" rIns="91400" bIns="45700" anchor="t" anchorCtr="0">
            <a:noAutofit/>
          </a:bodyPr>
          <a:lstStyle>
            <a:lvl1pPr marL="0" marR="0" lvl="0"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extLst>
      <p:ext uri="{BB962C8B-B14F-4D97-AF65-F5344CB8AC3E}">
        <p14:creationId xmlns:p14="http://schemas.microsoft.com/office/powerpoint/2010/main" val="1020177282"/>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718"/>
        <p:cNvGrpSpPr/>
        <p:nvPr/>
      </p:nvGrpSpPr>
      <p:grpSpPr>
        <a:xfrm>
          <a:off x="0" y="0"/>
          <a:ext cx="0" cy="0"/>
          <a:chOff x="0" y="0"/>
          <a:chExt cx="0" cy="0"/>
        </a:xfrm>
      </p:grpSpPr>
      <p:sp>
        <p:nvSpPr>
          <p:cNvPr id="1719" name="Google Shape;1719;p179"/>
          <p:cNvSpPr txBox="1">
            <a:spLocks noGrp="1"/>
          </p:cNvSpPr>
          <p:nvPr>
            <p:ph type="title"/>
          </p:nvPr>
        </p:nvSpPr>
        <p:spPr>
          <a:xfrm>
            <a:off x="457200" y="274638"/>
            <a:ext cx="8229600" cy="1143000"/>
          </a:xfrm>
          <a:prstGeom prst="rect">
            <a:avLst/>
          </a:prstGeom>
          <a:noFill/>
          <a:ln>
            <a:noFill/>
          </a:ln>
        </p:spPr>
        <p:txBody>
          <a:bodyPr spcFirstLastPara="1" wrap="square" lIns="91400" tIns="45700" rIns="91400" bIns="45700" anchor="ctr" anchorCtr="0"/>
          <a:lstStyle>
            <a:lvl1pPr marR="0" lvl="0"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a:p>
        </p:txBody>
      </p:sp>
      <p:sp>
        <p:nvSpPr>
          <p:cNvPr id="1720" name="Google Shape;1720;p179"/>
          <p:cNvSpPr txBox="1">
            <a:spLocks noGrp="1"/>
          </p:cNvSpPr>
          <p:nvPr>
            <p:ph type="body" idx="1"/>
          </p:nvPr>
        </p:nvSpPr>
        <p:spPr>
          <a:xfrm>
            <a:off x="457200" y="1535113"/>
            <a:ext cx="4040188" cy="639762"/>
          </a:xfrm>
          <a:prstGeom prst="rect">
            <a:avLst/>
          </a:prstGeom>
          <a:noFill/>
          <a:ln>
            <a:noFill/>
          </a:ln>
        </p:spPr>
        <p:txBody>
          <a:bodyPr spcFirstLastPara="1" wrap="square" lIns="91400" tIns="45700" rIns="91400" bIns="45700" anchor="b" anchorCtr="0"/>
          <a:lstStyle>
            <a:lvl1pPr marL="457200" marR="0" lvl="0" indent="-228600" algn="l" rtl="0">
              <a:spcBef>
                <a:spcPts val="480"/>
              </a:spcBef>
              <a:spcAft>
                <a:spcPts val="0"/>
              </a:spcAft>
              <a:buClr>
                <a:schemeClr val="dk1"/>
              </a:buClr>
              <a:buSzPts val="2400"/>
              <a:buFont typeface="Arial" panose="020B0604020202020204"/>
              <a:buNone/>
              <a:defRPr sz="2400" b="1"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228600" algn="l" rtl="0">
              <a:spcBef>
                <a:spcPts val="400"/>
              </a:spcBef>
              <a:spcAft>
                <a:spcPts val="0"/>
              </a:spcAft>
              <a:buClr>
                <a:schemeClr val="dk1"/>
              </a:buClr>
              <a:buSzPts val="2000"/>
              <a:buFont typeface="Arial" panose="020B0604020202020204"/>
              <a:buNone/>
              <a:defRPr sz="2000" b="1"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228600" algn="l" rtl="0">
              <a:spcBef>
                <a:spcPts val="360"/>
              </a:spcBef>
              <a:spcAft>
                <a:spcPts val="0"/>
              </a:spcAft>
              <a:buClr>
                <a:schemeClr val="dk1"/>
              </a:buClr>
              <a:buSzPts val="1800"/>
              <a:buFont typeface="Arial" panose="020B0604020202020204"/>
              <a:buNone/>
              <a:defRPr sz="1800" b="1"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21" name="Google Shape;1721;p179"/>
          <p:cNvSpPr txBox="1">
            <a:spLocks noGrp="1"/>
          </p:cNvSpPr>
          <p:nvPr>
            <p:ph type="body" idx="2"/>
          </p:nvPr>
        </p:nvSpPr>
        <p:spPr>
          <a:xfrm>
            <a:off x="457200" y="2174875"/>
            <a:ext cx="4040188" cy="3951288"/>
          </a:xfrm>
          <a:prstGeom prst="rect">
            <a:avLst/>
          </a:prstGeom>
          <a:noFill/>
          <a:ln>
            <a:noFill/>
          </a:ln>
        </p:spPr>
        <p:txBody>
          <a:bodyPr spcFirstLastPara="1" wrap="square" lIns="91400" tIns="45700" rIns="91400" bIns="45700" anchor="t" anchorCtr="0"/>
          <a:lstStyle>
            <a:lvl1pPr marL="457200" marR="0" lvl="0"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22" name="Google Shape;1722;p179"/>
          <p:cNvSpPr txBox="1">
            <a:spLocks noGrp="1"/>
          </p:cNvSpPr>
          <p:nvPr>
            <p:ph type="body" idx="3"/>
          </p:nvPr>
        </p:nvSpPr>
        <p:spPr>
          <a:xfrm>
            <a:off x="4645026" y="1535113"/>
            <a:ext cx="4041775" cy="639762"/>
          </a:xfrm>
          <a:prstGeom prst="rect">
            <a:avLst/>
          </a:prstGeom>
          <a:noFill/>
          <a:ln>
            <a:noFill/>
          </a:ln>
        </p:spPr>
        <p:txBody>
          <a:bodyPr spcFirstLastPara="1" wrap="square" lIns="91400" tIns="45700" rIns="91400" bIns="45700" anchor="b" anchorCtr="0"/>
          <a:lstStyle>
            <a:lvl1pPr marL="457200" marR="0" lvl="0" indent="-228600" algn="l" rtl="0">
              <a:spcBef>
                <a:spcPts val="480"/>
              </a:spcBef>
              <a:spcAft>
                <a:spcPts val="0"/>
              </a:spcAft>
              <a:buClr>
                <a:schemeClr val="dk1"/>
              </a:buClr>
              <a:buSzPts val="2400"/>
              <a:buFont typeface="Arial" panose="020B0604020202020204"/>
              <a:buNone/>
              <a:defRPr sz="2400" b="1"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228600" algn="l" rtl="0">
              <a:spcBef>
                <a:spcPts val="400"/>
              </a:spcBef>
              <a:spcAft>
                <a:spcPts val="0"/>
              </a:spcAft>
              <a:buClr>
                <a:schemeClr val="dk1"/>
              </a:buClr>
              <a:buSzPts val="2000"/>
              <a:buFont typeface="Arial" panose="020B0604020202020204"/>
              <a:buNone/>
              <a:defRPr sz="2000" b="1"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228600" algn="l" rtl="0">
              <a:spcBef>
                <a:spcPts val="360"/>
              </a:spcBef>
              <a:spcAft>
                <a:spcPts val="0"/>
              </a:spcAft>
              <a:buClr>
                <a:schemeClr val="dk1"/>
              </a:buClr>
              <a:buSzPts val="1800"/>
              <a:buFont typeface="Arial" panose="020B0604020202020204"/>
              <a:buNone/>
              <a:defRPr sz="1800" b="1"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23" name="Google Shape;1723;p179"/>
          <p:cNvSpPr txBox="1">
            <a:spLocks noGrp="1"/>
          </p:cNvSpPr>
          <p:nvPr>
            <p:ph type="body" idx="4"/>
          </p:nvPr>
        </p:nvSpPr>
        <p:spPr>
          <a:xfrm>
            <a:off x="4645026" y="2174875"/>
            <a:ext cx="4041775" cy="3951288"/>
          </a:xfrm>
          <a:prstGeom prst="rect">
            <a:avLst/>
          </a:prstGeom>
          <a:noFill/>
          <a:ln>
            <a:noFill/>
          </a:ln>
        </p:spPr>
        <p:txBody>
          <a:bodyPr spcFirstLastPara="1" wrap="square" lIns="91400" tIns="45700" rIns="91400" bIns="45700" anchor="t" anchorCtr="0"/>
          <a:lstStyle>
            <a:lvl1pPr marL="457200" marR="0" lvl="0"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24" name="Google Shape;1724;p179"/>
          <p:cNvSpPr txBox="1">
            <a:spLocks noGrp="1"/>
          </p:cNvSpPr>
          <p:nvPr>
            <p:ph type="dt" idx="10"/>
          </p:nvPr>
        </p:nvSpPr>
        <p:spPr>
          <a:xfrm>
            <a:off x="685800" y="6248400"/>
            <a:ext cx="1905000" cy="457200"/>
          </a:xfrm>
          <a:prstGeom prst="rect">
            <a:avLst/>
          </a:prstGeom>
          <a:noFill/>
          <a:ln>
            <a:noFill/>
          </a:ln>
        </p:spPr>
        <p:txBody>
          <a:bodyPr spcFirstLastPara="1" wrap="square" lIns="91400" tIns="45700" rIns="91400" bIns="45700" anchor="t" anchorCtr="0"/>
          <a:lstStyle>
            <a:lvl1pPr marR="0" lvl="0" algn="l" rtl="0">
              <a:spcBef>
                <a:spcPts val="0"/>
              </a:spcBef>
              <a:spcAft>
                <a:spcPts val="0"/>
              </a:spcAft>
              <a:buSzPts val="1400"/>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25" name="Google Shape;1725;p179"/>
          <p:cNvSpPr txBox="1">
            <a:spLocks noGrp="1"/>
          </p:cNvSpPr>
          <p:nvPr>
            <p:ph type="ftr" idx="11"/>
          </p:nvPr>
        </p:nvSpPr>
        <p:spPr>
          <a:xfrm>
            <a:off x="3124200" y="6248400"/>
            <a:ext cx="2895600" cy="457200"/>
          </a:xfrm>
          <a:prstGeom prst="rect">
            <a:avLst/>
          </a:prstGeom>
          <a:noFill/>
          <a:ln>
            <a:noFill/>
          </a:ln>
        </p:spPr>
        <p:txBody>
          <a:bodyPr spcFirstLastPara="1" wrap="square" lIns="91400" tIns="45700" rIns="91400" bIns="45700" anchor="t" anchorCtr="0"/>
          <a:lstStyle>
            <a:lvl1pPr marR="0" lvl="0" algn="ctr" rtl="0">
              <a:spcBef>
                <a:spcPts val="0"/>
              </a:spcBef>
              <a:spcAft>
                <a:spcPts val="0"/>
              </a:spcAft>
              <a:buSzPts val="1400"/>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26" name="Google Shape;1726;p179"/>
          <p:cNvSpPr txBox="1">
            <a:spLocks noGrp="1"/>
          </p:cNvSpPr>
          <p:nvPr>
            <p:ph type="sldNum" idx="12"/>
          </p:nvPr>
        </p:nvSpPr>
        <p:spPr>
          <a:xfrm>
            <a:off x="6553200" y="6248400"/>
            <a:ext cx="1905000" cy="457200"/>
          </a:xfrm>
          <a:prstGeom prst="rect">
            <a:avLst/>
          </a:prstGeom>
          <a:noFill/>
          <a:ln>
            <a:noFill/>
          </a:ln>
        </p:spPr>
        <p:txBody>
          <a:bodyPr spcFirstLastPara="1" wrap="square" lIns="91400" tIns="45700" rIns="91400" bIns="45700" anchor="t" anchorCtr="0">
            <a:noAutofit/>
          </a:bodyPr>
          <a:lstStyle>
            <a:lvl1pPr marL="0" marR="0" lvl="0"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extLst>
      <p:ext uri="{BB962C8B-B14F-4D97-AF65-F5344CB8AC3E}">
        <p14:creationId xmlns:p14="http://schemas.microsoft.com/office/powerpoint/2010/main" val="286913006"/>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727"/>
        <p:cNvGrpSpPr/>
        <p:nvPr/>
      </p:nvGrpSpPr>
      <p:grpSpPr>
        <a:xfrm>
          <a:off x="0" y="0"/>
          <a:ext cx="0" cy="0"/>
          <a:chOff x="0" y="0"/>
          <a:chExt cx="0" cy="0"/>
        </a:xfrm>
      </p:grpSpPr>
      <p:sp>
        <p:nvSpPr>
          <p:cNvPr id="1728" name="Google Shape;1728;p180"/>
          <p:cNvSpPr txBox="1">
            <a:spLocks noGrp="1"/>
          </p:cNvSpPr>
          <p:nvPr>
            <p:ph type="title"/>
          </p:nvPr>
        </p:nvSpPr>
        <p:spPr>
          <a:xfrm>
            <a:off x="457202" y="273050"/>
            <a:ext cx="3008313" cy="1162050"/>
          </a:xfrm>
          <a:prstGeom prst="rect">
            <a:avLst/>
          </a:prstGeom>
          <a:noFill/>
          <a:ln>
            <a:noFill/>
          </a:ln>
        </p:spPr>
        <p:txBody>
          <a:bodyPr spcFirstLastPara="1" wrap="square" lIns="91400" tIns="45700" rIns="91400" bIns="45700" anchor="b" anchorCtr="0"/>
          <a:lstStyle>
            <a:lvl1pPr marR="0" lvl="0" algn="l" rtl="0">
              <a:spcBef>
                <a:spcPts val="0"/>
              </a:spcBef>
              <a:spcAft>
                <a:spcPts val="0"/>
              </a:spcAft>
              <a:buSzPts val="1400"/>
              <a:buNone/>
              <a:defRPr sz="2000" b="1"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a:p>
        </p:txBody>
      </p:sp>
      <p:sp>
        <p:nvSpPr>
          <p:cNvPr id="1729" name="Google Shape;1729;p180"/>
          <p:cNvSpPr txBox="1">
            <a:spLocks noGrp="1"/>
          </p:cNvSpPr>
          <p:nvPr>
            <p:ph type="body" idx="1"/>
          </p:nvPr>
        </p:nvSpPr>
        <p:spPr>
          <a:xfrm>
            <a:off x="3575050" y="273055"/>
            <a:ext cx="5111750" cy="5853113"/>
          </a:xfrm>
          <a:prstGeom prst="rect">
            <a:avLst/>
          </a:prstGeom>
          <a:noFill/>
          <a:ln>
            <a:noFill/>
          </a:ln>
        </p:spPr>
        <p:txBody>
          <a:bodyPr spcFirstLastPara="1" wrap="square" lIns="91400" tIns="45700" rIns="91400" bIns="45700" anchor="t" anchorCtr="0"/>
          <a:lstStyle>
            <a:lvl1pPr marL="457200" marR="0" lvl="0" indent="-431800" algn="l" rtl="0">
              <a:spcBef>
                <a:spcPts val="640"/>
              </a:spcBef>
              <a:spcAft>
                <a:spcPts val="0"/>
              </a:spcAft>
              <a:buClr>
                <a:schemeClr val="dk1"/>
              </a:buClr>
              <a:buSzPts val="3200"/>
              <a:buFont typeface="Arial" panose="020B0604020202020204"/>
              <a:buChar char="•"/>
              <a:defRPr sz="3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406400" algn="l" rtl="0">
              <a:spcBef>
                <a:spcPts val="560"/>
              </a:spcBef>
              <a:spcAft>
                <a:spcPts val="0"/>
              </a:spcAft>
              <a:buClr>
                <a:schemeClr val="dk1"/>
              </a:buClr>
              <a:buSzPts val="2800"/>
              <a:buFont typeface="Arial" panose="020B0604020202020204"/>
              <a:buChar char="–"/>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30" name="Google Shape;1730;p180"/>
          <p:cNvSpPr txBox="1">
            <a:spLocks noGrp="1"/>
          </p:cNvSpPr>
          <p:nvPr>
            <p:ph type="body" idx="2"/>
          </p:nvPr>
        </p:nvSpPr>
        <p:spPr>
          <a:xfrm>
            <a:off x="457202" y="1435101"/>
            <a:ext cx="3008313" cy="4691063"/>
          </a:xfrm>
          <a:prstGeom prst="rect">
            <a:avLst/>
          </a:prstGeom>
          <a:noFill/>
          <a:ln>
            <a:noFill/>
          </a:ln>
        </p:spPr>
        <p:txBody>
          <a:bodyPr spcFirstLastPara="1" wrap="square" lIns="91400" tIns="45700" rIns="91400" bIns="45700" anchor="t" anchorCtr="0"/>
          <a:lstStyle>
            <a:lvl1pPr marL="457200" marR="0" lvl="0" indent="-228600" algn="l" rtl="0">
              <a:spcBef>
                <a:spcPts val="280"/>
              </a:spcBef>
              <a:spcAft>
                <a:spcPts val="0"/>
              </a:spcAft>
              <a:buClr>
                <a:schemeClr val="dk1"/>
              </a:buClr>
              <a:buSzPts val="1400"/>
              <a:buFont typeface="Arial" panose="020B0604020202020204"/>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228600" algn="l" rtl="0">
              <a:spcBef>
                <a:spcPts val="240"/>
              </a:spcBef>
              <a:spcAft>
                <a:spcPts val="0"/>
              </a:spcAft>
              <a:buClr>
                <a:schemeClr val="dk1"/>
              </a:buClr>
              <a:buSzPts val="1200"/>
              <a:buFont typeface="Arial" panose="020B0604020202020204"/>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228600" algn="l" rtl="0">
              <a:spcBef>
                <a:spcPts val="200"/>
              </a:spcBef>
              <a:spcAft>
                <a:spcPts val="0"/>
              </a:spcAft>
              <a:buClr>
                <a:schemeClr val="dk1"/>
              </a:buClr>
              <a:buSzPts val="1000"/>
              <a:buFont typeface="Arial" panose="020B0604020202020204"/>
              <a:buNone/>
              <a:defRPr sz="10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31" name="Google Shape;1731;p180"/>
          <p:cNvSpPr txBox="1">
            <a:spLocks noGrp="1"/>
          </p:cNvSpPr>
          <p:nvPr>
            <p:ph type="dt" idx="10"/>
          </p:nvPr>
        </p:nvSpPr>
        <p:spPr>
          <a:xfrm>
            <a:off x="685800" y="6248400"/>
            <a:ext cx="1905000" cy="457200"/>
          </a:xfrm>
          <a:prstGeom prst="rect">
            <a:avLst/>
          </a:prstGeom>
          <a:noFill/>
          <a:ln>
            <a:noFill/>
          </a:ln>
        </p:spPr>
        <p:txBody>
          <a:bodyPr spcFirstLastPara="1" wrap="square" lIns="91400" tIns="45700" rIns="91400" bIns="45700" anchor="t" anchorCtr="0"/>
          <a:lstStyle>
            <a:lvl1pPr marR="0" lvl="0" algn="l" rtl="0">
              <a:spcBef>
                <a:spcPts val="0"/>
              </a:spcBef>
              <a:spcAft>
                <a:spcPts val="0"/>
              </a:spcAft>
              <a:buSzPts val="1400"/>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32" name="Google Shape;1732;p180"/>
          <p:cNvSpPr txBox="1">
            <a:spLocks noGrp="1"/>
          </p:cNvSpPr>
          <p:nvPr>
            <p:ph type="ftr" idx="11"/>
          </p:nvPr>
        </p:nvSpPr>
        <p:spPr>
          <a:xfrm>
            <a:off x="3124200" y="6248400"/>
            <a:ext cx="2895600" cy="457200"/>
          </a:xfrm>
          <a:prstGeom prst="rect">
            <a:avLst/>
          </a:prstGeom>
          <a:noFill/>
          <a:ln>
            <a:noFill/>
          </a:ln>
        </p:spPr>
        <p:txBody>
          <a:bodyPr spcFirstLastPara="1" wrap="square" lIns="91400" tIns="45700" rIns="91400" bIns="45700" anchor="t" anchorCtr="0"/>
          <a:lstStyle>
            <a:lvl1pPr marR="0" lvl="0" algn="ctr" rtl="0">
              <a:spcBef>
                <a:spcPts val="0"/>
              </a:spcBef>
              <a:spcAft>
                <a:spcPts val="0"/>
              </a:spcAft>
              <a:buSzPts val="1400"/>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33" name="Google Shape;1733;p180"/>
          <p:cNvSpPr txBox="1">
            <a:spLocks noGrp="1"/>
          </p:cNvSpPr>
          <p:nvPr>
            <p:ph type="sldNum" idx="12"/>
          </p:nvPr>
        </p:nvSpPr>
        <p:spPr>
          <a:xfrm>
            <a:off x="6553200" y="6248400"/>
            <a:ext cx="1905000" cy="457200"/>
          </a:xfrm>
          <a:prstGeom prst="rect">
            <a:avLst/>
          </a:prstGeom>
          <a:noFill/>
          <a:ln>
            <a:noFill/>
          </a:ln>
        </p:spPr>
        <p:txBody>
          <a:bodyPr spcFirstLastPara="1" wrap="square" lIns="91400" tIns="45700" rIns="91400" bIns="45700" anchor="t" anchorCtr="0">
            <a:noAutofit/>
          </a:bodyPr>
          <a:lstStyle>
            <a:lvl1pPr marL="0" marR="0" lvl="0"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extLst>
      <p:ext uri="{BB962C8B-B14F-4D97-AF65-F5344CB8AC3E}">
        <p14:creationId xmlns:p14="http://schemas.microsoft.com/office/powerpoint/2010/main" val="3359457884"/>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734"/>
        <p:cNvGrpSpPr/>
        <p:nvPr/>
      </p:nvGrpSpPr>
      <p:grpSpPr>
        <a:xfrm>
          <a:off x="0" y="0"/>
          <a:ext cx="0" cy="0"/>
          <a:chOff x="0" y="0"/>
          <a:chExt cx="0" cy="0"/>
        </a:xfrm>
      </p:grpSpPr>
      <p:sp>
        <p:nvSpPr>
          <p:cNvPr id="1735" name="Google Shape;1735;p181"/>
          <p:cNvSpPr txBox="1">
            <a:spLocks noGrp="1"/>
          </p:cNvSpPr>
          <p:nvPr>
            <p:ph type="title"/>
          </p:nvPr>
        </p:nvSpPr>
        <p:spPr>
          <a:xfrm>
            <a:off x="1792288" y="4800600"/>
            <a:ext cx="5486400" cy="566738"/>
          </a:xfrm>
          <a:prstGeom prst="rect">
            <a:avLst/>
          </a:prstGeom>
          <a:noFill/>
          <a:ln>
            <a:noFill/>
          </a:ln>
        </p:spPr>
        <p:txBody>
          <a:bodyPr spcFirstLastPara="1" wrap="square" lIns="91400" tIns="45700" rIns="91400" bIns="45700" anchor="b" anchorCtr="0"/>
          <a:lstStyle>
            <a:lvl1pPr marR="0" lvl="0" algn="l" rtl="0">
              <a:spcBef>
                <a:spcPts val="0"/>
              </a:spcBef>
              <a:spcAft>
                <a:spcPts val="0"/>
              </a:spcAft>
              <a:buSzPts val="1400"/>
              <a:buNone/>
              <a:defRPr sz="2000" b="1"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a:p>
        </p:txBody>
      </p:sp>
      <p:sp>
        <p:nvSpPr>
          <p:cNvPr id="1736" name="Google Shape;1736;p181"/>
          <p:cNvSpPr>
            <a:spLocks noGrp="1"/>
          </p:cNvSpPr>
          <p:nvPr>
            <p:ph type="pic" idx="2"/>
          </p:nvPr>
        </p:nvSpPr>
        <p:spPr>
          <a:xfrm>
            <a:off x="1792288" y="612775"/>
            <a:ext cx="5486400" cy="4114800"/>
          </a:xfrm>
          <a:prstGeom prst="rect">
            <a:avLst/>
          </a:prstGeom>
          <a:noFill/>
          <a:ln>
            <a:noFill/>
          </a:ln>
        </p:spPr>
        <p:txBody>
          <a:bodyPr spcFirstLastPara="1" wrap="square" lIns="91400" tIns="45700" rIns="91400" bIns="45700" anchor="t" anchorCtr="0"/>
          <a:lstStyle>
            <a:lvl1pPr marR="0" lvl="0" algn="l" rtl="0">
              <a:spcBef>
                <a:spcPts val="640"/>
              </a:spcBef>
              <a:spcAft>
                <a:spcPts val="0"/>
              </a:spcAft>
              <a:buClr>
                <a:schemeClr val="dk1"/>
              </a:buClr>
              <a:buSzPts val="3200"/>
              <a:buFont typeface="Arial" panose="020B0604020202020204"/>
              <a:buNone/>
              <a:defRPr sz="3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56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480"/>
              </a:spcBef>
              <a:spcAft>
                <a:spcPts val="0"/>
              </a:spcAft>
              <a:buClr>
                <a:schemeClr val="dk1"/>
              </a:buClr>
              <a:buSzPts val="2400"/>
              <a:buFont typeface="Arial" panose="020B0604020202020204"/>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37" name="Google Shape;1737;p181"/>
          <p:cNvSpPr txBox="1">
            <a:spLocks noGrp="1"/>
          </p:cNvSpPr>
          <p:nvPr>
            <p:ph type="body" idx="1"/>
          </p:nvPr>
        </p:nvSpPr>
        <p:spPr>
          <a:xfrm>
            <a:off x="1792288" y="5367338"/>
            <a:ext cx="5486400" cy="804862"/>
          </a:xfrm>
          <a:prstGeom prst="rect">
            <a:avLst/>
          </a:prstGeom>
          <a:noFill/>
          <a:ln>
            <a:noFill/>
          </a:ln>
        </p:spPr>
        <p:txBody>
          <a:bodyPr spcFirstLastPara="1" wrap="square" lIns="91400" tIns="45700" rIns="91400" bIns="45700" anchor="t" anchorCtr="0"/>
          <a:lstStyle>
            <a:lvl1pPr marL="457200" marR="0" lvl="0" indent="-228600" algn="l" rtl="0">
              <a:spcBef>
                <a:spcPts val="280"/>
              </a:spcBef>
              <a:spcAft>
                <a:spcPts val="0"/>
              </a:spcAft>
              <a:buClr>
                <a:schemeClr val="dk1"/>
              </a:buClr>
              <a:buSzPts val="1400"/>
              <a:buFont typeface="Arial" panose="020B0604020202020204"/>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228600" algn="l" rtl="0">
              <a:spcBef>
                <a:spcPts val="240"/>
              </a:spcBef>
              <a:spcAft>
                <a:spcPts val="0"/>
              </a:spcAft>
              <a:buClr>
                <a:schemeClr val="dk1"/>
              </a:buClr>
              <a:buSzPts val="1200"/>
              <a:buFont typeface="Arial" panose="020B0604020202020204"/>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228600" algn="l" rtl="0">
              <a:spcBef>
                <a:spcPts val="200"/>
              </a:spcBef>
              <a:spcAft>
                <a:spcPts val="0"/>
              </a:spcAft>
              <a:buClr>
                <a:schemeClr val="dk1"/>
              </a:buClr>
              <a:buSzPts val="1000"/>
              <a:buFont typeface="Arial" panose="020B0604020202020204"/>
              <a:buNone/>
              <a:defRPr sz="10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38" name="Google Shape;1738;p181"/>
          <p:cNvSpPr txBox="1">
            <a:spLocks noGrp="1"/>
          </p:cNvSpPr>
          <p:nvPr>
            <p:ph type="dt" idx="10"/>
          </p:nvPr>
        </p:nvSpPr>
        <p:spPr>
          <a:xfrm>
            <a:off x="685800" y="6248400"/>
            <a:ext cx="1905000" cy="457200"/>
          </a:xfrm>
          <a:prstGeom prst="rect">
            <a:avLst/>
          </a:prstGeom>
          <a:noFill/>
          <a:ln>
            <a:noFill/>
          </a:ln>
        </p:spPr>
        <p:txBody>
          <a:bodyPr spcFirstLastPara="1" wrap="square" lIns="91400" tIns="45700" rIns="91400" bIns="45700" anchor="t" anchorCtr="0"/>
          <a:lstStyle>
            <a:lvl1pPr marR="0" lvl="0" algn="l" rtl="0">
              <a:spcBef>
                <a:spcPts val="0"/>
              </a:spcBef>
              <a:spcAft>
                <a:spcPts val="0"/>
              </a:spcAft>
              <a:buSzPts val="1400"/>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39" name="Google Shape;1739;p181"/>
          <p:cNvSpPr txBox="1">
            <a:spLocks noGrp="1"/>
          </p:cNvSpPr>
          <p:nvPr>
            <p:ph type="ftr" idx="11"/>
          </p:nvPr>
        </p:nvSpPr>
        <p:spPr>
          <a:xfrm>
            <a:off x="3124200" y="6248400"/>
            <a:ext cx="2895600" cy="457200"/>
          </a:xfrm>
          <a:prstGeom prst="rect">
            <a:avLst/>
          </a:prstGeom>
          <a:noFill/>
          <a:ln>
            <a:noFill/>
          </a:ln>
        </p:spPr>
        <p:txBody>
          <a:bodyPr spcFirstLastPara="1" wrap="square" lIns="91400" tIns="45700" rIns="91400" bIns="45700" anchor="t" anchorCtr="0"/>
          <a:lstStyle>
            <a:lvl1pPr marR="0" lvl="0" algn="ctr" rtl="0">
              <a:spcBef>
                <a:spcPts val="0"/>
              </a:spcBef>
              <a:spcAft>
                <a:spcPts val="0"/>
              </a:spcAft>
              <a:buSzPts val="1400"/>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40" name="Google Shape;1740;p181"/>
          <p:cNvSpPr txBox="1">
            <a:spLocks noGrp="1"/>
          </p:cNvSpPr>
          <p:nvPr>
            <p:ph type="sldNum" idx="12"/>
          </p:nvPr>
        </p:nvSpPr>
        <p:spPr>
          <a:xfrm>
            <a:off x="6553200" y="6248400"/>
            <a:ext cx="1905000" cy="457200"/>
          </a:xfrm>
          <a:prstGeom prst="rect">
            <a:avLst/>
          </a:prstGeom>
          <a:noFill/>
          <a:ln>
            <a:noFill/>
          </a:ln>
        </p:spPr>
        <p:txBody>
          <a:bodyPr spcFirstLastPara="1" wrap="square" lIns="91400" tIns="45700" rIns="91400" bIns="45700" anchor="t" anchorCtr="0">
            <a:noAutofit/>
          </a:bodyPr>
          <a:lstStyle>
            <a:lvl1pPr marL="0" marR="0" lvl="0"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extLst>
      <p:ext uri="{BB962C8B-B14F-4D97-AF65-F5344CB8AC3E}">
        <p14:creationId xmlns:p14="http://schemas.microsoft.com/office/powerpoint/2010/main" val="2932256875"/>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741"/>
        <p:cNvGrpSpPr/>
        <p:nvPr/>
      </p:nvGrpSpPr>
      <p:grpSpPr>
        <a:xfrm>
          <a:off x="0" y="0"/>
          <a:ext cx="0" cy="0"/>
          <a:chOff x="0" y="0"/>
          <a:chExt cx="0" cy="0"/>
        </a:xfrm>
      </p:grpSpPr>
      <p:sp>
        <p:nvSpPr>
          <p:cNvPr id="1742" name="Google Shape;1742;p182"/>
          <p:cNvSpPr txBox="1">
            <a:spLocks noGrp="1"/>
          </p:cNvSpPr>
          <p:nvPr>
            <p:ph type="title"/>
          </p:nvPr>
        </p:nvSpPr>
        <p:spPr>
          <a:xfrm>
            <a:off x="685800" y="609600"/>
            <a:ext cx="7772400" cy="1143000"/>
          </a:xfrm>
          <a:prstGeom prst="rect">
            <a:avLst/>
          </a:prstGeom>
          <a:noFill/>
          <a:ln>
            <a:noFill/>
          </a:ln>
        </p:spPr>
        <p:txBody>
          <a:bodyPr spcFirstLastPara="1" wrap="square" lIns="91400" tIns="45700" rIns="91400" bIns="45700" anchor="ctr" anchorCtr="0"/>
          <a:lstStyle>
            <a:lvl1pPr marR="0" lvl="0"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a:p>
        </p:txBody>
      </p:sp>
      <p:sp>
        <p:nvSpPr>
          <p:cNvPr id="1743" name="Google Shape;1743;p182"/>
          <p:cNvSpPr txBox="1">
            <a:spLocks noGrp="1"/>
          </p:cNvSpPr>
          <p:nvPr>
            <p:ph type="body" idx="1"/>
          </p:nvPr>
        </p:nvSpPr>
        <p:spPr>
          <a:xfrm rot="5400000">
            <a:off x="2514600" y="152400"/>
            <a:ext cx="4114800" cy="7772400"/>
          </a:xfrm>
          <a:prstGeom prst="rect">
            <a:avLst/>
          </a:prstGeom>
          <a:noFill/>
          <a:ln>
            <a:noFill/>
          </a:ln>
        </p:spPr>
        <p:txBody>
          <a:bodyPr spcFirstLastPara="1" wrap="square" lIns="91400" tIns="45700" rIns="91400" bIns="45700" anchor="t" anchorCtr="0"/>
          <a:lstStyle>
            <a:lvl1pPr marL="457200" marR="0" lvl="0" indent="-431800" algn="l" rtl="0">
              <a:spcBef>
                <a:spcPts val="640"/>
              </a:spcBef>
              <a:spcAft>
                <a:spcPts val="0"/>
              </a:spcAft>
              <a:buClr>
                <a:schemeClr val="dk1"/>
              </a:buClr>
              <a:buSzPts val="3200"/>
              <a:buFont typeface="Arial" panose="020B0604020202020204"/>
              <a:buChar char="•"/>
              <a:defRPr sz="3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406400" algn="l" rtl="0">
              <a:spcBef>
                <a:spcPts val="560"/>
              </a:spcBef>
              <a:spcAft>
                <a:spcPts val="0"/>
              </a:spcAft>
              <a:buClr>
                <a:schemeClr val="dk1"/>
              </a:buClr>
              <a:buSzPts val="2800"/>
              <a:buFont typeface="Arial" panose="020B0604020202020204"/>
              <a:buChar char="–"/>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44" name="Google Shape;1744;p182"/>
          <p:cNvSpPr txBox="1">
            <a:spLocks noGrp="1"/>
          </p:cNvSpPr>
          <p:nvPr>
            <p:ph type="dt" idx="10"/>
          </p:nvPr>
        </p:nvSpPr>
        <p:spPr>
          <a:xfrm>
            <a:off x="685800" y="6248400"/>
            <a:ext cx="1905000" cy="457200"/>
          </a:xfrm>
          <a:prstGeom prst="rect">
            <a:avLst/>
          </a:prstGeom>
          <a:noFill/>
          <a:ln>
            <a:noFill/>
          </a:ln>
        </p:spPr>
        <p:txBody>
          <a:bodyPr spcFirstLastPara="1" wrap="square" lIns="91400" tIns="45700" rIns="91400" bIns="45700" anchor="t" anchorCtr="0"/>
          <a:lstStyle>
            <a:lvl1pPr marR="0" lvl="0" algn="l" rtl="0">
              <a:spcBef>
                <a:spcPts val="0"/>
              </a:spcBef>
              <a:spcAft>
                <a:spcPts val="0"/>
              </a:spcAft>
              <a:buSzPts val="1400"/>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45" name="Google Shape;1745;p182"/>
          <p:cNvSpPr txBox="1">
            <a:spLocks noGrp="1"/>
          </p:cNvSpPr>
          <p:nvPr>
            <p:ph type="ftr" idx="11"/>
          </p:nvPr>
        </p:nvSpPr>
        <p:spPr>
          <a:xfrm>
            <a:off x="3124200" y="6248400"/>
            <a:ext cx="2895600" cy="457200"/>
          </a:xfrm>
          <a:prstGeom prst="rect">
            <a:avLst/>
          </a:prstGeom>
          <a:noFill/>
          <a:ln>
            <a:noFill/>
          </a:ln>
        </p:spPr>
        <p:txBody>
          <a:bodyPr spcFirstLastPara="1" wrap="square" lIns="91400" tIns="45700" rIns="91400" bIns="45700" anchor="t" anchorCtr="0"/>
          <a:lstStyle>
            <a:lvl1pPr marR="0" lvl="0" algn="ctr" rtl="0">
              <a:spcBef>
                <a:spcPts val="0"/>
              </a:spcBef>
              <a:spcAft>
                <a:spcPts val="0"/>
              </a:spcAft>
              <a:buSzPts val="1400"/>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46" name="Google Shape;1746;p182"/>
          <p:cNvSpPr txBox="1">
            <a:spLocks noGrp="1"/>
          </p:cNvSpPr>
          <p:nvPr>
            <p:ph type="sldNum" idx="12"/>
          </p:nvPr>
        </p:nvSpPr>
        <p:spPr>
          <a:xfrm>
            <a:off x="6553200" y="6248400"/>
            <a:ext cx="1905000" cy="457200"/>
          </a:xfrm>
          <a:prstGeom prst="rect">
            <a:avLst/>
          </a:prstGeom>
          <a:noFill/>
          <a:ln>
            <a:noFill/>
          </a:ln>
        </p:spPr>
        <p:txBody>
          <a:bodyPr spcFirstLastPara="1" wrap="square" lIns="91400" tIns="45700" rIns="91400" bIns="45700" anchor="t" anchorCtr="0">
            <a:noAutofit/>
          </a:bodyPr>
          <a:lstStyle>
            <a:lvl1pPr marL="0" marR="0" lvl="0"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extLst>
      <p:ext uri="{BB962C8B-B14F-4D97-AF65-F5344CB8AC3E}">
        <p14:creationId xmlns:p14="http://schemas.microsoft.com/office/powerpoint/2010/main" val="3712156307"/>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747"/>
        <p:cNvGrpSpPr/>
        <p:nvPr/>
      </p:nvGrpSpPr>
      <p:grpSpPr>
        <a:xfrm>
          <a:off x="0" y="0"/>
          <a:ext cx="0" cy="0"/>
          <a:chOff x="0" y="0"/>
          <a:chExt cx="0" cy="0"/>
        </a:xfrm>
      </p:grpSpPr>
      <p:sp>
        <p:nvSpPr>
          <p:cNvPr id="1748" name="Google Shape;1748;p183"/>
          <p:cNvSpPr txBox="1">
            <a:spLocks noGrp="1"/>
          </p:cNvSpPr>
          <p:nvPr>
            <p:ph type="title"/>
          </p:nvPr>
        </p:nvSpPr>
        <p:spPr>
          <a:xfrm rot="5400000">
            <a:off x="4743450" y="2381250"/>
            <a:ext cx="5486400" cy="1943100"/>
          </a:xfrm>
          <a:prstGeom prst="rect">
            <a:avLst/>
          </a:prstGeom>
          <a:noFill/>
          <a:ln>
            <a:noFill/>
          </a:ln>
        </p:spPr>
        <p:txBody>
          <a:bodyPr spcFirstLastPara="1" wrap="square" lIns="91400" tIns="45700" rIns="91400" bIns="45700" anchor="ctr" anchorCtr="0"/>
          <a:lstStyle>
            <a:lvl1pPr marR="0" lvl="0"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a:p>
        </p:txBody>
      </p:sp>
      <p:sp>
        <p:nvSpPr>
          <p:cNvPr id="1749" name="Google Shape;1749;p183"/>
          <p:cNvSpPr txBox="1">
            <a:spLocks noGrp="1"/>
          </p:cNvSpPr>
          <p:nvPr>
            <p:ph type="body" idx="1"/>
          </p:nvPr>
        </p:nvSpPr>
        <p:spPr>
          <a:xfrm rot="5400000">
            <a:off x="781050" y="514350"/>
            <a:ext cx="5486400" cy="5676900"/>
          </a:xfrm>
          <a:prstGeom prst="rect">
            <a:avLst/>
          </a:prstGeom>
          <a:noFill/>
          <a:ln>
            <a:noFill/>
          </a:ln>
        </p:spPr>
        <p:txBody>
          <a:bodyPr spcFirstLastPara="1" wrap="square" lIns="91400" tIns="45700" rIns="91400" bIns="45700" anchor="t" anchorCtr="0"/>
          <a:lstStyle>
            <a:lvl1pPr marL="457200" marR="0" lvl="0" indent="-431800" algn="l" rtl="0">
              <a:spcBef>
                <a:spcPts val="640"/>
              </a:spcBef>
              <a:spcAft>
                <a:spcPts val="0"/>
              </a:spcAft>
              <a:buClr>
                <a:schemeClr val="dk1"/>
              </a:buClr>
              <a:buSzPts val="3200"/>
              <a:buFont typeface="Arial" panose="020B0604020202020204"/>
              <a:buChar char="•"/>
              <a:defRPr sz="3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406400" algn="l" rtl="0">
              <a:spcBef>
                <a:spcPts val="560"/>
              </a:spcBef>
              <a:spcAft>
                <a:spcPts val="0"/>
              </a:spcAft>
              <a:buClr>
                <a:schemeClr val="dk1"/>
              </a:buClr>
              <a:buSzPts val="2800"/>
              <a:buFont typeface="Arial" panose="020B0604020202020204"/>
              <a:buChar char="–"/>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50" name="Google Shape;1750;p183"/>
          <p:cNvSpPr txBox="1">
            <a:spLocks noGrp="1"/>
          </p:cNvSpPr>
          <p:nvPr>
            <p:ph type="dt" idx="10"/>
          </p:nvPr>
        </p:nvSpPr>
        <p:spPr>
          <a:xfrm>
            <a:off x="685800" y="6248400"/>
            <a:ext cx="1905000" cy="457200"/>
          </a:xfrm>
          <a:prstGeom prst="rect">
            <a:avLst/>
          </a:prstGeom>
          <a:noFill/>
          <a:ln>
            <a:noFill/>
          </a:ln>
        </p:spPr>
        <p:txBody>
          <a:bodyPr spcFirstLastPara="1" wrap="square" lIns="91400" tIns="45700" rIns="91400" bIns="45700" anchor="t" anchorCtr="0"/>
          <a:lstStyle>
            <a:lvl1pPr marR="0" lvl="0" algn="l" rtl="0">
              <a:spcBef>
                <a:spcPts val="0"/>
              </a:spcBef>
              <a:spcAft>
                <a:spcPts val="0"/>
              </a:spcAft>
              <a:buSzPts val="1400"/>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51" name="Google Shape;1751;p183"/>
          <p:cNvSpPr txBox="1">
            <a:spLocks noGrp="1"/>
          </p:cNvSpPr>
          <p:nvPr>
            <p:ph type="ftr" idx="11"/>
          </p:nvPr>
        </p:nvSpPr>
        <p:spPr>
          <a:xfrm>
            <a:off x="3124200" y="6248400"/>
            <a:ext cx="2895600" cy="457200"/>
          </a:xfrm>
          <a:prstGeom prst="rect">
            <a:avLst/>
          </a:prstGeom>
          <a:noFill/>
          <a:ln>
            <a:noFill/>
          </a:ln>
        </p:spPr>
        <p:txBody>
          <a:bodyPr spcFirstLastPara="1" wrap="square" lIns="91400" tIns="45700" rIns="91400" bIns="45700" anchor="t" anchorCtr="0"/>
          <a:lstStyle>
            <a:lvl1pPr marR="0" lvl="0" algn="ctr" rtl="0">
              <a:spcBef>
                <a:spcPts val="0"/>
              </a:spcBef>
              <a:spcAft>
                <a:spcPts val="0"/>
              </a:spcAft>
              <a:buSzPts val="1400"/>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52" name="Google Shape;1752;p183"/>
          <p:cNvSpPr txBox="1">
            <a:spLocks noGrp="1"/>
          </p:cNvSpPr>
          <p:nvPr>
            <p:ph type="sldNum" idx="12"/>
          </p:nvPr>
        </p:nvSpPr>
        <p:spPr>
          <a:xfrm>
            <a:off x="6553200" y="6248400"/>
            <a:ext cx="1905000" cy="457200"/>
          </a:xfrm>
          <a:prstGeom prst="rect">
            <a:avLst/>
          </a:prstGeom>
          <a:noFill/>
          <a:ln>
            <a:noFill/>
          </a:ln>
        </p:spPr>
        <p:txBody>
          <a:bodyPr spcFirstLastPara="1" wrap="square" lIns="91400" tIns="45700" rIns="91400" bIns="45700" anchor="t" anchorCtr="0">
            <a:noAutofit/>
          </a:bodyPr>
          <a:lstStyle>
            <a:lvl1pPr marL="0" marR="0" lvl="0"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extLst>
      <p:ext uri="{BB962C8B-B14F-4D97-AF65-F5344CB8AC3E}">
        <p14:creationId xmlns:p14="http://schemas.microsoft.com/office/powerpoint/2010/main" val="2934060993"/>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57956646"/>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7788586"/>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573476058"/>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60164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33EC4CE9-4D05-CB43-8387-971DA8855B31}" type="slidenum">
              <a:rPr lang="en-US"/>
              <a:pPr>
                <a:defRPr/>
              </a:pPr>
              <a:t>‹#›</a:t>
            </a:fld>
            <a:endParaRPr lang="en-US"/>
          </a:p>
        </p:txBody>
      </p:sp>
    </p:spTree>
    <p:extLst>
      <p:ext uri="{BB962C8B-B14F-4D97-AF65-F5344CB8AC3E}">
        <p14:creationId xmlns:p14="http://schemas.microsoft.com/office/powerpoint/2010/main" val="4218966767"/>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9295187"/>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21416554"/>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4965173"/>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61178730"/>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54220828"/>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9746476"/>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976534"/>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D3AB2D-6122-BE45-8F53-CDDB7B854AB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893986751"/>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401D1B-A0DB-4644-9E7A-BF990CAC6CDF}"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41150979"/>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D5251B-5700-A441-BC41-E14190FC1B26}"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0856730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D7950EE-091D-0148-94DB-F8154A0AB88A}" type="slidenum">
              <a:rPr lang="en-US"/>
              <a:pPr>
                <a:defRPr/>
              </a:pPr>
              <a:t>‹#›</a:t>
            </a:fld>
            <a:endParaRPr lang="en-US"/>
          </a:p>
        </p:txBody>
      </p:sp>
    </p:spTree>
    <p:extLst>
      <p:ext uri="{BB962C8B-B14F-4D97-AF65-F5344CB8AC3E}">
        <p14:creationId xmlns:p14="http://schemas.microsoft.com/office/powerpoint/2010/main" val="4004159569"/>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1525FE2-8D6D-CC4F-BF70-4CD40248559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945728335"/>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3F04734-9984-7D4F-80A8-74832644BE2F}"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365422171"/>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4BDDFF3-47C7-5243-967B-26F77C4476BF}"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325196552"/>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D28E67D-9E00-B94A-B07B-A411900C1864}"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339279244"/>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0D1D322-5518-F049-98E8-4F8734EE7931}"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590297942"/>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3C38427-DC29-7044-8783-F3F33A8E05B2}"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245932911"/>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00C5E8-AE06-2445-B7A2-14ED23B0A64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707509225"/>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1927D06-B680-E040-B2EB-22AE56806426}"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099381423"/>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latin typeface="Times New Roman"/>
              <a:ea typeface="Times New Roman"/>
              <a:cs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latin typeface="Times New Roman"/>
              <a:ea typeface="Times New Roman"/>
              <a:cs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411C1B4D-DBDF-4140-A337-1E7A9B65A114}" type="slidenum">
              <a:rPr lang="en-GB">
                <a:latin typeface="Times New Roman"/>
                <a:ea typeface="Times New Roman"/>
              </a:rPr>
              <a:pPr>
                <a:defRPr/>
              </a:pPr>
              <a:t>‹#›</a:t>
            </a:fld>
            <a:endParaRPr lang="en-GB">
              <a:latin typeface="Times New Roman"/>
              <a:ea typeface="Times New Roman"/>
            </a:endParaRPr>
          </a:p>
        </p:txBody>
      </p:sp>
    </p:spTree>
    <p:extLst>
      <p:ext uri="{BB962C8B-B14F-4D97-AF65-F5344CB8AC3E}">
        <p14:creationId xmlns:p14="http://schemas.microsoft.com/office/powerpoint/2010/main" val="3645936524"/>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defRPr>
            </a:lvl1pPr>
          </a:lstStyle>
          <a:p>
            <a:pPr>
              <a:defRPr/>
            </a:pPr>
            <a:fld id="{37DC8367-F823-0745-8752-4EFC7D310C05}" type="slidenum">
              <a:rPr lang="en-GB"/>
              <a:pPr>
                <a:defRPr/>
              </a:pPr>
              <a:t>‹#›</a:t>
            </a:fld>
            <a:endParaRPr lang="en-GB"/>
          </a:p>
        </p:txBody>
      </p:sp>
    </p:spTree>
    <p:extLst>
      <p:ext uri="{BB962C8B-B14F-4D97-AF65-F5344CB8AC3E}">
        <p14:creationId xmlns:p14="http://schemas.microsoft.com/office/powerpoint/2010/main" val="17679174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36F16F8E-A070-B44D-B7FC-9422C4818B3C}" type="slidenum">
              <a:rPr lang="en-US"/>
              <a:pPr>
                <a:defRPr/>
              </a:pPr>
              <a:t>‹#›</a:t>
            </a:fld>
            <a:endParaRPr lang="en-US"/>
          </a:p>
        </p:txBody>
      </p:sp>
    </p:spTree>
    <p:extLst>
      <p:ext uri="{BB962C8B-B14F-4D97-AF65-F5344CB8AC3E}">
        <p14:creationId xmlns:p14="http://schemas.microsoft.com/office/powerpoint/2010/main" val="936884625"/>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23961876"/>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217225864"/>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523392771"/>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873063458"/>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638070586"/>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568668783"/>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4817807"/>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638868534"/>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918981965"/>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8982563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500B4DC1-DE0C-334E-A139-558AF816A796}" type="slidenum">
              <a:rPr lang="en-US"/>
              <a:pPr>
                <a:defRPr/>
              </a:pPr>
              <a:t>‹#›</a:t>
            </a:fld>
            <a:endParaRPr lang="en-US"/>
          </a:p>
        </p:txBody>
      </p:sp>
    </p:spTree>
    <p:extLst>
      <p:ext uri="{BB962C8B-B14F-4D97-AF65-F5344CB8AC3E}">
        <p14:creationId xmlns:p14="http://schemas.microsoft.com/office/powerpoint/2010/main" val="2543632572"/>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094701478"/>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249269786"/>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437915395"/>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3273520156"/>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89667888"/>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3867680957"/>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2261803216"/>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4218980017"/>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499182677"/>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2103856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FFCB8F0B-1B1F-2647-9BAC-ED3416EC87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493425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58947173-B8E4-D64E-B698-717D553DB37A}" type="slidenum">
              <a:rPr lang="en-US"/>
              <a:pPr>
                <a:defRPr/>
              </a:pPr>
              <a:t>‹#›</a:t>
            </a:fld>
            <a:endParaRPr lang="en-US"/>
          </a:p>
        </p:txBody>
      </p:sp>
    </p:spTree>
    <p:extLst>
      <p:ext uri="{BB962C8B-B14F-4D97-AF65-F5344CB8AC3E}">
        <p14:creationId xmlns:p14="http://schemas.microsoft.com/office/powerpoint/2010/main" val="11692792"/>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3179973622"/>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3933846633"/>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2426068783"/>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214228077"/>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C45FE3-F8F7-F144-BD8F-EE2DA3F9179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736372173"/>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3893D4-3DFA-2646-83A9-5D2E064AAF4E}"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509553045"/>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36B774-57AD-F347-B875-7B81EE6C228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243841003"/>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6706702-93C4-014A-9417-A986FC8F9FCA}"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63962454"/>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5A10EE8-2487-1747-970F-C1DCC6D51D95}"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313665612"/>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BD5D5E3-CEB1-AA47-B06C-4BE03B04261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2312109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771AB23-E3E7-3340-BA8B-B7147CFB8550}" type="slidenum">
              <a:rPr lang="en-US"/>
              <a:pPr>
                <a:defRPr/>
              </a:pPr>
              <a:t>‹#›</a:t>
            </a:fld>
            <a:endParaRPr lang="en-US"/>
          </a:p>
        </p:txBody>
      </p:sp>
    </p:spTree>
    <p:extLst>
      <p:ext uri="{BB962C8B-B14F-4D97-AF65-F5344CB8AC3E}">
        <p14:creationId xmlns:p14="http://schemas.microsoft.com/office/powerpoint/2010/main" val="1264667120"/>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18EF6E9-7889-3B48-81DB-2CD4716B754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311909630"/>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D843769-22B6-E440-8B37-F0AD5E3CC76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572721437"/>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CB5D9F-7C00-C64C-89FE-5F42C42C027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995851103"/>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3044C0-A195-FD4B-94B0-54F9AF2E6C0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4178234775"/>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32868A-18B1-1F44-B1D0-C82B802E0224}"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812415246"/>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06747375"/>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52195502"/>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27824337"/>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44906624"/>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664302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29E99BC-0A31-2D47-8A96-F4CDB11D478E}" type="slidenum">
              <a:rPr lang="en-US"/>
              <a:pPr>
                <a:defRPr/>
              </a:pPr>
              <a:t>‹#›</a:t>
            </a:fld>
            <a:endParaRPr lang="en-US"/>
          </a:p>
        </p:txBody>
      </p:sp>
    </p:spTree>
    <p:extLst>
      <p:ext uri="{BB962C8B-B14F-4D97-AF65-F5344CB8AC3E}">
        <p14:creationId xmlns:p14="http://schemas.microsoft.com/office/powerpoint/2010/main" val="1249028168"/>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59660676"/>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62347202"/>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2"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18343146"/>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45"/>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7589412"/>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54006036"/>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05185815"/>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FD2C84-42FE-2943-B9A6-2FF5B9ED2764}" type="slidenum">
              <a:rPr lang="en-GB"/>
              <a:pPr>
                <a:defRPr/>
              </a:pPr>
              <a:t>‹#›</a:t>
            </a:fld>
            <a:endParaRPr lang="en-GB"/>
          </a:p>
        </p:txBody>
      </p:sp>
    </p:spTree>
    <p:extLst>
      <p:ext uri="{BB962C8B-B14F-4D97-AF65-F5344CB8AC3E}">
        <p14:creationId xmlns:p14="http://schemas.microsoft.com/office/powerpoint/2010/main" val="3654836979"/>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88D7AA-62D0-AF4F-9480-04F13CE16105}" type="slidenum">
              <a:rPr lang="en-GB"/>
              <a:pPr>
                <a:defRPr/>
              </a:pPr>
              <a:t>‹#›</a:t>
            </a:fld>
            <a:endParaRPr lang="en-GB"/>
          </a:p>
        </p:txBody>
      </p:sp>
    </p:spTree>
    <p:extLst>
      <p:ext uri="{BB962C8B-B14F-4D97-AF65-F5344CB8AC3E}">
        <p14:creationId xmlns:p14="http://schemas.microsoft.com/office/powerpoint/2010/main" val="490550043"/>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B99FA0-7ACF-4D4A-967A-3014DFFF9039}" type="slidenum">
              <a:rPr lang="en-GB"/>
              <a:pPr>
                <a:defRPr/>
              </a:pPr>
              <a:t>‹#›</a:t>
            </a:fld>
            <a:endParaRPr lang="en-GB"/>
          </a:p>
        </p:txBody>
      </p:sp>
    </p:spTree>
    <p:extLst>
      <p:ext uri="{BB962C8B-B14F-4D97-AF65-F5344CB8AC3E}">
        <p14:creationId xmlns:p14="http://schemas.microsoft.com/office/powerpoint/2010/main" val="2232211070"/>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1096E3D-3011-7341-BCCE-09C2FAEA6CB4}" type="slidenum">
              <a:rPr lang="en-GB"/>
              <a:pPr>
                <a:defRPr/>
              </a:pPr>
              <a:t>‹#›</a:t>
            </a:fld>
            <a:endParaRPr lang="en-GB"/>
          </a:p>
        </p:txBody>
      </p:sp>
    </p:spTree>
    <p:extLst>
      <p:ext uri="{BB962C8B-B14F-4D97-AF65-F5344CB8AC3E}">
        <p14:creationId xmlns:p14="http://schemas.microsoft.com/office/powerpoint/2010/main" val="20501354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DEC12D7-868D-3342-B02C-3DC491F544C6}" type="slidenum">
              <a:rPr lang="en-US"/>
              <a:pPr>
                <a:defRPr/>
              </a:pPr>
              <a:t>‹#›</a:t>
            </a:fld>
            <a:endParaRPr lang="en-US"/>
          </a:p>
        </p:txBody>
      </p:sp>
    </p:spTree>
    <p:extLst>
      <p:ext uri="{BB962C8B-B14F-4D97-AF65-F5344CB8AC3E}">
        <p14:creationId xmlns:p14="http://schemas.microsoft.com/office/powerpoint/2010/main" val="2173071517"/>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2A3C291-1365-2445-9A10-E0E14E89D979}" type="slidenum">
              <a:rPr lang="en-GB"/>
              <a:pPr>
                <a:defRPr/>
              </a:pPr>
              <a:t>‹#›</a:t>
            </a:fld>
            <a:endParaRPr lang="en-GB"/>
          </a:p>
        </p:txBody>
      </p:sp>
    </p:spTree>
    <p:extLst>
      <p:ext uri="{BB962C8B-B14F-4D97-AF65-F5344CB8AC3E}">
        <p14:creationId xmlns:p14="http://schemas.microsoft.com/office/powerpoint/2010/main" val="3170734127"/>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439F7D4-559F-9040-A275-A83768BC0014}" type="slidenum">
              <a:rPr lang="en-GB"/>
              <a:pPr>
                <a:defRPr/>
              </a:pPr>
              <a:t>‹#›</a:t>
            </a:fld>
            <a:endParaRPr lang="en-GB"/>
          </a:p>
        </p:txBody>
      </p:sp>
    </p:spTree>
    <p:extLst>
      <p:ext uri="{BB962C8B-B14F-4D97-AF65-F5344CB8AC3E}">
        <p14:creationId xmlns:p14="http://schemas.microsoft.com/office/powerpoint/2010/main" val="2480470750"/>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9C8D26A-3A6A-E747-A74D-6A8482897586}" type="slidenum">
              <a:rPr lang="en-GB"/>
              <a:pPr>
                <a:defRPr/>
              </a:pPr>
              <a:t>‹#›</a:t>
            </a:fld>
            <a:endParaRPr lang="en-GB"/>
          </a:p>
        </p:txBody>
      </p:sp>
    </p:spTree>
    <p:extLst>
      <p:ext uri="{BB962C8B-B14F-4D97-AF65-F5344CB8AC3E}">
        <p14:creationId xmlns:p14="http://schemas.microsoft.com/office/powerpoint/2010/main" val="490235673"/>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D6D655-8D8C-B249-9F81-98F3CE81FADC}" type="slidenum">
              <a:rPr lang="en-GB"/>
              <a:pPr>
                <a:defRPr/>
              </a:pPr>
              <a:t>‹#›</a:t>
            </a:fld>
            <a:endParaRPr lang="en-GB"/>
          </a:p>
        </p:txBody>
      </p:sp>
    </p:spTree>
    <p:extLst>
      <p:ext uri="{BB962C8B-B14F-4D97-AF65-F5344CB8AC3E}">
        <p14:creationId xmlns:p14="http://schemas.microsoft.com/office/powerpoint/2010/main" val="363475282"/>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2877F22-9B94-FC43-BF13-80FCB3D058F8}" type="slidenum">
              <a:rPr lang="en-GB"/>
              <a:pPr>
                <a:defRPr/>
              </a:pPr>
              <a:t>‹#›</a:t>
            </a:fld>
            <a:endParaRPr lang="en-GB"/>
          </a:p>
        </p:txBody>
      </p:sp>
    </p:spTree>
    <p:extLst>
      <p:ext uri="{BB962C8B-B14F-4D97-AF65-F5344CB8AC3E}">
        <p14:creationId xmlns:p14="http://schemas.microsoft.com/office/powerpoint/2010/main" val="3062298916"/>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79425C-02D2-C443-A832-13BEC997296E}" type="slidenum">
              <a:rPr lang="en-GB"/>
              <a:pPr>
                <a:defRPr/>
              </a:pPr>
              <a:t>‹#›</a:t>
            </a:fld>
            <a:endParaRPr lang="en-GB"/>
          </a:p>
        </p:txBody>
      </p:sp>
    </p:spTree>
    <p:extLst>
      <p:ext uri="{BB962C8B-B14F-4D97-AF65-F5344CB8AC3E}">
        <p14:creationId xmlns:p14="http://schemas.microsoft.com/office/powerpoint/2010/main" val="561368987"/>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35689E-0350-2C4E-9A7B-535AAFCF5C49}" type="slidenum">
              <a:rPr lang="en-GB"/>
              <a:pPr>
                <a:defRPr/>
              </a:pPr>
              <a:t>‹#›</a:t>
            </a:fld>
            <a:endParaRPr lang="en-GB"/>
          </a:p>
        </p:txBody>
      </p:sp>
    </p:spTree>
    <p:extLst>
      <p:ext uri="{BB962C8B-B14F-4D97-AF65-F5344CB8AC3E}">
        <p14:creationId xmlns:p14="http://schemas.microsoft.com/office/powerpoint/2010/main" val="1400938961"/>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p:txBody>
          <a:bodyPr/>
          <a:lstStyle>
            <a:lvl1pPr>
              <a:defRPr/>
            </a:lvl1pPr>
          </a:lstStyle>
          <a:p>
            <a:pPr>
              <a:defRPr/>
            </a:pPr>
            <a:fld id="{40BCAD56-043C-6D4F-93FA-53D70228D61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15679270"/>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p:txBody>
          <a:bodyPr/>
          <a:lstStyle>
            <a:lvl1pPr>
              <a:defRPr/>
            </a:lvl1pPr>
          </a:lstStyle>
          <a:p>
            <a:pPr>
              <a:defRPr/>
            </a:pPr>
            <a:fld id="{5E26CAA6-44CF-1E48-9FA1-78D1FC35256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05911757"/>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p:txBody>
          <a:bodyPr/>
          <a:lstStyle>
            <a:lvl1pPr>
              <a:defRPr/>
            </a:lvl1pPr>
          </a:lstStyle>
          <a:p>
            <a:pPr>
              <a:defRPr/>
            </a:pPr>
            <a:fld id="{DB4DD4A2-A432-7B4A-8FBD-A98B9C1705A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88966415"/>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4F9B68D-04EF-E442-A560-1A2DA0261462}" type="slidenum">
              <a:rPr lang="en-US"/>
              <a:pPr>
                <a:defRPr/>
              </a:pPr>
              <a:t>‹#›</a:t>
            </a:fld>
            <a:endParaRPr lang="en-US"/>
          </a:p>
        </p:txBody>
      </p:sp>
    </p:spTree>
    <p:extLst>
      <p:ext uri="{BB962C8B-B14F-4D97-AF65-F5344CB8AC3E}">
        <p14:creationId xmlns:p14="http://schemas.microsoft.com/office/powerpoint/2010/main" val="1183455346"/>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46"/>
          <p:cNvSpPr>
            <a:spLocks noGrp="1" noChangeArrowheads="1"/>
          </p:cNvSpPr>
          <p:nvPr>
            <p:ph type="sldNum" sz="quarter" idx="12"/>
          </p:nvPr>
        </p:nvSpPr>
        <p:spPr/>
        <p:txBody>
          <a:bodyPr/>
          <a:lstStyle>
            <a:lvl1pPr>
              <a:defRPr/>
            </a:lvl1pPr>
          </a:lstStyle>
          <a:p>
            <a:pPr>
              <a:defRPr/>
            </a:pPr>
            <a:fld id="{7EE8D437-623E-E548-931D-D811B67A0A3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85460298"/>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p:txBody>
          <a:bodyPr/>
          <a:lstStyle>
            <a:lvl1pPr>
              <a:defRPr/>
            </a:lvl1pPr>
          </a:lstStyle>
          <a:p>
            <a:pPr>
              <a:defRPr/>
            </a:pPr>
            <a:fld id="{C558530A-99CB-B542-B4BF-E39F76458A7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30420841"/>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 name="Rectangle 46"/>
          <p:cNvSpPr>
            <a:spLocks noGrp="1" noChangeArrowheads="1"/>
          </p:cNvSpPr>
          <p:nvPr>
            <p:ph type="sldNum" sz="quarter" idx="12"/>
          </p:nvPr>
        </p:nvSpPr>
        <p:spPr/>
        <p:txBody>
          <a:bodyPr/>
          <a:lstStyle>
            <a:lvl1pPr>
              <a:defRPr/>
            </a:lvl1pPr>
          </a:lstStyle>
          <a:p>
            <a:pPr>
              <a:defRPr/>
            </a:pPr>
            <a:fld id="{EFFCFDAF-0FDB-8B48-9941-29E36DB0B85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84668768"/>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p:txBody>
          <a:bodyPr/>
          <a:lstStyle>
            <a:lvl1pPr>
              <a:defRPr/>
            </a:lvl1pPr>
          </a:lstStyle>
          <a:p>
            <a:pPr>
              <a:defRPr/>
            </a:pPr>
            <a:fld id="{29F798CC-6208-244A-A607-0EAB4D248A0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91836276"/>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p:txBody>
          <a:bodyPr/>
          <a:lstStyle>
            <a:lvl1pPr>
              <a:defRPr/>
            </a:lvl1pPr>
          </a:lstStyle>
          <a:p>
            <a:pPr>
              <a:defRPr/>
            </a:pPr>
            <a:fld id="{465FDF55-ACE9-FE4C-9AB2-A9FB66D3B08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45747355"/>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p:txBody>
          <a:bodyPr/>
          <a:lstStyle>
            <a:lvl1pPr>
              <a:defRPr/>
            </a:lvl1pPr>
          </a:lstStyle>
          <a:p>
            <a:pPr>
              <a:defRPr/>
            </a:pPr>
            <a:fld id="{9A7884D5-8C33-CB48-BC1B-9F451D6167F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8392185"/>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p:txBody>
          <a:bodyPr/>
          <a:lstStyle>
            <a:lvl1pPr>
              <a:defRPr/>
            </a:lvl1pPr>
          </a:lstStyle>
          <a:p>
            <a:pPr>
              <a:defRPr/>
            </a:pPr>
            <a:fld id="{A4D76331-06B8-9B45-92B9-4FF2EED6E67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43265910"/>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F27BC2C-E8E4-7B4C-AFCF-1761044DB239}" type="slidenum">
              <a:rPr lang="en-US"/>
              <a:pPr>
                <a:defRPr/>
              </a:pPr>
              <a:t>‹#›</a:t>
            </a:fld>
            <a:endParaRPr lang="en-US"/>
          </a:p>
        </p:txBody>
      </p:sp>
    </p:spTree>
    <p:extLst>
      <p:ext uri="{BB962C8B-B14F-4D97-AF65-F5344CB8AC3E}">
        <p14:creationId xmlns:p14="http://schemas.microsoft.com/office/powerpoint/2010/main" val="16489403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0F60B1F-D002-A54F-8440-076C13E458D3}" type="slidenum">
              <a:rPr lang="en-US"/>
              <a:pPr>
                <a:defRPr/>
              </a:pPr>
              <a:t>‹#›</a:t>
            </a:fld>
            <a:endParaRPr lang="en-US"/>
          </a:p>
        </p:txBody>
      </p:sp>
    </p:spTree>
    <p:extLst>
      <p:ext uri="{BB962C8B-B14F-4D97-AF65-F5344CB8AC3E}">
        <p14:creationId xmlns:p14="http://schemas.microsoft.com/office/powerpoint/2010/main" val="34632408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D5A8B10-5BF4-0841-A54D-8B350CBF2BEB}" type="slidenum">
              <a:rPr lang="en-US"/>
              <a:pPr>
                <a:defRPr/>
              </a:pPr>
              <a:t>‹#›</a:t>
            </a:fld>
            <a:endParaRPr lang="en-US"/>
          </a:p>
        </p:txBody>
      </p:sp>
    </p:spTree>
    <p:extLst>
      <p:ext uri="{BB962C8B-B14F-4D97-AF65-F5344CB8AC3E}">
        <p14:creationId xmlns:p14="http://schemas.microsoft.com/office/powerpoint/2010/main" val="39079265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5640409C-7F9D-0E4B-9DA2-FE44A647C1BA}" type="slidenum">
              <a:rPr lang="en-US"/>
              <a:pPr>
                <a:defRPr/>
              </a:pPr>
              <a:t>‹#›</a:t>
            </a:fld>
            <a:endParaRPr lang="en-US"/>
          </a:p>
        </p:txBody>
      </p:sp>
    </p:spTree>
    <p:extLst>
      <p:ext uri="{BB962C8B-B14F-4D97-AF65-F5344CB8AC3E}">
        <p14:creationId xmlns:p14="http://schemas.microsoft.com/office/powerpoint/2010/main" val="22948640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ACD16839-430D-3E45-97E6-EDFBF5761551}" type="slidenum">
              <a:rPr lang="en-US"/>
              <a:pPr>
                <a:defRPr/>
              </a:pPr>
              <a:t>‹#›</a:t>
            </a:fld>
            <a:endParaRPr lang="en-US"/>
          </a:p>
        </p:txBody>
      </p:sp>
    </p:spTree>
    <p:extLst>
      <p:ext uri="{BB962C8B-B14F-4D97-AF65-F5344CB8AC3E}">
        <p14:creationId xmlns:p14="http://schemas.microsoft.com/office/powerpoint/2010/main" val="632569724"/>
      </p:ext>
    </p:extLst>
  </p:cSld>
  <p:clrMapOvr>
    <a:masterClrMapping/>
  </p:clrMapOvr>
  <p:transition spd="slow">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19D7D9C3-C8AB-184F-A5CC-D95A25889F4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999781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D8234DC6-641F-154A-877F-DBFB809B9269}" type="slidenum">
              <a:rPr lang="en-US"/>
              <a:pPr>
                <a:defRPr/>
              </a:pPr>
              <a:t>‹#›</a:t>
            </a:fld>
            <a:endParaRPr lang="en-US"/>
          </a:p>
        </p:txBody>
      </p:sp>
    </p:spTree>
    <p:extLst>
      <p:ext uri="{BB962C8B-B14F-4D97-AF65-F5344CB8AC3E}">
        <p14:creationId xmlns:p14="http://schemas.microsoft.com/office/powerpoint/2010/main" val="751754108"/>
      </p:ext>
    </p:extLst>
  </p:cSld>
  <p:clrMapOvr>
    <a:masterClrMapping/>
  </p:clrMapOvr>
  <p:transition spd="slow">
    <p:dissolv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9D4051D2-063B-1547-8ECD-5C3410EDDAEA}" type="slidenum">
              <a:rPr lang="en-US"/>
              <a:pPr>
                <a:defRPr/>
              </a:pPr>
              <a:t>‹#›</a:t>
            </a:fld>
            <a:endParaRPr lang="en-US"/>
          </a:p>
        </p:txBody>
      </p:sp>
    </p:spTree>
    <p:extLst>
      <p:ext uri="{BB962C8B-B14F-4D97-AF65-F5344CB8AC3E}">
        <p14:creationId xmlns:p14="http://schemas.microsoft.com/office/powerpoint/2010/main" val="3691124682"/>
      </p:ext>
    </p:extLst>
  </p:cSld>
  <p:clrMapOvr>
    <a:masterClrMapping/>
  </p:clrMapOvr>
  <p:transition spd="slow">
    <p:dissolv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p>
        </p:txBody>
      </p:sp>
      <p:sp>
        <p:nvSpPr>
          <p:cNvPr id="7" name="Rectangle 1038"/>
          <p:cNvSpPr>
            <a:spLocks noGrp="1" noChangeArrowheads="1"/>
          </p:cNvSpPr>
          <p:nvPr>
            <p:ph type="sldNum" sz="quarter" idx="12"/>
          </p:nvPr>
        </p:nvSpPr>
        <p:spPr>
          <a:ln/>
        </p:spPr>
        <p:txBody>
          <a:bodyPr/>
          <a:lstStyle>
            <a:lvl1pPr>
              <a:defRPr/>
            </a:lvl1pPr>
          </a:lstStyle>
          <a:p>
            <a:pPr>
              <a:defRPr/>
            </a:pPr>
            <a:fld id="{D508D23D-D16F-0042-93C0-6AB663B2A533}" type="slidenum">
              <a:rPr lang="en-US"/>
              <a:pPr>
                <a:defRPr/>
              </a:pPr>
              <a:t>‹#›</a:t>
            </a:fld>
            <a:endParaRPr lang="en-US"/>
          </a:p>
        </p:txBody>
      </p:sp>
    </p:spTree>
    <p:extLst>
      <p:ext uri="{BB962C8B-B14F-4D97-AF65-F5344CB8AC3E}">
        <p14:creationId xmlns:p14="http://schemas.microsoft.com/office/powerpoint/2010/main" val="629782167"/>
      </p:ext>
    </p:extLst>
  </p:cSld>
  <p:clrMapOvr>
    <a:masterClrMapping/>
  </p:clrMapOvr>
  <p:transition spd="slow">
    <p:dissolv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6"/>
          <p:cNvSpPr>
            <a:spLocks noGrp="1" noChangeArrowheads="1"/>
          </p:cNvSpPr>
          <p:nvPr>
            <p:ph type="dt" sz="half" idx="10"/>
          </p:nvPr>
        </p:nvSpPr>
        <p:spPr>
          <a:ln/>
        </p:spPr>
        <p:txBody>
          <a:bodyPr/>
          <a:lstStyle>
            <a:lvl1pPr>
              <a:defRPr/>
            </a:lvl1pPr>
          </a:lstStyle>
          <a:p>
            <a:pPr>
              <a:defRPr/>
            </a:pPr>
            <a:endParaRPr lang="en-US"/>
          </a:p>
        </p:txBody>
      </p:sp>
      <p:sp>
        <p:nvSpPr>
          <p:cNvPr id="8" name="Rectangle 1037"/>
          <p:cNvSpPr>
            <a:spLocks noGrp="1" noChangeArrowheads="1"/>
          </p:cNvSpPr>
          <p:nvPr>
            <p:ph type="ftr" sz="quarter" idx="11"/>
          </p:nvPr>
        </p:nvSpPr>
        <p:spPr>
          <a:ln/>
        </p:spPr>
        <p:txBody>
          <a:bodyPr/>
          <a:lstStyle>
            <a:lvl1pPr>
              <a:defRPr/>
            </a:lvl1pPr>
          </a:lstStyle>
          <a:p>
            <a:pPr>
              <a:defRPr/>
            </a:pPr>
            <a:endParaRPr lang="en-US"/>
          </a:p>
        </p:txBody>
      </p:sp>
      <p:sp>
        <p:nvSpPr>
          <p:cNvPr id="9" name="Rectangle 1038"/>
          <p:cNvSpPr>
            <a:spLocks noGrp="1" noChangeArrowheads="1"/>
          </p:cNvSpPr>
          <p:nvPr>
            <p:ph type="sldNum" sz="quarter" idx="12"/>
          </p:nvPr>
        </p:nvSpPr>
        <p:spPr>
          <a:ln/>
        </p:spPr>
        <p:txBody>
          <a:bodyPr/>
          <a:lstStyle>
            <a:lvl1pPr>
              <a:defRPr/>
            </a:lvl1pPr>
          </a:lstStyle>
          <a:p>
            <a:pPr>
              <a:defRPr/>
            </a:pPr>
            <a:fld id="{B6DD2510-3810-014F-B52E-296F09FC00A2}" type="slidenum">
              <a:rPr lang="en-US"/>
              <a:pPr>
                <a:defRPr/>
              </a:pPr>
              <a:t>‹#›</a:t>
            </a:fld>
            <a:endParaRPr lang="en-US"/>
          </a:p>
        </p:txBody>
      </p:sp>
    </p:spTree>
    <p:extLst>
      <p:ext uri="{BB962C8B-B14F-4D97-AF65-F5344CB8AC3E}">
        <p14:creationId xmlns:p14="http://schemas.microsoft.com/office/powerpoint/2010/main" val="2859210152"/>
      </p:ext>
    </p:extLst>
  </p:cSld>
  <p:clrMapOvr>
    <a:masterClrMapping/>
  </p:clrMapOvr>
  <p:transition spd="slow">
    <p:dissolv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6"/>
          <p:cNvSpPr>
            <a:spLocks noGrp="1" noChangeArrowheads="1"/>
          </p:cNvSpPr>
          <p:nvPr>
            <p:ph type="dt" sz="half" idx="10"/>
          </p:nvPr>
        </p:nvSpPr>
        <p:spPr>
          <a:ln/>
        </p:spPr>
        <p:txBody>
          <a:bodyPr/>
          <a:lstStyle>
            <a:lvl1pPr>
              <a:defRPr/>
            </a:lvl1pPr>
          </a:lstStyle>
          <a:p>
            <a:pPr>
              <a:defRPr/>
            </a:pPr>
            <a:endParaRPr lang="en-US"/>
          </a:p>
        </p:txBody>
      </p:sp>
      <p:sp>
        <p:nvSpPr>
          <p:cNvPr id="4" name="Rectangle 1037"/>
          <p:cNvSpPr>
            <a:spLocks noGrp="1" noChangeArrowheads="1"/>
          </p:cNvSpPr>
          <p:nvPr>
            <p:ph type="ftr" sz="quarter" idx="11"/>
          </p:nvPr>
        </p:nvSpPr>
        <p:spPr>
          <a:ln/>
        </p:spPr>
        <p:txBody>
          <a:bodyPr/>
          <a:lstStyle>
            <a:lvl1pPr>
              <a:defRPr/>
            </a:lvl1pPr>
          </a:lstStyle>
          <a:p>
            <a:pPr>
              <a:defRPr/>
            </a:pPr>
            <a:endParaRPr lang="en-US"/>
          </a:p>
        </p:txBody>
      </p:sp>
      <p:sp>
        <p:nvSpPr>
          <p:cNvPr id="5" name="Rectangle 1038"/>
          <p:cNvSpPr>
            <a:spLocks noGrp="1" noChangeArrowheads="1"/>
          </p:cNvSpPr>
          <p:nvPr>
            <p:ph type="sldNum" sz="quarter" idx="12"/>
          </p:nvPr>
        </p:nvSpPr>
        <p:spPr>
          <a:ln/>
        </p:spPr>
        <p:txBody>
          <a:bodyPr/>
          <a:lstStyle>
            <a:lvl1pPr>
              <a:defRPr/>
            </a:lvl1pPr>
          </a:lstStyle>
          <a:p>
            <a:pPr>
              <a:defRPr/>
            </a:pPr>
            <a:fld id="{82FE5898-15B9-8240-8D57-9265595C200D}" type="slidenum">
              <a:rPr lang="en-US"/>
              <a:pPr>
                <a:defRPr/>
              </a:pPr>
              <a:t>‹#›</a:t>
            </a:fld>
            <a:endParaRPr lang="en-US"/>
          </a:p>
        </p:txBody>
      </p:sp>
    </p:spTree>
    <p:extLst>
      <p:ext uri="{BB962C8B-B14F-4D97-AF65-F5344CB8AC3E}">
        <p14:creationId xmlns:p14="http://schemas.microsoft.com/office/powerpoint/2010/main" val="77128392"/>
      </p:ext>
    </p:extLst>
  </p:cSld>
  <p:clrMapOvr>
    <a:masterClrMapping/>
  </p:clrMapOvr>
  <p:transition spd="slow">
    <p:dissolv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a:ln/>
        </p:spPr>
        <p:txBody>
          <a:bodyPr/>
          <a:lstStyle>
            <a:lvl1pPr>
              <a:defRPr/>
            </a:lvl1pPr>
          </a:lstStyle>
          <a:p>
            <a:pPr>
              <a:defRPr/>
            </a:pPr>
            <a:endParaRPr lang="en-US"/>
          </a:p>
        </p:txBody>
      </p:sp>
      <p:sp>
        <p:nvSpPr>
          <p:cNvPr id="3" name="Rectangle 1037"/>
          <p:cNvSpPr>
            <a:spLocks noGrp="1" noChangeArrowheads="1"/>
          </p:cNvSpPr>
          <p:nvPr>
            <p:ph type="ftr" sz="quarter" idx="11"/>
          </p:nvPr>
        </p:nvSpPr>
        <p:spPr>
          <a:ln/>
        </p:spPr>
        <p:txBody>
          <a:bodyPr/>
          <a:lstStyle>
            <a:lvl1pPr>
              <a:defRPr/>
            </a:lvl1pPr>
          </a:lstStyle>
          <a:p>
            <a:pPr>
              <a:defRPr/>
            </a:pPr>
            <a:endParaRPr lang="en-US"/>
          </a:p>
        </p:txBody>
      </p:sp>
      <p:sp>
        <p:nvSpPr>
          <p:cNvPr id="4" name="Rectangle 1038"/>
          <p:cNvSpPr>
            <a:spLocks noGrp="1" noChangeArrowheads="1"/>
          </p:cNvSpPr>
          <p:nvPr>
            <p:ph type="sldNum" sz="quarter" idx="12"/>
          </p:nvPr>
        </p:nvSpPr>
        <p:spPr>
          <a:ln/>
        </p:spPr>
        <p:txBody>
          <a:bodyPr/>
          <a:lstStyle>
            <a:lvl1pPr>
              <a:defRPr/>
            </a:lvl1pPr>
          </a:lstStyle>
          <a:p>
            <a:pPr>
              <a:defRPr/>
            </a:pPr>
            <a:fld id="{03A7D116-1569-8047-AFCD-71A724D23C3A}" type="slidenum">
              <a:rPr lang="en-US"/>
              <a:pPr>
                <a:defRPr/>
              </a:pPr>
              <a:t>‹#›</a:t>
            </a:fld>
            <a:endParaRPr lang="en-US"/>
          </a:p>
        </p:txBody>
      </p:sp>
    </p:spTree>
    <p:extLst>
      <p:ext uri="{BB962C8B-B14F-4D97-AF65-F5344CB8AC3E}">
        <p14:creationId xmlns:p14="http://schemas.microsoft.com/office/powerpoint/2010/main" val="347376799"/>
      </p:ext>
    </p:extLst>
  </p:cSld>
  <p:clrMapOvr>
    <a:masterClrMapping/>
  </p:clrMapOvr>
  <p:transition spd="slow">
    <p:dissolv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p>
        </p:txBody>
      </p:sp>
      <p:sp>
        <p:nvSpPr>
          <p:cNvPr id="7" name="Rectangle 1038"/>
          <p:cNvSpPr>
            <a:spLocks noGrp="1" noChangeArrowheads="1"/>
          </p:cNvSpPr>
          <p:nvPr>
            <p:ph type="sldNum" sz="quarter" idx="12"/>
          </p:nvPr>
        </p:nvSpPr>
        <p:spPr>
          <a:ln/>
        </p:spPr>
        <p:txBody>
          <a:bodyPr/>
          <a:lstStyle>
            <a:lvl1pPr>
              <a:defRPr/>
            </a:lvl1pPr>
          </a:lstStyle>
          <a:p>
            <a:pPr>
              <a:defRPr/>
            </a:pPr>
            <a:fld id="{3DF05B54-F0F0-2448-A135-8C7A25C0A366}" type="slidenum">
              <a:rPr lang="en-US"/>
              <a:pPr>
                <a:defRPr/>
              </a:pPr>
              <a:t>‹#›</a:t>
            </a:fld>
            <a:endParaRPr lang="en-US"/>
          </a:p>
        </p:txBody>
      </p:sp>
    </p:spTree>
    <p:extLst>
      <p:ext uri="{BB962C8B-B14F-4D97-AF65-F5344CB8AC3E}">
        <p14:creationId xmlns:p14="http://schemas.microsoft.com/office/powerpoint/2010/main" val="3445065496"/>
      </p:ext>
    </p:extLst>
  </p:cSld>
  <p:clrMapOvr>
    <a:masterClrMapping/>
  </p:clrMapOvr>
  <p:transition spd="slow">
    <p:dissolv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p>
        </p:txBody>
      </p:sp>
      <p:sp>
        <p:nvSpPr>
          <p:cNvPr id="7" name="Rectangle 1038"/>
          <p:cNvSpPr>
            <a:spLocks noGrp="1" noChangeArrowheads="1"/>
          </p:cNvSpPr>
          <p:nvPr>
            <p:ph type="sldNum" sz="quarter" idx="12"/>
          </p:nvPr>
        </p:nvSpPr>
        <p:spPr>
          <a:ln/>
        </p:spPr>
        <p:txBody>
          <a:bodyPr/>
          <a:lstStyle>
            <a:lvl1pPr>
              <a:defRPr/>
            </a:lvl1pPr>
          </a:lstStyle>
          <a:p>
            <a:pPr>
              <a:defRPr/>
            </a:pPr>
            <a:fld id="{37F0EEB6-91A3-C440-8658-6F257F2732F2}" type="slidenum">
              <a:rPr lang="en-US"/>
              <a:pPr>
                <a:defRPr/>
              </a:pPr>
              <a:t>‹#›</a:t>
            </a:fld>
            <a:endParaRPr lang="en-US"/>
          </a:p>
        </p:txBody>
      </p:sp>
    </p:spTree>
    <p:extLst>
      <p:ext uri="{BB962C8B-B14F-4D97-AF65-F5344CB8AC3E}">
        <p14:creationId xmlns:p14="http://schemas.microsoft.com/office/powerpoint/2010/main" val="3886464071"/>
      </p:ext>
    </p:extLst>
  </p:cSld>
  <p:clrMapOvr>
    <a:masterClrMapping/>
  </p:clrMapOvr>
  <p:transition spd="slow">
    <p:dissolv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E1D60135-B689-5346-A4BA-A6347C135ECF}" type="slidenum">
              <a:rPr lang="en-US"/>
              <a:pPr>
                <a:defRPr/>
              </a:pPr>
              <a:t>‹#›</a:t>
            </a:fld>
            <a:endParaRPr lang="en-US"/>
          </a:p>
        </p:txBody>
      </p:sp>
    </p:spTree>
    <p:extLst>
      <p:ext uri="{BB962C8B-B14F-4D97-AF65-F5344CB8AC3E}">
        <p14:creationId xmlns:p14="http://schemas.microsoft.com/office/powerpoint/2010/main" val="3412850924"/>
      </p:ext>
    </p:extLst>
  </p:cSld>
  <p:clrMapOvr>
    <a:masterClrMapping/>
  </p:clrMapOvr>
  <p:transition spd="slow">
    <p:dissolv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DA3F2AA6-C8F3-1248-A383-5D0A1F991603}" type="slidenum">
              <a:rPr lang="en-US"/>
              <a:pPr>
                <a:defRPr/>
              </a:pPr>
              <a:t>‹#›</a:t>
            </a:fld>
            <a:endParaRPr lang="en-US"/>
          </a:p>
        </p:txBody>
      </p:sp>
    </p:spTree>
    <p:extLst>
      <p:ext uri="{BB962C8B-B14F-4D97-AF65-F5344CB8AC3E}">
        <p14:creationId xmlns:p14="http://schemas.microsoft.com/office/powerpoint/2010/main" val="3499521718"/>
      </p:ext>
    </p:extLst>
  </p:cSld>
  <p:clrMapOvr>
    <a:masterClrMapping/>
  </p:clrMapOvr>
  <p:transition spd="slow">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7D2364C6-8EB1-D440-AC92-4814635CC37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165771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AE6540B-B0AF-014A-81D6-4369A9C83E99}" type="slidenum">
              <a:rPr lang="en-US"/>
              <a:pPr>
                <a:defRPr/>
              </a:pPr>
              <a:t>‹#›</a:t>
            </a:fld>
            <a:endParaRPr lang="en-US"/>
          </a:p>
        </p:txBody>
      </p:sp>
    </p:spTree>
    <p:extLst>
      <p:ext uri="{BB962C8B-B14F-4D97-AF65-F5344CB8AC3E}">
        <p14:creationId xmlns:p14="http://schemas.microsoft.com/office/powerpoint/2010/main" val="24373886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2C7113-9C2F-9243-9868-EAE528CD789D}" type="slidenum">
              <a:rPr lang="en-US"/>
              <a:pPr>
                <a:defRPr/>
              </a:pPr>
              <a:t>‹#›</a:t>
            </a:fld>
            <a:endParaRPr lang="en-US"/>
          </a:p>
        </p:txBody>
      </p:sp>
    </p:spTree>
    <p:extLst>
      <p:ext uri="{BB962C8B-B14F-4D97-AF65-F5344CB8AC3E}">
        <p14:creationId xmlns:p14="http://schemas.microsoft.com/office/powerpoint/2010/main" val="30730689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DA462F8-72FA-3D47-B521-4082C304D5AF}" type="slidenum">
              <a:rPr lang="en-US"/>
              <a:pPr>
                <a:defRPr/>
              </a:pPr>
              <a:t>‹#›</a:t>
            </a:fld>
            <a:endParaRPr lang="en-US"/>
          </a:p>
        </p:txBody>
      </p:sp>
    </p:spTree>
    <p:extLst>
      <p:ext uri="{BB962C8B-B14F-4D97-AF65-F5344CB8AC3E}">
        <p14:creationId xmlns:p14="http://schemas.microsoft.com/office/powerpoint/2010/main" val="18460621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DA4C9A4-C2D5-6F45-A831-C083607346CD}" type="slidenum">
              <a:rPr lang="en-US"/>
              <a:pPr>
                <a:defRPr/>
              </a:pPr>
              <a:t>‹#›</a:t>
            </a:fld>
            <a:endParaRPr lang="en-US"/>
          </a:p>
        </p:txBody>
      </p:sp>
    </p:spTree>
    <p:extLst>
      <p:ext uri="{BB962C8B-B14F-4D97-AF65-F5344CB8AC3E}">
        <p14:creationId xmlns:p14="http://schemas.microsoft.com/office/powerpoint/2010/main" val="32829665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17BB11B-E7E0-6340-A9B1-55234EB1F9E8}" type="slidenum">
              <a:rPr lang="en-US"/>
              <a:pPr>
                <a:defRPr/>
              </a:pPr>
              <a:t>‹#›</a:t>
            </a:fld>
            <a:endParaRPr lang="en-US"/>
          </a:p>
        </p:txBody>
      </p:sp>
    </p:spTree>
    <p:extLst>
      <p:ext uri="{BB962C8B-B14F-4D97-AF65-F5344CB8AC3E}">
        <p14:creationId xmlns:p14="http://schemas.microsoft.com/office/powerpoint/2010/main" val="32691954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DA2153D-8CCD-3849-91BE-9AB52DE63B0B}" type="slidenum">
              <a:rPr lang="en-US"/>
              <a:pPr>
                <a:defRPr/>
              </a:pPr>
              <a:t>‹#›</a:t>
            </a:fld>
            <a:endParaRPr lang="en-US"/>
          </a:p>
        </p:txBody>
      </p:sp>
    </p:spTree>
    <p:extLst>
      <p:ext uri="{BB962C8B-B14F-4D97-AF65-F5344CB8AC3E}">
        <p14:creationId xmlns:p14="http://schemas.microsoft.com/office/powerpoint/2010/main" val="33858414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E43C602-C700-7642-8AC9-61F79C01ADAD}" type="slidenum">
              <a:rPr lang="en-US"/>
              <a:pPr>
                <a:defRPr/>
              </a:pPr>
              <a:t>‹#›</a:t>
            </a:fld>
            <a:endParaRPr lang="en-US"/>
          </a:p>
        </p:txBody>
      </p:sp>
    </p:spTree>
    <p:extLst>
      <p:ext uri="{BB962C8B-B14F-4D97-AF65-F5344CB8AC3E}">
        <p14:creationId xmlns:p14="http://schemas.microsoft.com/office/powerpoint/2010/main" val="26696103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B14BFB5-BF66-6045-B8E1-2DC727FE6CB0}" type="slidenum">
              <a:rPr lang="en-US"/>
              <a:pPr>
                <a:defRPr/>
              </a:pPr>
              <a:t>‹#›</a:t>
            </a:fld>
            <a:endParaRPr lang="en-US"/>
          </a:p>
        </p:txBody>
      </p:sp>
    </p:spTree>
    <p:extLst>
      <p:ext uri="{BB962C8B-B14F-4D97-AF65-F5344CB8AC3E}">
        <p14:creationId xmlns:p14="http://schemas.microsoft.com/office/powerpoint/2010/main" val="29442916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EF09182-D7CB-D741-9D8D-971256B0812D}" type="slidenum">
              <a:rPr lang="en-US"/>
              <a:pPr>
                <a:defRPr/>
              </a:pPr>
              <a:t>‹#›</a:t>
            </a:fld>
            <a:endParaRPr lang="en-US"/>
          </a:p>
        </p:txBody>
      </p:sp>
    </p:spTree>
    <p:extLst>
      <p:ext uri="{BB962C8B-B14F-4D97-AF65-F5344CB8AC3E}">
        <p14:creationId xmlns:p14="http://schemas.microsoft.com/office/powerpoint/2010/main" val="244858770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7706A4B-31E7-C344-9DD9-79209A721235}" type="slidenum">
              <a:rPr lang="en-US"/>
              <a:pPr>
                <a:defRPr/>
              </a:pPr>
              <a:t>‹#›</a:t>
            </a:fld>
            <a:endParaRPr lang="en-US"/>
          </a:p>
        </p:txBody>
      </p:sp>
    </p:spTree>
    <p:extLst>
      <p:ext uri="{BB962C8B-B14F-4D97-AF65-F5344CB8AC3E}">
        <p14:creationId xmlns:p14="http://schemas.microsoft.com/office/powerpoint/2010/main" val="2746920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3EEE7139-389A-654B-AE6B-B582158974D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660221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A5DC237-DAD1-6543-93B0-0154F1EC28C3}" type="slidenum">
              <a:rPr lang="en-US"/>
              <a:pPr>
                <a:defRPr/>
              </a:pPr>
              <a:t>‹#›</a:t>
            </a:fld>
            <a:endParaRPr lang="en-US"/>
          </a:p>
        </p:txBody>
      </p:sp>
    </p:spTree>
    <p:extLst>
      <p:ext uri="{BB962C8B-B14F-4D97-AF65-F5344CB8AC3E}">
        <p14:creationId xmlns:p14="http://schemas.microsoft.com/office/powerpoint/2010/main" val="103748812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3760E4-83B1-2647-9124-5C3B8C1114F2}" type="slidenum">
              <a:rPr lang="en-US"/>
              <a:pPr>
                <a:defRPr/>
              </a:pPr>
              <a:t>‹#›</a:t>
            </a:fld>
            <a:endParaRPr lang="en-US"/>
          </a:p>
        </p:txBody>
      </p:sp>
    </p:spTree>
    <p:extLst>
      <p:ext uri="{BB962C8B-B14F-4D97-AF65-F5344CB8AC3E}">
        <p14:creationId xmlns:p14="http://schemas.microsoft.com/office/powerpoint/2010/main" val="40774492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4E099D-4576-FE40-A59B-AA7D0641A349}" type="slidenum">
              <a:rPr lang="en-US"/>
              <a:pPr>
                <a:defRPr/>
              </a:pPr>
              <a:t>‹#›</a:t>
            </a:fld>
            <a:endParaRPr lang="en-US"/>
          </a:p>
        </p:txBody>
      </p:sp>
    </p:spTree>
    <p:extLst>
      <p:ext uri="{BB962C8B-B14F-4D97-AF65-F5344CB8AC3E}">
        <p14:creationId xmlns:p14="http://schemas.microsoft.com/office/powerpoint/2010/main" val="340500068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5"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8"/>
          <p:cNvSpPr>
            <a:spLocks noGrp="1" noChangeArrowheads="1"/>
          </p:cNvSpPr>
          <p:nvPr>
            <p:ph type="sldNum" sz="quarter" idx="12"/>
          </p:nvPr>
        </p:nvSpPr>
        <p:spPr/>
        <p:txBody>
          <a:bodyPr/>
          <a:lstStyle>
            <a:lvl1pPr>
              <a:defRPr/>
            </a:lvl1pPr>
          </a:lstStyle>
          <a:p>
            <a:pPr>
              <a:defRPr/>
            </a:pPr>
            <a:fld id="{C9FC2F88-7423-F948-A5F4-08AEB2E8D78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83990141"/>
      </p:ext>
    </p:extLst>
  </p:cSld>
  <p:clrMapOvr>
    <a:masterClrMapping/>
  </p:clrMapOvr>
  <p:transition spd="slow">
    <p:dissolv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5"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8"/>
          <p:cNvSpPr>
            <a:spLocks noGrp="1" noChangeArrowheads="1"/>
          </p:cNvSpPr>
          <p:nvPr>
            <p:ph type="sldNum" sz="quarter" idx="12"/>
          </p:nvPr>
        </p:nvSpPr>
        <p:spPr/>
        <p:txBody>
          <a:bodyPr/>
          <a:lstStyle>
            <a:lvl1pPr>
              <a:defRPr/>
            </a:lvl1pPr>
          </a:lstStyle>
          <a:p>
            <a:pPr>
              <a:defRPr/>
            </a:pPr>
            <a:fld id="{04E08E24-526D-BC43-9844-B0703BF26A0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95598164"/>
      </p:ext>
    </p:extLst>
  </p:cSld>
  <p:clrMapOvr>
    <a:masterClrMapping/>
  </p:clrMapOvr>
  <p:transition spd="slow">
    <p:dissolv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5"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8"/>
          <p:cNvSpPr>
            <a:spLocks noGrp="1" noChangeArrowheads="1"/>
          </p:cNvSpPr>
          <p:nvPr>
            <p:ph type="sldNum" sz="quarter" idx="12"/>
          </p:nvPr>
        </p:nvSpPr>
        <p:spPr/>
        <p:txBody>
          <a:bodyPr/>
          <a:lstStyle>
            <a:lvl1pPr>
              <a:defRPr/>
            </a:lvl1pPr>
          </a:lstStyle>
          <a:p>
            <a:pPr>
              <a:defRPr/>
            </a:pPr>
            <a:fld id="{CFF30BB3-AC92-2243-B623-DE6941B9234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91614979"/>
      </p:ext>
    </p:extLst>
  </p:cSld>
  <p:clrMapOvr>
    <a:masterClrMapping/>
  </p:clrMapOvr>
  <p:transition spd="slow">
    <p:dissolv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7" name="Rectangle 1038"/>
          <p:cNvSpPr>
            <a:spLocks noGrp="1" noChangeArrowheads="1"/>
          </p:cNvSpPr>
          <p:nvPr>
            <p:ph type="sldNum" sz="quarter" idx="12"/>
          </p:nvPr>
        </p:nvSpPr>
        <p:spPr/>
        <p:txBody>
          <a:bodyPr/>
          <a:lstStyle>
            <a:lvl1pPr>
              <a:defRPr/>
            </a:lvl1pPr>
          </a:lstStyle>
          <a:p>
            <a:pPr>
              <a:defRPr/>
            </a:pPr>
            <a:fld id="{E865009A-6A41-1942-BD8D-CD5AB3A858C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28949263"/>
      </p:ext>
    </p:extLst>
  </p:cSld>
  <p:clrMapOvr>
    <a:masterClrMapping/>
  </p:clrMapOvr>
  <p:transition spd="slow">
    <p:dissolv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8"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9" name="Rectangle 1038"/>
          <p:cNvSpPr>
            <a:spLocks noGrp="1" noChangeArrowheads="1"/>
          </p:cNvSpPr>
          <p:nvPr>
            <p:ph type="sldNum" sz="quarter" idx="12"/>
          </p:nvPr>
        </p:nvSpPr>
        <p:spPr/>
        <p:txBody>
          <a:bodyPr/>
          <a:lstStyle>
            <a:lvl1pPr>
              <a:defRPr/>
            </a:lvl1pPr>
          </a:lstStyle>
          <a:p>
            <a:pPr>
              <a:defRPr/>
            </a:pPr>
            <a:fld id="{B09D0FA7-80B4-2646-A739-DA4203AC08E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25005296"/>
      </p:ext>
    </p:extLst>
  </p:cSld>
  <p:clrMapOvr>
    <a:masterClrMapping/>
  </p:clrMapOvr>
  <p:transition spd="slow">
    <p:dissolv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4"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5" name="Rectangle 1038"/>
          <p:cNvSpPr>
            <a:spLocks noGrp="1" noChangeArrowheads="1"/>
          </p:cNvSpPr>
          <p:nvPr>
            <p:ph type="sldNum" sz="quarter" idx="12"/>
          </p:nvPr>
        </p:nvSpPr>
        <p:spPr/>
        <p:txBody>
          <a:bodyPr/>
          <a:lstStyle>
            <a:lvl1pPr>
              <a:defRPr/>
            </a:lvl1pPr>
          </a:lstStyle>
          <a:p>
            <a:pPr>
              <a:defRPr/>
            </a:pPr>
            <a:fld id="{EE591D3B-23FE-3243-9F49-066617DADB5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32721571"/>
      </p:ext>
    </p:extLst>
  </p:cSld>
  <p:clrMapOvr>
    <a:masterClrMapping/>
  </p:clrMapOvr>
  <p:transition spd="slow">
    <p:dissolv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3"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4" name="Rectangle 1038"/>
          <p:cNvSpPr>
            <a:spLocks noGrp="1" noChangeArrowheads="1"/>
          </p:cNvSpPr>
          <p:nvPr>
            <p:ph type="sldNum" sz="quarter" idx="12"/>
          </p:nvPr>
        </p:nvSpPr>
        <p:spPr/>
        <p:txBody>
          <a:bodyPr/>
          <a:lstStyle>
            <a:lvl1pPr>
              <a:defRPr/>
            </a:lvl1pPr>
          </a:lstStyle>
          <a:p>
            <a:pPr>
              <a:defRPr/>
            </a:pPr>
            <a:fld id="{42CF59D7-D47F-594C-8557-ABA7C072418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16608977"/>
      </p:ext>
    </p:extLst>
  </p:cSld>
  <p:clrMapOvr>
    <a:masterClrMapping/>
  </p:clrMapOvr>
  <p:transition spd="slow">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E8DF8861-F891-4240-8D0C-B823ACF9E72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5675644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7" name="Rectangle 1038"/>
          <p:cNvSpPr>
            <a:spLocks noGrp="1" noChangeArrowheads="1"/>
          </p:cNvSpPr>
          <p:nvPr>
            <p:ph type="sldNum" sz="quarter" idx="12"/>
          </p:nvPr>
        </p:nvSpPr>
        <p:spPr/>
        <p:txBody>
          <a:bodyPr/>
          <a:lstStyle>
            <a:lvl1pPr>
              <a:defRPr/>
            </a:lvl1pPr>
          </a:lstStyle>
          <a:p>
            <a:pPr>
              <a:defRPr/>
            </a:pPr>
            <a:fld id="{FBD75606-22A2-E649-AF17-36023A623B4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35112704"/>
      </p:ext>
    </p:extLst>
  </p:cSld>
  <p:clrMapOvr>
    <a:masterClrMapping/>
  </p:clrMapOvr>
  <p:transition spd="slow">
    <p:dissolv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7" name="Rectangle 1038"/>
          <p:cNvSpPr>
            <a:spLocks noGrp="1" noChangeArrowheads="1"/>
          </p:cNvSpPr>
          <p:nvPr>
            <p:ph type="sldNum" sz="quarter" idx="12"/>
          </p:nvPr>
        </p:nvSpPr>
        <p:spPr/>
        <p:txBody>
          <a:bodyPr/>
          <a:lstStyle>
            <a:lvl1pPr>
              <a:defRPr/>
            </a:lvl1pPr>
          </a:lstStyle>
          <a:p>
            <a:pPr>
              <a:defRPr/>
            </a:pPr>
            <a:fld id="{6FD0C6DE-1AD8-D84E-80AC-2F402853CDB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18932979"/>
      </p:ext>
    </p:extLst>
  </p:cSld>
  <p:clrMapOvr>
    <a:masterClrMapping/>
  </p:clrMapOvr>
  <p:transition spd="slow">
    <p:dissolv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5"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8"/>
          <p:cNvSpPr>
            <a:spLocks noGrp="1" noChangeArrowheads="1"/>
          </p:cNvSpPr>
          <p:nvPr>
            <p:ph type="sldNum" sz="quarter" idx="12"/>
          </p:nvPr>
        </p:nvSpPr>
        <p:spPr/>
        <p:txBody>
          <a:bodyPr/>
          <a:lstStyle>
            <a:lvl1pPr>
              <a:defRPr/>
            </a:lvl1pPr>
          </a:lstStyle>
          <a:p>
            <a:pPr>
              <a:defRPr/>
            </a:pPr>
            <a:fld id="{F7426063-8E3D-9543-99B2-C05B803EF75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48023968"/>
      </p:ext>
    </p:extLst>
  </p:cSld>
  <p:clrMapOvr>
    <a:masterClrMapping/>
  </p:clrMapOvr>
  <p:transition spd="slow">
    <p:dissolv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5"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8"/>
          <p:cNvSpPr>
            <a:spLocks noGrp="1" noChangeArrowheads="1"/>
          </p:cNvSpPr>
          <p:nvPr>
            <p:ph type="sldNum" sz="quarter" idx="12"/>
          </p:nvPr>
        </p:nvSpPr>
        <p:spPr/>
        <p:txBody>
          <a:bodyPr/>
          <a:lstStyle>
            <a:lvl1pPr>
              <a:defRPr/>
            </a:lvl1pPr>
          </a:lstStyle>
          <a:p>
            <a:pPr>
              <a:defRPr/>
            </a:pPr>
            <a:fld id="{2BE00EC5-33AF-4148-A932-D5D8C17A67F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91983624"/>
      </p:ext>
    </p:extLst>
  </p:cSld>
  <p:clrMapOvr>
    <a:masterClrMapping/>
  </p:clrMapOvr>
  <p:transition spd="slow">
    <p:dissolv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C45FE3-F8F7-F144-BD8F-EE2DA3F917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879500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3893D4-3DFA-2646-83A9-5D2E064AAF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501983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36B774-57AD-F347-B875-7B81EE6C22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792245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6706702-93C4-014A-9417-A986FC8F9F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13268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5A10EE8-2487-1747-970F-C1DCC6D51D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300846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BD5D5E3-CEB1-AA47-B06C-4BE03B0426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454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C3FBAE0-0893-A24C-A75E-DA25B19E8B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1942015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18EF6E9-7889-3B48-81DB-2CD4716B75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295882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D843769-22B6-E440-8B37-F0AD5E3CC7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453305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CB5D9F-7C00-C64C-89FE-5F42C42C02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601330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3044C0-A195-FD4B-94B0-54F9AF2E6C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406410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32868A-18B1-1F44-B1D0-C82B802E02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693143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00"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p:spPr>
          <p:txBody>
            <a:bodyPr wrap="none" anchor="ctr"/>
            <a:lstStyle/>
            <a:p>
              <a:pPr algn="ct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grpSp>
      <p:sp>
        <p:nvSpPr>
          <p:cNvPr id="795654" name="Rectangle 6"/>
          <p:cNvSpPr>
            <a:spLocks noGrp="1" noChangeArrowheads="1"/>
          </p:cNvSpPr>
          <p:nvPr>
            <p:ph type="ctrTitle"/>
          </p:nvPr>
        </p:nvSpPr>
        <p:spPr>
          <a:xfrm>
            <a:off x="1219200" y="838200"/>
            <a:ext cx="6781800" cy="2559050"/>
          </a:xfrm>
        </p:spPr>
        <p:txBody>
          <a:bodyPr anchorCtr="1"/>
          <a:lstStyle>
            <a:lvl1pPr algn="ctr">
              <a:defRPr sz="6200"/>
            </a:lvl1pPr>
          </a:lstStyle>
          <a:p>
            <a:r>
              <a:rPr lang="en-US"/>
              <a:t>Click to edit Master title style</a:t>
            </a:r>
          </a:p>
        </p:txBody>
      </p:sp>
      <p:sp>
        <p:nvSpPr>
          <p:cNvPr id="795655" name="Rectangle 7"/>
          <p:cNvSpPr>
            <a:spLocks noGrp="1" noChangeArrowheads="1"/>
          </p:cNvSpPr>
          <p:nvPr>
            <p:ph type="subTitle" idx="1"/>
          </p:nvPr>
        </p:nvSpPr>
        <p:spPr>
          <a:xfrm>
            <a:off x="1371600" y="3733800"/>
            <a:ext cx="6400800" cy="1873250"/>
          </a:xfrm>
        </p:spPr>
        <p:txBody>
          <a:bodyPr/>
          <a:lstStyle>
            <a:lvl1pPr marL="0" indent="0" algn="ctr">
              <a:buFont typeface="Wingdings" pitchFamily="-111" charset="2"/>
              <a:buNone/>
              <a:defRPr sz="3000"/>
            </a:lvl1pPr>
          </a:lstStyle>
          <a:p>
            <a:r>
              <a:rPr lang="en-US"/>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251200" y="6248400"/>
            <a:ext cx="2887663"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788150" y="6257925"/>
            <a:ext cx="1905000" cy="457200"/>
          </a:xfrm>
        </p:spPr>
        <p:txBody>
          <a:bodyPr/>
          <a:lstStyle>
            <a:lvl1pPr>
              <a:defRPr/>
            </a:lvl1pPr>
          </a:lstStyle>
          <a:p>
            <a:pPr>
              <a:defRPr/>
            </a:pPr>
            <a:fld id="{E767F4CA-AE7E-064E-BF07-F722B11806CB}" type="slidenum">
              <a:rPr lang="en-US"/>
              <a:pPr>
                <a:defRPr/>
              </a:pPr>
              <a:t>‹#›</a:t>
            </a:fld>
            <a:endParaRPr lang="en-US"/>
          </a:p>
        </p:txBody>
      </p:sp>
    </p:spTree>
    <p:extLst>
      <p:ext uri="{BB962C8B-B14F-4D97-AF65-F5344CB8AC3E}">
        <p14:creationId xmlns:p14="http://schemas.microsoft.com/office/powerpoint/2010/main" val="298117192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741C6147-F601-C946-B7DD-AA3442A40EA6}" type="slidenum">
              <a:rPr lang="en-US"/>
              <a:pPr>
                <a:defRPr/>
              </a:pPr>
              <a:t>‹#›</a:t>
            </a:fld>
            <a:endParaRPr lang="en-US"/>
          </a:p>
        </p:txBody>
      </p:sp>
    </p:spTree>
    <p:extLst>
      <p:ext uri="{BB962C8B-B14F-4D97-AF65-F5344CB8AC3E}">
        <p14:creationId xmlns:p14="http://schemas.microsoft.com/office/powerpoint/2010/main" val="193815655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02456980-B6CD-0A42-9B61-2D4AFDC03548}" type="slidenum">
              <a:rPr lang="en-US"/>
              <a:pPr>
                <a:defRPr/>
              </a:pPr>
              <a:t>‹#›</a:t>
            </a:fld>
            <a:endParaRPr lang="en-US"/>
          </a:p>
        </p:txBody>
      </p:sp>
    </p:spTree>
    <p:extLst>
      <p:ext uri="{BB962C8B-B14F-4D97-AF65-F5344CB8AC3E}">
        <p14:creationId xmlns:p14="http://schemas.microsoft.com/office/powerpoint/2010/main" val="137939357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C26A1195-4CE4-4245-940A-A33AEBD6AA11}" type="slidenum">
              <a:rPr lang="en-US"/>
              <a:pPr>
                <a:defRPr/>
              </a:pPr>
              <a:t>‹#›</a:t>
            </a:fld>
            <a:endParaRPr lang="en-US"/>
          </a:p>
        </p:txBody>
      </p:sp>
    </p:spTree>
    <p:extLst>
      <p:ext uri="{BB962C8B-B14F-4D97-AF65-F5344CB8AC3E}">
        <p14:creationId xmlns:p14="http://schemas.microsoft.com/office/powerpoint/2010/main" val="73289418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76D93904-4DE5-7947-92E0-8DE3D142FAB2}" type="slidenum">
              <a:rPr lang="en-US"/>
              <a:pPr>
                <a:defRPr/>
              </a:pPr>
              <a:t>‹#›</a:t>
            </a:fld>
            <a:endParaRPr lang="en-US"/>
          </a:p>
        </p:txBody>
      </p:sp>
    </p:spTree>
    <p:extLst>
      <p:ext uri="{BB962C8B-B14F-4D97-AF65-F5344CB8AC3E}">
        <p14:creationId xmlns:p14="http://schemas.microsoft.com/office/powerpoint/2010/main" val="2488091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10.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11.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12.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13.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theme" Target="../theme/theme14.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5.xml.rels><?xml version="1.0" encoding="UTF-8" standalone="yes"?>
<Relationships xmlns="http://schemas.openxmlformats.org/package/2006/relationships"><Relationship Id="rId3" Type="http://schemas.openxmlformats.org/officeDocument/2006/relationships/theme" Target="../theme/theme15.xml"/><Relationship Id="rId2" Type="http://schemas.openxmlformats.org/officeDocument/2006/relationships/slideLayout" Target="../slideLayouts/slideLayout119.xml"/><Relationship Id="rId1" Type="http://schemas.openxmlformats.org/officeDocument/2006/relationships/slideLayout" Target="../slideLayouts/slideLayout11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6.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image" Target="../media/image3.emf"/><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7.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image" Target="../media/image4.jpeg"/><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8.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9.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image" Target="../media/image5.jpeg"/><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theme" Target="../theme/theme20.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82.xml"/><Relationship Id="rId13" Type="http://schemas.openxmlformats.org/officeDocument/2006/relationships/slideLayout" Target="../slideLayouts/slideLayout187.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slideLayout" Target="../slideLayouts/slideLayout186.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 Id="rId14"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image" Target="../media/image6.png"/><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22.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5" Type="http://schemas.openxmlformats.org/officeDocument/2006/relationships/image" Target="../media/image8.png"/><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 Id="rId14" Type="http://schemas.openxmlformats.org/officeDocument/2006/relationships/image" Target="../media/image7.png"/></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199.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image" Target="../media/image9.jpeg"/><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theme" Target="../theme/theme24.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5" Type="http://schemas.openxmlformats.org/officeDocument/2006/relationships/image" Target="../media/image11.jpeg"/><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 Id="rId14" Type="http://schemas.openxmlformats.org/officeDocument/2006/relationships/image" Target="../media/image10.jpeg"/></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18.xml"/><Relationship Id="rId13" Type="http://schemas.openxmlformats.org/officeDocument/2006/relationships/image" Target="../media/image13.jpeg"/><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theme" Target="../theme/theme25.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29.xml"/><Relationship Id="rId13" Type="http://schemas.openxmlformats.org/officeDocument/2006/relationships/image" Target="../media/image14.jpeg"/><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theme" Target="../theme/theme26.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 Id="rId14" Type="http://schemas.openxmlformats.org/officeDocument/2006/relationships/image" Target="../media/image15.jpeg"/></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40.xml"/><Relationship Id="rId13" Type="http://schemas.openxmlformats.org/officeDocument/2006/relationships/image" Target="../media/image17.jpeg"/><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theme" Target="../theme/theme27.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51.xml"/><Relationship Id="rId13" Type="http://schemas.openxmlformats.org/officeDocument/2006/relationships/image" Target="../media/image18.jpeg"/><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theme" Target="../theme/theme28.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62.xml"/><Relationship Id="rId13" Type="http://schemas.openxmlformats.org/officeDocument/2006/relationships/image" Target="../media/image20.jpeg"/><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theme" Target="../theme/theme29.xml"/><Relationship Id="rId2" Type="http://schemas.openxmlformats.org/officeDocument/2006/relationships/slideLayout" Target="../slideLayouts/slideLayout256.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3.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73.xml"/><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theme" Target="../theme/theme30.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84.xml"/><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heme" Target="../theme/theme31.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95.xml"/><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theme" Target="../theme/theme32.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06.xml"/><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theme" Target="../theme/theme33.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17.xml"/><Relationship Id="rId3" Type="http://schemas.openxmlformats.org/officeDocument/2006/relationships/slideLayout" Target="../slideLayouts/slideLayout312.xml"/><Relationship Id="rId7" Type="http://schemas.openxmlformats.org/officeDocument/2006/relationships/slideLayout" Target="../slideLayouts/slideLayout316.xml"/><Relationship Id="rId12" Type="http://schemas.openxmlformats.org/officeDocument/2006/relationships/theme" Target="../theme/theme34.xml"/><Relationship Id="rId2" Type="http://schemas.openxmlformats.org/officeDocument/2006/relationships/slideLayout" Target="../slideLayouts/slideLayout311.xml"/><Relationship Id="rId1" Type="http://schemas.openxmlformats.org/officeDocument/2006/relationships/slideLayout" Target="../slideLayouts/slideLayout310.xml"/><Relationship Id="rId6" Type="http://schemas.openxmlformats.org/officeDocument/2006/relationships/slideLayout" Target="../slideLayouts/slideLayout315.xml"/><Relationship Id="rId11" Type="http://schemas.openxmlformats.org/officeDocument/2006/relationships/slideLayout" Target="../slideLayouts/slideLayout320.xml"/><Relationship Id="rId5" Type="http://schemas.openxmlformats.org/officeDocument/2006/relationships/slideLayout" Target="../slideLayouts/slideLayout314.xml"/><Relationship Id="rId10" Type="http://schemas.openxmlformats.org/officeDocument/2006/relationships/slideLayout" Target="../slideLayouts/slideLayout319.xml"/><Relationship Id="rId4" Type="http://schemas.openxmlformats.org/officeDocument/2006/relationships/slideLayout" Target="../slideLayouts/slideLayout313.xml"/><Relationship Id="rId9" Type="http://schemas.openxmlformats.org/officeDocument/2006/relationships/slideLayout" Target="../slideLayouts/slideLayout318.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28.xml"/><Relationship Id="rId13" Type="http://schemas.openxmlformats.org/officeDocument/2006/relationships/slideLayout" Target="../slideLayouts/slideLayout333.xml"/><Relationship Id="rId3" Type="http://schemas.openxmlformats.org/officeDocument/2006/relationships/slideLayout" Target="../slideLayouts/slideLayout323.xml"/><Relationship Id="rId7" Type="http://schemas.openxmlformats.org/officeDocument/2006/relationships/slideLayout" Target="../slideLayouts/slideLayout327.xml"/><Relationship Id="rId12" Type="http://schemas.openxmlformats.org/officeDocument/2006/relationships/slideLayout" Target="../slideLayouts/slideLayout332.xml"/><Relationship Id="rId2" Type="http://schemas.openxmlformats.org/officeDocument/2006/relationships/slideLayout" Target="../slideLayouts/slideLayout322.xml"/><Relationship Id="rId1" Type="http://schemas.openxmlformats.org/officeDocument/2006/relationships/slideLayout" Target="../slideLayouts/slideLayout321.xml"/><Relationship Id="rId6" Type="http://schemas.openxmlformats.org/officeDocument/2006/relationships/slideLayout" Target="../slideLayouts/slideLayout326.xml"/><Relationship Id="rId11" Type="http://schemas.openxmlformats.org/officeDocument/2006/relationships/slideLayout" Target="../slideLayouts/slideLayout331.xml"/><Relationship Id="rId5" Type="http://schemas.openxmlformats.org/officeDocument/2006/relationships/slideLayout" Target="../slideLayouts/slideLayout325.xml"/><Relationship Id="rId10" Type="http://schemas.openxmlformats.org/officeDocument/2006/relationships/slideLayout" Target="../slideLayouts/slideLayout330.xml"/><Relationship Id="rId4" Type="http://schemas.openxmlformats.org/officeDocument/2006/relationships/slideLayout" Target="../slideLayouts/slideLayout324.xml"/><Relationship Id="rId9" Type="http://schemas.openxmlformats.org/officeDocument/2006/relationships/slideLayout" Target="../slideLayouts/slideLayout329.xml"/><Relationship Id="rId14"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41.xml"/><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36.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52.xml"/><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theme" Target="../theme/theme37.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63.xml"/><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theme" Target="../theme/theme38.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74.xml"/><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theme" Target="../theme/theme39.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0" Type="http://schemas.openxmlformats.org/officeDocument/2006/relationships/slideLayout" Target="../slideLayouts/slideLayout376.xml"/><Relationship Id="rId4" Type="http://schemas.openxmlformats.org/officeDocument/2006/relationships/slideLayout" Target="../slideLayouts/slideLayout370.xml"/><Relationship Id="rId9" Type="http://schemas.openxmlformats.org/officeDocument/2006/relationships/slideLayout" Target="../slideLayouts/slideLayout37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40.xml"/><Relationship Id="rId1" Type="http://schemas.openxmlformats.org/officeDocument/2006/relationships/slideLayout" Target="../slideLayouts/slideLayout378.xml"/></Relationships>
</file>

<file path=ppt/slideMasters/_rels/slideMaster41.xml.rels><?xml version="1.0" encoding="UTF-8" standalone="yes"?>
<Relationships xmlns="http://schemas.openxmlformats.org/package/2006/relationships"><Relationship Id="rId2" Type="http://schemas.openxmlformats.org/officeDocument/2006/relationships/theme" Target="../theme/theme41.xml"/><Relationship Id="rId1" Type="http://schemas.openxmlformats.org/officeDocument/2006/relationships/slideLayout" Target="../slideLayouts/slideLayout379.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387.xml"/><Relationship Id="rId13" Type="http://schemas.openxmlformats.org/officeDocument/2006/relationships/slideLayout" Target="../slideLayouts/slideLayout392.xml"/><Relationship Id="rId3" Type="http://schemas.openxmlformats.org/officeDocument/2006/relationships/slideLayout" Target="../slideLayouts/slideLayout382.xml"/><Relationship Id="rId7" Type="http://schemas.openxmlformats.org/officeDocument/2006/relationships/slideLayout" Target="../slideLayouts/slideLayout386.xml"/><Relationship Id="rId12" Type="http://schemas.openxmlformats.org/officeDocument/2006/relationships/slideLayout" Target="../slideLayouts/slideLayout391.xml"/><Relationship Id="rId2" Type="http://schemas.openxmlformats.org/officeDocument/2006/relationships/slideLayout" Target="../slideLayouts/slideLayout381.xml"/><Relationship Id="rId1" Type="http://schemas.openxmlformats.org/officeDocument/2006/relationships/slideLayout" Target="../slideLayouts/slideLayout380.xml"/><Relationship Id="rId6" Type="http://schemas.openxmlformats.org/officeDocument/2006/relationships/slideLayout" Target="../slideLayouts/slideLayout385.xml"/><Relationship Id="rId11" Type="http://schemas.openxmlformats.org/officeDocument/2006/relationships/slideLayout" Target="../slideLayouts/slideLayout390.xml"/><Relationship Id="rId5" Type="http://schemas.openxmlformats.org/officeDocument/2006/relationships/slideLayout" Target="../slideLayouts/slideLayout384.xml"/><Relationship Id="rId10" Type="http://schemas.openxmlformats.org/officeDocument/2006/relationships/slideLayout" Target="../slideLayouts/slideLayout389.xml"/><Relationship Id="rId4" Type="http://schemas.openxmlformats.org/officeDocument/2006/relationships/slideLayout" Target="../slideLayouts/slideLayout383.xml"/><Relationship Id="rId9" Type="http://schemas.openxmlformats.org/officeDocument/2006/relationships/slideLayout" Target="../slideLayouts/slideLayout388.xml"/><Relationship Id="rId14" Type="http://schemas.openxmlformats.org/officeDocument/2006/relationships/theme" Target="../theme/theme4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00.xml"/><Relationship Id="rId13" Type="http://schemas.openxmlformats.org/officeDocument/2006/relationships/image" Target="../media/image21.jpeg"/><Relationship Id="rId3" Type="http://schemas.openxmlformats.org/officeDocument/2006/relationships/slideLayout" Target="../slideLayouts/slideLayout395.xml"/><Relationship Id="rId7" Type="http://schemas.openxmlformats.org/officeDocument/2006/relationships/slideLayout" Target="../slideLayouts/slideLayout399.xml"/><Relationship Id="rId12" Type="http://schemas.openxmlformats.org/officeDocument/2006/relationships/theme" Target="../theme/theme43.xml"/><Relationship Id="rId2" Type="http://schemas.openxmlformats.org/officeDocument/2006/relationships/slideLayout" Target="../slideLayouts/slideLayout394.xml"/><Relationship Id="rId1" Type="http://schemas.openxmlformats.org/officeDocument/2006/relationships/slideLayout" Target="../slideLayouts/slideLayout393.xml"/><Relationship Id="rId6" Type="http://schemas.openxmlformats.org/officeDocument/2006/relationships/slideLayout" Target="../slideLayouts/slideLayout398.xml"/><Relationship Id="rId11" Type="http://schemas.openxmlformats.org/officeDocument/2006/relationships/slideLayout" Target="../slideLayouts/slideLayout403.xml"/><Relationship Id="rId5" Type="http://schemas.openxmlformats.org/officeDocument/2006/relationships/slideLayout" Target="../slideLayouts/slideLayout397.xml"/><Relationship Id="rId10" Type="http://schemas.openxmlformats.org/officeDocument/2006/relationships/slideLayout" Target="../slideLayouts/slideLayout402.xml"/><Relationship Id="rId4" Type="http://schemas.openxmlformats.org/officeDocument/2006/relationships/slideLayout" Target="../slideLayouts/slideLayout396.xml"/><Relationship Id="rId9" Type="http://schemas.openxmlformats.org/officeDocument/2006/relationships/slideLayout" Target="../slideLayouts/slideLayout401.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11.xml"/><Relationship Id="rId3" Type="http://schemas.openxmlformats.org/officeDocument/2006/relationships/slideLayout" Target="../slideLayouts/slideLayout406.xml"/><Relationship Id="rId7" Type="http://schemas.openxmlformats.org/officeDocument/2006/relationships/slideLayout" Target="../slideLayouts/slideLayout410.xml"/><Relationship Id="rId12" Type="http://schemas.openxmlformats.org/officeDocument/2006/relationships/theme" Target="../theme/theme44.xml"/><Relationship Id="rId2" Type="http://schemas.openxmlformats.org/officeDocument/2006/relationships/slideLayout" Target="../slideLayouts/slideLayout405.xml"/><Relationship Id="rId1" Type="http://schemas.openxmlformats.org/officeDocument/2006/relationships/slideLayout" Target="../slideLayouts/slideLayout404.xml"/><Relationship Id="rId6" Type="http://schemas.openxmlformats.org/officeDocument/2006/relationships/slideLayout" Target="../slideLayouts/slideLayout409.xml"/><Relationship Id="rId11" Type="http://schemas.openxmlformats.org/officeDocument/2006/relationships/slideLayout" Target="../slideLayouts/slideLayout414.xml"/><Relationship Id="rId5" Type="http://schemas.openxmlformats.org/officeDocument/2006/relationships/slideLayout" Target="../slideLayouts/slideLayout408.xml"/><Relationship Id="rId10" Type="http://schemas.openxmlformats.org/officeDocument/2006/relationships/slideLayout" Target="../slideLayouts/slideLayout413.xml"/><Relationship Id="rId4" Type="http://schemas.openxmlformats.org/officeDocument/2006/relationships/slideLayout" Target="../slideLayouts/slideLayout407.xml"/><Relationship Id="rId9" Type="http://schemas.openxmlformats.org/officeDocument/2006/relationships/slideLayout" Target="../slideLayouts/slideLayout412.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22.xml"/><Relationship Id="rId3" Type="http://schemas.openxmlformats.org/officeDocument/2006/relationships/slideLayout" Target="../slideLayouts/slideLayout417.xml"/><Relationship Id="rId7" Type="http://schemas.openxmlformats.org/officeDocument/2006/relationships/slideLayout" Target="../slideLayouts/slideLayout421.xml"/><Relationship Id="rId12" Type="http://schemas.openxmlformats.org/officeDocument/2006/relationships/theme" Target="../theme/theme45.xml"/><Relationship Id="rId2" Type="http://schemas.openxmlformats.org/officeDocument/2006/relationships/slideLayout" Target="../slideLayouts/slideLayout416.xml"/><Relationship Id="rId1" Type="http://schemas.openxmlformats.org/officeDocument/2006/relationships/slideLayout" Target="../slideLayouts/slideLayout415.xml"/><Relationship Id="rId6" Type="http://schemas.openxmlformats.org/officeDocument/2006/relationships/slideLayout" Target="../slideLayouts/slideLayout420.xml"/><Relationship Id="rId11" Type="http://schemas.openxmlformats.org/officeDocument/2006/relationships/slideLayout" Target="../slideLayouts/slideLayout425.xml"/><Relationship Id="rId5" Type="http://schemas.openxmlformats.org/officeDocument/2006/relationships/slideLayout" Target="../slideLayouts/slideLayout419.xml"/><Relationship Id="rId10" Type="http://schemas.openxmlformats.org/officeDocument/2006/relationships/slideLayout" Target="../slideLayouts/slideLayout424.xml"/><Relationship Id="rId4" Type="http://schemas.openxmlformats.org/officeDocument/2006/relationships/slideLayout" Target="../slideLayouts/slideLayout418.xml"/><Relationship Id="rId9" Type="http://schemas.openxmlformats.org/officeDocument/2006/relationships/slideLayout" Target="../slideLayouts/slideLayout423.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33.xml"/><Relationship Id="rId3" Type="http://schemas.openxmlformats.org/officeDocument/2006/relationships/slideLayout" Target="../slideLayouts/slideLayout428.xml"/><Relationship Id="rId7" Type="http://schemas.openxmlformats.org/officeDocument/2006/relationships/slideLayout" Target="../slideLayouts/slideLayout432.xml"/><Relationship Id="rId12" Type="http://schemas.openxmlformats.org/officeDocument/2006/relationships/theme" Target="../theme/theme46.xml"/><Relationship Id="rId2" Type="http://schemas.openxmlformats.org/officeDocument/2006/relationships/slideLayout" Target="../slideLayouts/slideLayout427.xml"/><Relationship Id="rId1" Type="http://schemas.openxmlformats.org/officeDocument/2006/relationships/slideLayout" Target="../slideLayouts/slideLayout426.xml"/><Relationship Id="rId6" Type="http://schemas.openxmlformats.org/officeDocument/2006/relationships/slideLayout" Target="../slideLayouts/slideLayout431.xml"/><Relationship Id="rId11" Type="http://schemas.openxmlformats.org/officeDocument/2006/relationships/slideLayout" Target="../slideLayouts/slideLayout436.xml"/><Relationship Id="rId5" Type="http://schemas.openxmlformats.org/officeDocument/2006/relationships/slideLayout" Target="../slideLayouts/slideLayout430.xml"/><Relationship Id="rId10" Type="http://schemas.openxmlformats.org/officeDocument/2006/relationships/slideLayout" Target="../slideLayouts/slideLayout435.xml"/><Relationship Id="rId4" Type="http://schemas.openxmlformats.org/officeDocument/2006/relationships/slideLayout" Target="../slideLayouts/slideLayout429.xml"/><Relationship Id="rId9" Type="http://schemas.openxmlformats.org/officeDocument/2006/relationships/slideLayout" Target="../slideLayouts/slideLayout434.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44.xml"/><Relationship Id="rId13" Type="http://schemas.openxmlformats.org/officeDocument/2006/relationships/image" Target="../media/image7.png"/><Relationship Id="rId3" Type="http://schemas.openxmlformats.org/officeDocument/2006/relationships/slideLayout" Target="../slideLayouts/slideLayout439.xml"/><Relationship Id="rId7" Type="http://schemas.openxmlformats.org/officeDocument/2006/relationships/slideLayout" Target="../slideLayouts/slideLayout443.xml"/><Relationship Id="rId12" Type="http://schemas.openxmlformats.org/officeDocument/2006/relationships/image" Target="../media/image6.png"/><Relationship Id="rId2" Type="http://schemas.openxmlformats.org/officeDocument/2006/relationships/slideLayout" Target="../slideLayouts/slideLayout438.xml"/><Relationship Id="rId1" Type="http://schemas.openxmlformats.org/officeDocument/2006/relationships/slideLayout" Target="../slideLayouts/slideLayout437.xml"/><Relationship Id="rId6" Type="http://schemas.openxmlformats.org/officeDocument/2006/relationships/slideLayout" Target="../slideLayouts/slideLayout442.xml"/><Relationship Id="rId11" Type="http://schemas.openxmlformats.org/officeDocument/2006/relationships/theme" Target="../theme/theme47.xml"/><Relationship Id="rId5" Type="http://schemas.openxmlformats.org/officeDocument/2006/relationships/slideLayout" Target="../slideLayouts/slideLayout441.xml"/><Relationship Id="rId10" Type="http://schemas.openxmlformats.org/officeDocument/2006/relationships/slideLayout" Target="../slideLayouts/slideLayout446.xml"/><Relationship Id="rId4" Type="http://schemas.openxmlformats.org/officeDocument/2006/relationships/slideLayout" Target="../slideLayouts/slideLayout440.xml"/><Relationship Id="rId9" Type="http://schemas.openxmlformats.org/officeDocument/2006/relationships/slideLayout" Target="../slideLayouts/slideLayout445.xml"/><Relationship Id="rId14" Type="http://schemas.openxmlformats.org/officeDocument/2006/relationships/image" Target="../media/image8.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5.xml"/><Relationship Id="rId1" Type="http://schemas.openxmlformats.org/officeDocument/2006/relationships/slideLayout" Target="../slideLayouts/slideLayout3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48.xml"/><Relationship Id="rId1" Type="http://schemas.openxmlformats.org/officeDocument/2006/relationships/slideLayout" Target="../slideLayouts/slideLayout4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8.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61.xml"/><Relationship Id="rId1"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3200400" cy="6858000"/>
            <a:chOff x="0" y="0"/>
            <a:chExt cx="2016" cy="4320"/>
          </a:xfrm>
        </p:grpSpPr>
        <p:sp>
          <p:nvSpPr>
            <p:cNvPr id="1033" name="Rectangle 3"/>
            <p:cNvSpPr>
              <a:spLocks noChangeArrowheads="1"/>
            </p:cNvSpPr>
            <p:nvPr/>
          </p:nvSpPr>
          <p:spPr bwMode="auto">
            <a:xfrm>
              <a:off x="0" y="0"/>
              <a:ext cx="480" cy="432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003366"/>
                </a:solidFill>
                <a:latin typeface="Times New Roman" charset="0"/>
                <a:ea typeface="ＭＳ Ｐゴシック" charset="0"/>
                <a:cs typeface="ＭＳ Ｐゴシック" charset="0"/>
              </a:endParaRPr>
            </a:p>
          </p:txBody>
        </p:sp>
        <p:sp>
          <p:nvSpPr>
            <p:cNvPr id="1034" name="Rectangle 4"/>
            <p:cNvSpPr>
              <a:spLocks noChangeArrowheads="1"/>
            </p:cNvSpPr>
            <p:nvPr/>
          </p:nvSpPr>
          <p:spPr bwMode="auto">
            <a:xfrm>
              <a:off x="432" y="0"/>
              <a:ext cx="1584" cy="67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003366"/>
                </a:solidFill>
                <a:latin typeface="Times New Roman" charset="0"/>
                <a:ea typeface="ＭＳ Ｐゴシック" charset="0"/>
                <a:cs typeface="ＭＳ Ｐゴシック" charset="0"/>
              </a:endParaRPr>
            </a:p>
          </p:txBody>
        </p:sp>
      </p:grpSp>
      <p:sp>
        <p:nvSpPr>
          <p:cNvPr id="1027"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kumimoji="1" lang="en-US" sz="2400">
              <a:solidFill>
                <a:srgbClr val="003366"/>
              </a:solidFill>
              <a:latin typeface="Times New Roman" charset="0"/>
              <a:ea typeface="ＭＳ Ｐゴシック" charset="0"/>
              <a:cs typeface="ＭＳ Ｐゴシック" charset="0"/>
            </a:endParaRPr>
          </a:p>
        </p:txBody>
      </p:sp>
      <p:sp>
        <p:nvSpPr>
          <p:cNvPr id="1028"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9"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0" name="Rectangle 8"/>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a:latin typeface="Arial" charset="0"/>
                <a:ea typeface="+mn-ea"/>
                <a:cs typeface="+mn-cs"/>
              </a:defRPr>
            </a:lvl1pPr>
          </a:lstStyle>
          <a:p>
            <a:pPr defTabSz="914400" fontAlgn="base">
              <a:spcBef>
                <a:spcPct val="0"/>
              </a:spcBef>
              <a:spcAft>
                <a:spcPct val="0"/>
              </a:spcAft>
              <a:defRPr/>
            </a:pPr>
            <a:endParaRPr lang="en-US">
              <a:solidFill>
                <a:srgbClr val="003366"/>
              </a:solidFill>
            </a:endParaRPr>
          </a:p>
        </p:txBody>
      </p:sp>
      <p:sp>
        <p:nvSpPr>
          <p:cNvPr id="8201" name="Rectangle 9"/>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a:latin typeface="Arial" charset="0"/>
                <a:ea typeface="+mn-ea"/>
                <a:cs typeface="+mn-cs"/>
              </a:defRPr>
            </a:lvl1pPr>
          </a:lstStyle>
          <a:p>
            <a:pPr defTabSz="914400" fontAlgn="base">
              <a:spcBef>
                <a:spcPct val="0"/>
              </a:spcBef>
              <a:spcAft>
                <a:spcPct val="0"/>
              </a:spcAft>
              <a:defRPr/>
            </a:pPr>
            <a:endParaRPr lang="en-US">
              <a:solidFill>
                <a:srgbClr val="003366"/>
              </a:solidFill>
            </a:endParaRPr>
          </a:p>
        </p:txBody>
      </p:sp>
      <p:sp>
        <p:nvSpPr>
          <p:cNvPr id="8202" name="Rectangle 10"/>
          <p:cNvSpPr>
            <a:spLocks noGrp="1" noChangeArrowheads="1"/>
          </p:cNvSpPr>
          <p:nvPr>
            <p:ph type="sldNum" sz="quarter" idx="4"/>
          </p:nvPr>
        </p:nvSpPr>
        <p:spPr bwMode="auto">
          <a:xfrm>
            <a:off x="84138" y="6343650"/>
            <a:ext cx="587375" cy="48895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a:solidFill>
                  <a:schemeClr val="bg1"/>
                </a:solidFill>
                <a:latin typeface="Arial" charset="0"/>
              </a:defRPr>
            </a:lvl1pPr>
          </a:lstStyle>
          <a:p>
            <a:pPr defTabSz="914400" fontAlgn="base">
              <a:spcBef>
                <a:spcPct val="0"/>
              </a:spcBef>
              <a:spcAft>
                <a:spcPct val="0"/>
              </a:spcAft>
              <a:defRPr/>
            </a:pPr>
            <a:fld id="{9C7E0900-7EC4-5E44-8B2A-030586DC3E7A}"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5129993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pitchFamily="-110" charset="0"/>
        </a:defRPr>
      </a:lvl6pPr>
      <a:lvl7pPr marL="914400" algn="l" rtl="0" fontAlgn="base">
        <a:lnSpc>
          <a:spcPct val="90000"/>
        </a:lnSpc>
        <a:spcBef>
          <a:spcPct val="0"/>
        </a:spcBef>
        <a:spcAft>
          <a:spcPct val="0"/>
        </a:spcAft>
        <a:defRPr sz="3600" b="1">
          <a:solidFill>
            <a:schemeClr val="tx2"/>
          </a:solidFill>
          <a:latin typeface="Arial" pitchFamily="-110" charset="0"/>
        </a:defRPr>
      </a:lvl7pPr>
      <a:lvl8pPr marL="1371600" algn="l" rtl="0" fontAlgn="base">
        <a:lnSpc>
          <a:spcPct val="90000"/>
        </a:lnSpc>
        <a:spcBef>
          <a:spcPct val="0"/>
        </a:spcBef>
        <a:spcAft>
          <a:spcPct val="0"/>
        </a:spcAft>
        <a:defRPr sz="3600" b="1">
          <a:solidFill>
            <a:schemeClr val="tx2"/>
          </a:solidFill>
          <a:latin typeface="Arial" pitchFamily="-110" charset="0"/>
        </a:defRPr>
      </a:lvl8pPr>
      <a:lvl9pPr marL="1828800" algn="l" rtl="0" fontAlgn="base">
        <a:lnSpc>
          <a:spcPct val="90000"/>
        </a:lnSpc>
        <a:spcBef>
          <a:spcPct val="0"/>
        </a:spcBef>
        <a:spcAft>
          <a:spcPct val="0"/>
        </a:spcAft>
        <a:defRPr sz="3600" b="1">
          <a:solidFill>
            <a:schemeClr val="tx2"/>
          </a:solidFill>
          <a:latin typeface="Arial" pitchFamily="-110"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ＭＳ Ｐゴシック" pitchFamily="-110" charset="-128"/>
        </a:defRPr>
      </a:lvl5pPr>
      <a:lvl6pPr marL="2514600" indent="-228600" algn="l" rtl="0" fontAlgn="base">
        <a:spcBef>
          <a:spcPct val="20000"/>
        </a:spcBef>
        <a:spcAft>
          <a:spcPct val="0"/>
        </a:spcAft>
        <a:buClr>
          <a:schemeClr val="tx1"/>
        </a:buClr>
        <a:buSzPct val="65000"/>
        <a:buFont typeface="Wingdings" pitchFamily="-110" charset="2"/>
        <a:buChar char="l"/>
        <a:defRPr>
          <a:solidFill>
            <a:schemeClr val="tx1"/>
          </a:solidFill>
          <a:latin typeface="+mn-lt"/>
          <a:ea typeface="ＭＳ Ｐゴシック" pitchFamily="-110" charset="-128"/>
        </a:defRPr>
      </a:lvl6pPr>
      <a:lvl7pPr marL="2971800" indent="-228600" algn="l" rtl="0" fontAlgn="base">
        <a:spcBef>
          <a:spcPct val="20000"/>
        </a:spcBef>
        <a:spcAft>
          <a:spcPct val="0"/>
        </a:spcAft>
        <a:buClr>
          <a:schemeClr val="tx1"/>
        </a:buClr>
        <a:buSzPct val="65000"/>
        <a:buFont typeface="Wingdings" pitchFamily="-110" charset="2"/>
        <a:buChar char="l"/>
        <a:defRPr>
          <a:solidFill>
            <a:schemeClr val="tx1"/>
          </a:solidFill>
          <a:latin typeface="+mn-lt"/>
          <a:ea typeface="ＭＳ Ｐゴシック" pitchFamily="-110" charset="-128"/>
        </a:defRPr>
      </a:lvl7pPr>
      <a:lvl8pPr marL="3429000" indent="-228600" algn="l" rtl="0" fontAlgn="base">
        <a:spcBef>
          <a:spcPct val="20000"/>
        </a:spcBef>
        <a:spcAft>
          <a:spcPct val="0"/>
        </a:spcAft>
        <a:buClr>
          <a:schemeClr val="tx1"/>
        </a:buClr>
        <a:buSzPct val="65000"/>
        <a:buFont typeface="Wingdings" pitchFamily="-110" charset="2"/>
        <a:buChar char="l"/>
        <a:defRPr>
          <a:solidFill>
            <a:schemeClr val="tx1"/>
          </a:solidFill>
          <a:latin typeface="+mn-lt"/>
          <a:ea typeface="ＭＳ Ｐゴシック" pitchFamily="-110" charset="-128"/>
        </a:defRPr>
      </a:lvl8pPr>
      <a:lvl9pPr marL="3886200" indent="-228600" algn="l" rtl="0" fontAlgn="base">
        <a:spcBef>
          <a:spcPct val="20000"/>
        </a:spcBef>
        <a:spcAft>
          <a:spcPct val="0"/>
        </a:spcAft>
        <a:buClr>
          <a:schemeClr val="tx1"/>
        </a:buClr>
        <a:buSzPct val="65000"/>
        <a:buFont typeface="Wingdings" pitchFamily="-110" charset="2"/>
        <a:buChar char="l"/>
        <a:defRPr>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72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ea typeface="ＭＳ Ｐゴシック"/>
                <a:cs typeface="ＭＳ Ｐゴシック"/>
              </a:defRPr>
            </a:lvl1pPr>
          </a:lstStyle>
          <a:p>
            <a:pPr defTabSz="914400" fontAlgn="base">
              <a:spcBef>
                <a:spcPct val="0"/>
              </a:spcBef>
              <a:spcAft>
                <a:spcPct val="0"/>
              </a:spcAft>
              <a:defRPr/>
            </a:pPr>
            <a:endParaRPr lang="en-US">
              <a:latin typeface="Times New Roman"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ea typeface="ＭＳ Ｐゴシック"/>
                <a:cs typeface="ＭＳ Ｐゴシック"/>
              </a:defRPr>
            </a:lvl1pPr>
          </a:lstStyle>
          <a:p>
            <a:pPr defTabSz="914400" fontAlgn="base">
              <a:spcBef>
                <a:spcPct val="0"/>
              </a:spcBef>
              <a:spcAft>
                <a:spcPct val="0"/>
              </a:spcAft>
              <a:defRPr/>
            </a:pPr>
            <a:endParaRPr lang="en-US">
              <a:latin typeface="Times New Roman"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defTabSz="914400" fontAlgn="base">
              <a:spcBef>
                <a:spcPct val="0"/>
              </a:spcBef>
              <a:spcAft>
                <a:spcPct val="0"/>
              </a:spcAft>
              <a:defRPr/>
            </a:pPr>
            <a:fld id="{D81F68CD-9070-6F4E-9BF7-2D66FCDA8384}" type="slidenum">
              <a:rPr lang="en-US">
                <a:latin typeface="Times New Roman" charset="0"/>
                <a:ea typeface="ＭＳ Ｐゴシック" charset="0"/>
                <a:cs typeface="ＭＳ Ｐゴシック" charset="0"/>
              </a:rPr>
              <a:pPr defTabSz="914400" fontAlgn="base">
                <a:spcBef>
                  <a:spcPct val="0"/>
                </a:spcBef>
                <a:spcAft>
                  <a:spcPct val="0"/>
                </a:spcAft>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46935367"/>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0"/>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90" name="Group 1026"/>
          <p:cNvGrpSpPr>
            <a:grpSpLocks/>
          </p:cNvGrpSpPr>
          <p:nvPr/>
        </p:nvGrpSpPr>
        <p:grpSpPr bwMode="auto">
          <a:xfrm>
            <a:off x="0" y="3902075"/>
            <a:ext cx="3400425" cy="2949575"/>
            <a:chOff x="0" y="2458"/>
            <a:chExt cx="2142" cy="1858"/>
          </a:xfrm>
        </p:grpSpPr>
        <p:sp>
          <p:nvSpPr>
            <p:cNvPr id="69635"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a:cs typeface="ＭＳ Ｐゴシック"/>
              </a:endParaRPr>
            </a:p>
          </p:txBody>
        </p:sp>
        <p:sp>
          <p:nvSpPr>
            <p:cNvPr id="69636"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a:cs typeface="ＭＳ Ｐゴシック"/>
              </a:endParaRPr>
            </a:p>
          </p:txBody>
        </p:sp>
        <p:sp>
          <p:nvSpPr>
            <p:cNvPr id="69637"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a:cs typeface="ＭＳ Ｐゴシック"/>
              </a:endParaRPr>
            </a:p>
          </p:txBody>
        </p:sp>
        <p:sp>
          <p:nvSpPr>
            <p:cNvPr id="69638"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a:cs typeface="ＭＳ Ｐゴシック"/>
              </a:endParaRPr>
            </a:p>
          </p:txBody>
        </p:sp>
        <p:sp>
          <p:nvSpPr>
            <p:cNvPr id="12300"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2301"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2302"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12291" name="Rectangle 1034"/>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2292" name="Rectangle 1035"/>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9644"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Arial"/>
              <a:ea typeface="ＭＳ Ｐゴシック"/>
              <a:cs typeface="ＭＳ Ｐゴシック"/>
            </a:endParaRPr>
          </a:p>
        </p:txBody>
      </p:sp>
      <p:sp>
        <p:nvSpPr>
          <p:cNvPr id="69645"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Arial"/>
              <a:ea typeface="ＭＳ Ｐゴシック"/>
              <a:cs typeface="ＭＳ Ｐゴシック"/>
            </a:endParaRPr>
          </a:p>
        </p:txBody>
      </p:sp>
      <p:sp>
        <p:nvSpPr>
          <p:cNvPr id="69646"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Arial" charset="0"/>
              </a:defRPr>
            </a:lvl1pPr>
          </a:lstStyle>
          <a:p>
            <a:pPr defTabSz="914400" fontAlgn="base">
              <a:spcBef>
                <a:spcPct val="0"/>
              </a:spcBef>
              <a:spcAft>
                <a:spcPct val="0"/>
              </a:spcAft>
              <a:defRPr/>
            </a:pPr>
            <a:fld id="{45A1939A-D539-BB44-A871-6200AEFCC107}"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988103269"/>
      </p:ext>
    </p:extLst>
  </p:cSld>
  <p:clrMap bg1="dk2" tx1="lt1" bg2="dk1"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mn-ea"/>
        </a:defRPr>
      </a:lvl5pPr>
      <a:lvl6pPr marL="25146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6pPr>
      <a:lvl7pPr marL="29718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7pPr>
      <a:lvl8pPr marL="34290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8pPr>
      <a:lvl9pPr marL="38862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914400" fontAlgn="base">
              <a:spcBef>
                <a:spcPct val="0"/>
              </a:spcBef>
              <a:spcAft>
                <a:spcPct val="0"/>
              </a:spcAft>
              <a:defRPr/>
            </a:pPr>
            <a:fld id="{E96FFD9D-FB4A-5F4E-86CA-E1E188EF93FA}" type="slidenum">
              <a:rPr lang="en-US">
                <a:solidFill>
                  <a:srgbClr val="000000"/>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492978603"/>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1490" name="Group 2"/>
          <p:cNvGrpSpPr>
            <a:grpSpLocks/>
          </p:cNvGrpSpPr>
          <p:nvPr/>
        </p:nvGrpSpPr>
        <p:grpSpPr bwMode="auto">
          <a:xfrm>
            <a:off x="228600" y="228600"/>
            <a:ext cx="8686800" cy="5943600"/>
            <a:chOff x="144" y="144"/>
            <a:chExt cx="5472" cy="3744"/>
          </a:xfrm>
        </p:grpSpPr>
        <p:sp>
          <p:nvSpPr>
            <p:cNvPr id="191496"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p:spPr>
          <p:txBody>
            <a:bodyPr wrap="none" anchor="ctr"/>
            <a:lstStyle/>
            <a:p>
              <a:pPr algn="ct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91497"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p:spPr>
          <p:txBody>
            <a:bodyPr wrap="none" anchor="ctr"/>
            <a:lstStyle/>
            <a:p>
              <a:pPr algn="ct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91498" name="Line 5"/>
            <p:cNvSpPr>
              <a:spLocks noChangeShapeType="1"/>
            </p:cNvSpPr>
            <p:nvPr/>
          </p:nvSpPr>
          <p:spPr bwMode="auto">
            <a:xfrm>
              <a:off x="336" y="1092"/>
              <a:ext cx="5136" cy="0"/>
            </a:xfrm>
            <a:prstGeom prst="line">
              <a:avLst/>
            </a:prstGeom>
            <a:noFill/>
            <a:ln w="12700">
              <a:solidFill>
                <a:schemeClr val="accent2"/>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grpSp>
      <p:sp>
        <p:nvSpPr>
          <p:cNvPr id="191491" name="Rectangle 6"/>
          <p:cNvSpPr>
            <a:spLocks noGrp="1" noChangeArrowheads="1"/>
          </p:cNvSpPr>
          <p:nvPr>
            <p:ph type="title"/>
          </p:nvPr>
        </p:nvSpPr>
        <p:spPr bwMode="auto">
          <a:xfrm>
            <a:off x="533400" y="473075"/>
            <a:ext cx="8153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91492" name="Rectangle 7"/>
          <p:cNvSpPr>
            <a:spLocks noGrp="1" noChangeArrowheads="1"/>
          </p:cNvSpPr>
          <p:nvPr>
            <p:ph type="body" idx="1"/>
          </p:nvPr>
        </p:nvSpPr>
        <p:spPr bwMode="auto">
          <a:xfrm>
            <a:off x="533400" y="1828800"/>
            <a:ext cx="81534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94632" name="Rectangle 8"/>
          <p:cNvSpPr>
            <a:spLocks noGrp="1" noChangeArrowheads="1"/>
          </p:cNvSpPr>
          <p:nvPr>
            <p:ph type="dt" sz="half" idx="2"/>
          </p:nvPr>
        </p:nvSpPr>
        <p:spPr bwMode="auto">
          <a:xfrm>
            <a:off x="533400" y="6248400"/>
            <a:ext cx="2057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000">
                <a:solidFill>
                  <a:srgbClr val="FFFFFF"/>
                </a:solidFill>
                <a:latin typeface="Arial" pitchFamily="21" charset="0"/>
                <a:ea typeface="+mn-ea"/>
                <a:cs typeface="+mn-cs"/>
              </a:defRPr>
            </a:lvl1pPr>
          </a:lstStyle>
          <a:p>
            <a:pPr defTabSz="914400" fontAlgn="base">
              <a:spcBef>
                <a:spcPct val="0"/>
              </a:spcBef>
              <a:spcAft>
                <a:spcPct val="0"/>
              </a:spcAft>
              <a:defRPr/>
            </a:pPr>
            <a:endParaRPr lang="en-US"/>
          </a:p>
        </p:txBody>
      </p:sp>
      <p:sp>
        <p:nvSpPr>
          <p:cNvPr id="794633" name="Rectangle 9"/>
          <p:cNvSpPr>
            <a:spLocks noGrp="1" noChangeArrowheads="1"/>
          </p:cNvSpPr>
          <p:nvPr>
            <p:ph type="ftr" sz="quarter" idx="3"/>
          </p:nvPr>
        </p:nvSpPr>
        <p:spPr bwMode="auto">
          <a:xfrm>
            <a:off x="32385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000">
                <a:solidFill>
                  <a:srgbClr val="FFFFFF"/>
                </a:solidFill>
                <a:latin typeface="Arial" pitchFamily="21" charset="0"/>
                <a:ea typeface="+mn-ea"/>
                <a:cs typeface="+mn-cs"/>
              </a:defRPr>
            </a:lvl1pPr>
          </a:lstStyle>
          <a:p>
            <a:pPr defTabSz="914400" fontAlgn="base">
              <a:spcBef>
                <a:spcPct val="0"/>
              </a:spcBef>
              <a:spcAft>
                <a:spcPct val="0"/>
              </a:spcAft>
              <a:defRPr/>
            </a:pPr>
            <a:endParaRPr lang="en-US"/>
          </a:p>
        </p:txBody>
      </p:sp>
      <p:sp>
        <p:nvSpPr>
          <p:cNvPr id="794634" name="Rectangle 10"/>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000">
                <a:solidFill>
                  <a:srgbClr val="FFFFFF"/>
                </a:solidFill>
                <a:latin typeface="Arial" charset="0"/>
              </a:defRPr>
            </a:lvl1pPr>
          </a:lstStyle>
          <a:p>
            <a:pPr defTabSz="914400" fontAlgn="base">
              <a:spcBef>
                <a:spcPct val="0"/>
              </a:spcBef>
              <a:spcAft>
                <a:spcPct val="0"/>
              </a:spcAft>
              <a:defRPr/>
            </a:pPr>
            <a:fld id="{2D4DE2B0-E279-1E4B-A290-CC33210831BA}"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241122656"/>
      </p:ext>
    </p:extLst>
  </p:cSld>
  <p:clrMap bg1="dk2" tx1="lt1" bg2="dk1" tx2="lt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xStyles>
    <p:titleStyle>
      <a:lvl1pPr algn="l" rtl="0" eaLnBrk="0" fontAlgn="base" hangingPunct="0">
        <a:lnSpc>
          <a:spcPct val="80000"/>
        </a:lnSpc>
        <a:spcBef>
          <a:spcPct val="0"/>
        </a:spcBef>
        <a:spcAft>
          <a:spcPct val="0"/>
        </a:spcAft>
        <a:defRPr sz="4400">
          <a:solidFill>
            <a:schemeClr val="tx2"/>
          </a:solidFill>
          <a:latin typeface="+mj-lt"/>
          <a:ea typeface="ＭＳ Ｐゴシック" pitchFamily="21" charset="-128"/>
          <a:cs typeface="ＭＳ Ｐゴシック" pitchFamily="21" charset="-128"/>
        </a:defRPr>
      </a:lvl1pPr>
      <a:lvl2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2pPr>
      <a:lvl3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3pPr>
      <a:lvl4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4pPr>
      <a:lvl5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5pPr>
      <a:lvl6pPr marL="457200" algn="l" rtl="0" fontAlgn="base">
        <a:lnSpc>
          <a:spcPct val="80000"/>
        </a:lnSpc>
        <a:spcBef>
          <a:spcPct val="0"/>
        </a:spcBef>
        <a:spcAft>
          <a:spcPct val="0"/>
        </a:spcAft>
        <a:defRPr sz="4400">
          <a:solidFill>
            <a:schemeClr val="tx2"/>
          </a:solidFill>
          <a:latin typeface="Times New Roman" pitchFamily="-111" charset="0"/>
        </a:defRPr>
      </a:lvl6pPr>
      <a:lvl7pPr marL="914400" algn="l" rtl="0" fontAlgn="base">
        <a:lnSpc>
          <a:spcPct val="80000"/>
        </a:lnSpc>
        <a:spcBef>
          <a:spcPct val="0"/>
        </a:spcBef>
        <a:spcAft>
          <a:spcPct val="0"/>
        </a:spcAft>
        <a:defRPr sz="4400">
          <a:solidFill>
            <a:schemeClr val="tx2"/>
          </a:solidFill>
          <a:latin typeface="Times New Roman" pitchFamily="-111" charset="0"/>
        </a:defRPr>
      </a:lvl7pPr>
      <a:lvl8pPr marL="1371600" algn="l" rtl="0" fontAlgn="base">
        <a:lnSpc>
          <a:spcPct val="80000"/>
        </a:lnSpc>
        <a:spcBef>
          <a:spcPct val="0"/>
        </a:spcBef>
        <a:spcAft>
          <a:spcPct val="0"/>
        </a:spcAft>
        <a:defRPr sz="4400">
          <a:solidFill>
            <a:schemeClr val="tx2"/>
          </a:solidFill>
          <a:latin typeface="Times New Roman" pitchFamily="-111" charset="0"/>
        </a:defRPr>
      </a:lvl8pPr>
      <a:lvl9pPr marL="1828800" algn="l" rtl="0" fontAlgn="base">
        <a:lnSpc>
          <a:spcPct val="80000"/>
        </a:lnSpc>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ＭＳ Ｐゴシック" pitchFamily="21" charset="-128"/>
          <a:cs typeface="ＭＳ Ｐゴシック" pitchFamily="21" charset="-128"/>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1"/>
        </a:buClr>
        <a:buSzPct val="85000"/>
        <a:buFont typeface="Wingdings" pitchFamily="-111" charset="2"/>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SzPct val="85000"/>
        <a:buFont typeface="Wingdings" pitchFamily="-111" charset="2"/>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SzPct val="85000"/>
        <a:buFont typeface="Wingdings" pitchFamily="-111" charset="2"/>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SzPct val="85000"/>
        <a:buFont typeface="Wingdings" pitchFamily="-111" charset="2"/>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32" name="Group 3"/>
            <p:cNvGrpSpPr>
              <a:grpSpLocks/>
            </p:cNvGrpSpPr>
            <p:nvPr userDrawn="1"/>
          </p:nvGrpSpPr>
          <p:grpSpPr bwMode="auto">
            <a:xfrm>
              <a:off x="0" y="0"/>
              <a:ext cx="3216" cy="3072"/>
              <a:chOff x="0" y="0"/>
              <a:chExt cx="2928" cy="2784"/>
            </a:xfrm>
          </p:grpSpPr>
          <p:sp>
            <p:nvSpPr>
              <p:cNvPr id="1045"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6"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7"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8"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33" name="Group 9"/>
            <p:cNvGrpSpPr>
              <a:grpSpLocks/>
            </p:cNvGrpSpPr>
            <p:nvPr userDrawn="1"/>
          </p:nvGrpSpPr>
          <p:grpSpPr bwMode="auto">
            <a:xfrm>
              <a:off x="2016" y="2016"/>
              <a:ext cx="2448" cy="2304"/>
              <a:chOff x="0" y="0"/>
              <a:chExt cx="2928" cy="2784"/>
            </a:xfrm>
          </p:grpSpPr>
          <p:sp>
            <p:nvSpPr>
              <p:cNvPr id="1040"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1"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2"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3"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34" name="Group 15"/>
            <p:cNvGrpSpPr>
              <a:grpSpLocks/>
            </p:cNvGrpSpPr>
            <p:nvPr userDrawn="1"/>
          </p:nvGrpSpPr>
          <p:grpSpPr bwMode="auto">
            <a:xfrm>
              <a:off x="2832" y="96"/>
              <a:ext cx="2736" cy="2592"/>
              <a:chOff x="0" y="0"/>
              <a:chExt cx="2928" cy="2784"/>
            </a:xfrm>
          </p:grpSpPr>
          <p:sp>
            <p:nvSpPr>
              <p:cNvPr id="1035"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6"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7"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8"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sp>
        <p:nvSpPr>
          <p:cNvPr id="1027"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9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Times New Roman" pitchFamily="24"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7580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latin typeface="Times New Roman" pitchFamily="24"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7580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defTabSz="914400" fontAlgn="base">
              <a:spcBef>
                <a:spcPct val="0"/>
              </a:spcBef>
              <a:spcAft>
                <a:spcPct val="0"/>
              </a:spcAft>
              <a:defRPr/>
            </a:pPr>
            <a:fld id="{89F04783-8C4A-8C46-A3FC-3B8E1E75C637}" type="slidenum">
              <a:rPr lang="en-US">
                <a:solidFill>
                  <a:srgbClr val="EAEAEA"/>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EAEAEA"/>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91867001"/>
      </p:ext>
    </p:extLst>
  </p:cSld>
  <p:clrMap bg1="dk2" tx1="lt1" bg2="dk1" tx2="lt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28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Clr>
          <a:schemeClr val="hlink"/>
        </a:buClr>
        <a:buSzPct val="110000"/>
        <a:buChar char="•"/>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defRPr/>
            </a:pPr>
            <a:fld id="{F288F80B-CDF5-2E48-8A03-B5258D6C3563}" type="slidenum">
              <a:rPr lang="en-US">
                <a:solidFill>
                  <a:srgbClr val="000000"/>
                </a:solidFill>
                <a:latin typeface="Times New Roman"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95739712"/>
      </p:ext>
    </p:extLst>
  </p:cSld>
  <p:clrMap bg1="lt1" tx1="dk1" bg2="lt2" tx2="dk2" accent1="accent1" accent2="accent2" accent3="accent3" accent4="accent4" accent5="accent5" accent6="accent6" hlink="hlink" folHlink="folHlink"/>
  <p:sldLayoutIdLst>
    <p:sldLayoutId id="2147483848" r:id="rId1"/>
    <p:sldLayoutId id="2147483849" r:id="rId2"/>
  </p:sldLayoutIdLst>
  <p:hf sldNum="0" hdr="0" ftr="0" dt="0"/>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2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2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C21ECC27-AFAC-3C4C-9F16-F4D64CB78B25}"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720075875"/>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21" charset="-128"/>
          <a:cs typeface="ＭＳ Ｐゴシック" pitchFamily="2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5pPr>
      <a:lvl6pPr marL="457200" algn="ctr" rtl="0" eaLnBrk="0" fontAlgn="base" hangingPunct="0">
        <a:spcBef>
          <a:spcPct val="0"/>
        </a:spcBef>
        <a:spcAft>
          <a:spcPct val="0"/>
        </a:spcAft>
        <a:defRPr sz="4400">
          <a:solidFill>
            <a:schemeClr val="tx2"/>
          </a:solidFill>
          <a:latin typeface="Times New Roman" pitchFamily="-111" charset="0"/>
        </a:defRPr>
      </a:lvl6pPr>
      <a:lvl7pPr marL="914400" algn="ctr" rtl="0" eaLnBrk="0" fontAlgn="base" hangingPunct="0">
        <a:spcBef>
          <a:spcPct val="0"/>
        </a:spcBef>
        <a:spcAft>
          <a:spcPct val="0"/>
        </a:spcAft>
        <a:defRPr sz="4400">
          <a:solidFill>
            <a:schemeClr val="tx2"/>
          </a:solidFill>
          <a:latin typeface="Times New Roman" pitchFamily="-111" charset="0"/>
        </a:defRPr>
      </a:lvl7pPr>
      <a:lvl8pPr marL="1371600" algn="ctr" rtl="0" eaLnBrk="0" fontAlgn="base" hangingPunct="0">
        <a:spcBef>
          <a:spcPct val="0"/>
        </a:spcBef>
        <a:spcAft>
          <a:spcPct val="0"/>
        </a:spcAft>
        <a:defRPr sz="4400">
          <a:solidFill>
            <a:schemeClr val="tx2"/>
          </a:solidFill>
          <a:latin typeface="Times New Roman" pitchFamily="-111" charset="0"/>
        </a:defRPr>
      </a:lvl8pPr>
      <a:lvl9pPr marL="1828800" algn="ctr" rtl="0" eaLnBrk="0" fontAlgn="base" hangingPunct="0">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21" charset="-128"/>
          <a:cs typeface="ＭＳ Ｐゴシック" pitchFamily="2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2466" name="Group 2"/>
          <p:cNvGrpSpPr>
            <a:grpSpLocks/>
          </p:cNvGrpSpPr>
          <p:nvPr/>
        </p:nvGrpSpPr>
        <p:grpSpPr bwMode="auto">
          <a:xfrm>
            <a:off x="0" y="2286000"/>
            <a:ext cx="9144000" cy="3581400"/>
            <a:chOff x="0" y="1968"/>
            <a:chExt cx="5760" cy="2256"/>
          </a:xfrm>
        </p:grpSpPr>
        <p:sp>
          <p:nvSpPr>
            <p:cNvPr id="62473"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74"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75"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76"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77"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78"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79"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80"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81"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82"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83"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84"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85"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86"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87"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88"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89"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90"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91"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92"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93"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94"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95"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96"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97"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98"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99"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00"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01"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02"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03"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04"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05"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06"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07"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08"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09"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10"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11"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12"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13"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14"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15"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16"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17"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18"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19"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20"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21"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22"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23"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24"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25"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26"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27"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28"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29"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30"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31"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32"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33"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34"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35"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grpSp>
      <p:sp>
        <p:nvSpPr>
          <p:cNvPr id="62467"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62468"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138756"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latin typeface="Helvetica" pitchFamily="21" charset="0"/>
                <a:ea typeface="+mn-ea"/>
                <a:cs typeface="+mn-cs"/>
              </a:defRPr>
            </a:lvl1pPr>
          </a:lstStyle>
          <a:p>
            <a:pPr defTabSz="914400" fontAlgn="base">
              <a:spcBef>
                <a:spcPct val="0"/>
              </a:spcBef>
              <a:spcAft>
                <a:spcPct val="0"/>
              </a:spcAft>
              <a:defRPr/>
            </a:pPr>
            <a:endParaRPr lang="en-US" altLang="ja-JP">
              <a:solidFill>
                <a:srgbClr val="FFFFFF"/>
              </a:solidFill>
              <a:ea typeface="Osaka"/>
              <a:cs typeface="Osaka"/>
            </a:endParaRPr>
          </a:p>
        </p:txBody>
      </p:sp>
      <p:sp>
        <p:nvSpPr>
          <p:cNvPr id="1138757"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latin typeface="Helvetica" pitchFamily="21" charset="0"/>
                <a:ea typeface="+mn-ea"/>
                <a:cs typeface="+mn-cs"/>
              </a:defRPr>
            </a:lvl1pPr>
          </a:lstStyle>
          <a:p>
            <a:pPr defTabSz="914400" fontAlgn="base">
              <a:spcBef>
                <a:spcPct val="0"/>
              </a:spcBef>
              <a:spcAft>
                <a:spcPct val="0"/>
              </a:spcAft>
              <a:defRPr/>
            </a:pPr>
            <a:endParaRPr lang="en-US" altLang="ja-JP">
              <a:solidFill>
                <a:srgbClr val="FFFFFF"/>
              </a:solidFill>
              <a:ea typeface="Osaka"/>
              <a:cs typeface="Osaka"/>
            </a:endParaRPr>
          </a:p>
        </p:txBody>
      </p:sp>
      <p:sp>
        <p:nvSpPr>
          <p:cNvPr id="1138758"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latin typeface="Helvetica" charset="0"/>
                <a:ea typeface="Osaka" charset="0"/>
                <a:cs typeface="Osaka" charset="0"/>
              </a:defRPr>
            </a:lvl1pPr>
          </a:lstStyle>
          <a:p>
            <a:pPr defTabSz="914400" fontAlgn="base">
              <a:spcBef>
                <a:spcPct val="0"/>
              </a:spcBef>
              <a:spcAft>
                <a:spcPct val="0"/>
              </a:spcAft>
              <a:defRPr/>
            </a:pPr>
            <a:fld id="{0C4CC6B1-36CB-E24C-9DB5-A54F77733971}" type="slidenum">
              <a:rPr lang="en-US" altLang="ja-JP">
                <a:solidFill>
                  <a:srgbClr val="FFFFFF"/>
                </a:solidFill>
              </a:rPr>
              <a:pPr defTabSz="914400" fontAlgn="base">
                <a:spcBef>
                  <a:spcPct val="0"/>
                </a:spcBef>
                <a:spcAft>
                  <a:spcPct val="0"/>
                </a:spcAft>
                <a:defRPr/>
              </a:pPr>
              <a:t>‹#›</a:t>
            </a:fld>
            <a:endParaRPr lang="en-US" altLang="ja-JP">
              <a:solidFill>
                <a:srgbClr val="FFFFFF"/>
              </a:solidFill>
            </a:endParaRPr>
          </a:p>
        </p:txBody>
      </p:sp>
      <p:pic>
        <p:nvPicPr>
          <p:cNvPr id="62472" name="Picture 7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39614561"/>
      </p:ext>
    </p:extLst>
  </p:cSld>
  <p:clrMap bg1="dk2" tx1="lt1" bg2="dk1" tx2="lt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2pPr>
      <a:lvl3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3pPr>
      <a:lvl4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4pPr>
      <a:lvl5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5pPr>
      <a:lvl6pPr marL="45720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6pPr>
      <a:lvl7pPr marL="91440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7pPr>
      <a:lvl8pPr marL="137160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8pPr>
      <a:lvl9pPr marL="182880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4550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12698" dir="2700000" algn="ctr" rotWithShape="0">
              <a:srgbClr val="FFFFFF">
                <a:alpha val="99924"/>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4550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12698" dir="2700000" algn="ctr" rotWithShape="0">
              <a:srgbClr val="FFFFFF">
                <a:alpha val="99924"/>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55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12698" dir="2700000" algn="ctr" rotWithShape="0">
              <a:srgbClr val="FFFFFF">
                <a:alpha val="99924"/>
              </a:srgbClr>
            </a:outerShdw>
          </a:effectLst>
        </p:spPr>
        <p:txBody>
          <a:bodyPr vert="horz" wrap="square" lIns="91440" tIns="45720" rIns="91440" bIns="45720" numCol="1" anchor="t" anchorCtr="0" compatLnSpc="1">
            <a:prstTxWarp prst="textNoShape">
              <a:avLst/>
            </a:prstTxWarp>
          </a:bodyPr>
          <a:lstStyle>
            <a:lvl1pPr>
              <a:defRPr sz="1400">
                <a:latin typeface="Century Gothic" pitchFamily="21" charset="0"/>
                <a:ea typeface="+mn-ea"/>
                <a:cs typeface="+mn-cs"/>
              </a:defRPr>
            </a:lvl1pPr>
          </a:lstStyle>
          <a:p>
            <a:pPr defTabSz="914400" eaLnBrk="0" fontAlgn="base" hangingPunct="0">
              <a:spcBef>
                <a:spcPct val="0"/>
              </a:spcBef>
              <a:spcAft>
                <a:spcPct val="0"/>
              </a:spcAft>
              <a:defRPr/>
            </a:pPr>
            <a:endParaRPr lang="en-US">
              <a:solidFill>
                <a:srgbClr val="000000"/>
              </a:solidFill>
              <a:ea typeface="Osaka"/>
              <a:cs typeface="Osaka"/>
            </a:endParaRPr>
          </a:p>
        </p:txBody>
      </p:sp>
      <p:sp>
        <p:nvSpPr>
          <p:cNvPr id="10455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12698" dir="2700000" algn="ctr" rotWithShape="0">
              <a:srgbClr val="FFFFFF">
                <a:alpha val="99924"/>
              </a:srgbClr>
            </a:outerShdw>
          </a:effectLst>
        </p:spPr>
        <p:txBody>
          <a:bodyPr vert="horz" wrap="square" lIns="91440" tIns="45720" rIns="91440" bIns="45720" numCol="1" anchor="t" anchorCtr="0" compatLnSpc="1">
            <a:prstTxWarp prst="textNoShape">
              <a:avLst/>
            </a:prstTxWarp>
          </a:bodyPr>
          <a:lstStyle>
            <a:lvl1pPr algn="ctr">
              <a:defRPr sz="1400">
                <a:latin typeface="Century Gothic" pitchFamily="21" charset="0"/>
                <a:ea typeface="+mn-ea"/>
                <a:cs typeface="+mn-cs"/>
              </a:defRPr>
            </a:lvl1pPr>
          </a:lstStyle>
          <a:p>
            <a:pPr defTabSz="914400" eaLnBrk="0" fontAlgn="base" hangingPunct="0">
              <a:spcBef>
                <a:spcPct val="0"/>
              </a:spcBef>
              <a:spcAft>
                <a:spcPct val="0"/>
              </a:spcAft>
              <a:defRPr/>
            </a:pPr>
            <a:endParaRPr lang="en-US">
              <a:solidFill>
                <a:srgbClr val="000000"/>
              </a:solidFill>
              <a:ea typeface="Osaka"/>
              <a:cs typeface="Osaka"/>
            </a:endParaRPr>
          </a:p>
        </p:txBody>
      </p:sp>
      <p:sp>
        <p:nvSpPr>
          <p:cNvPr id="10455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12698" dir="2700000" algn="ctr" rotWithShape="0">
              <a:srgbClr val="FFFFFF">
                <a:alpha val="99924"/>
              </a:srgbClr>
            </a:outerShdw>
          </a:effectLst>
        </p:spPr>
        <p:txBody>
          <a:bodyPr vert="horz" wrap="square" lIns="91440" tIns="45720" rIns="91440" bIns="45720" numCol="1" anchor="t" anchorCtr="0" compatLnSpc="1">
            <a:prstTxWarp prst="textNoShape">
              <a:avLst/>
            </a:prstTxWarp>
          </a:bodyPr>
          <a:lstStyle>
            <a:lvl1pPr algn="r">
              <a:defRPr sz="1400">
                <a:latin typeface="Century Gothic" charset="0"/>
                <a:ea typeface="Osaka" charset="0"/>
                <a:cs typeface="Osaka" charset="0"/>
              </a:defRPr>
            </a:lvl1pPr>
          </a:lstStyle>
          <a:p>
            <a:pPr defTabSz="914400" eaLnBrk="0" fontAlgn="base" hangingPunct="0">
              <a:spcBef>
                <a:spcPct val="0"/>
              </a:spcBef>
              <a:spcAft>
                <a:spcPct val="0"/>
              </a:spcAft>
              <a:defRPr/>
            </a:pPr>
            <a:fld id="{1D9F90BE-24ED-2D4F-8ACE-35DF6BCFD5E0}" type="slidenum">
              <a:rPr lang="en-US">
                <a:solidFill>
                  <a:srgbClr val="000000"/>
                </a:solidFill>
              </a:rPr>
              <a:pPr defTabSz="914400"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393397667"/>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entury Gothic"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Century Gothic"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Century Gothic"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Century Gothic"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Century Gothic"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Century Gothic"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Century Gothic"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Century Gothic"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Font typeface="Monotype Sorts" charset="0"/>
        <a:buChar char="k"/>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charset="0"/>
        <a:buChar char="i"/>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Monotype Sorts" charset="0"/>
        <a:buChar char="k"/>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Monotype Sorts" charset="0"/>
        <a:buChar char="i"/>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Monotype Sorts" charset="0"/>
        <a:buChar char="k"/>
        <a:defRPr sz="2000">
          <a:solidFill>
            <a:schemeClr val="tx1"/>
          </a:solidFill>
          <a:latin typeface="+mn-lt"/>
          <a:ea typeface="+mn-ea"/>
          <a:cs typeface="+mn-cs"/>
        </a:defRPr>
      </a:lvl5pPr>
      <a:lvl6pPr marL="2514600" indent="-228600" algn="l" rtl="0" fontAlgn="base">
        <a:spcBef>
          <a:spcPct val="20000"/>
        </a:spcBef>
        <a:spcAft>
          <a:spcPct val="0"/>
        </a:spcAft>
        <a:buFont typeface="Monotype Sorts" pitchFamily="-111" charset="2"/>
        <a:buChar char="k"/>
        <a:defRPr sz="2000">
          <a:solidFill>
            <a:schemeClr val="tx1"/>
          </a:solidFill>
          <a:latin typeface="+mn-lt"/>
          <a:ea typeface="+mn-ea"/>
          <a:cs typeface="+mn-cs"/>
        </a:defRPr>
      </a:lvl6pPr>
      <a:lvl7pPr marL="2971800" indent="-228600" algn="l" rtl="0" fontAlgn="base">
        <a:spcBef>
          <a:spcPct val="20000"/>
        </a:spcBef>
        <a:spcAft>
          <a:spcPct val="0"/>
        </a:spcAft>
        <a:buFont typeface="Monotype Sorts" pitchFamily="-111" charset="2"/>
        <a:buChar char="k"/>
        <a:defRPr sz="2000">
          <a:solidFill>
            <a:schemeClr val="tx1"/>
          </a:solidFill>
          <a:latin typeface="+mn-lt"/>
          <a:ea typeface="+mn-ea"/>
          <a:cs typeface="+mn-cs"/>
        </a:defRPr>
      </a:lvl7pPr>
      <a:lvl8pPr marL="3429000" indent="-228600" algn="l" rtl="0" fontAlgn="base">
        <a:spcBef>
          <a:spcPct val="20000"/>
        </a:spcBef>
        <a:spcAft>
          <a:spcPct val="0"/>
        </a:spcAft>
        <a:buFont typeface="Monotype Sorts" pitchFamily="-111" charset="2"/>
        <a:buChar char="k"/>
        <a:defRPr sz="2000">
          <a:solidFill>
            <a:schemeClr val="tx1"/>
          </a:solidFill>
          <a:latin typeface="+mn-lt"/>
          <a:ea typeface="+mn-ea"/>
          <a:cs typeface="+mn-cs"/>
        </a:defRPr>
      </a:lvl8pPr>
      <a:lvl9pPr marL="3886200" indent="-228600" algn="l" rtl="0" fontAlgn="base">
        <a:spcBef>
          <a:spcPct val="20000"/>
        </a:spcBef>
        <a:spcAft>
          <a:spcPct val="0"/>
        </a:spcAft>
        <a:buFont typeface="Monotype Sorts" pitchFamily="-111" charset="2"/>
        <a:buChar char="k"/>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09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21"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09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21"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09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613D0625-CED5-4D43-809E-FFA487DA82B9}"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714804808"/>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21" charset="-128"/>
          <a:cs typeface="ＭＳ Ｐゴシック" pitchFamily="2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21" charset="-128"/>
          <a:cs typeface="ＭＳ Ｐゴシック" pitchFamily="2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8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a typeface="+mn-ea"/>
                <a:cs typeface="+mn-cs"/>
              </a:defRPr>
            </a:lvl1pPr>
          </a:lstStyle>
          <a:p>
            <a:pPr defTabSz="914400" fontAlgn="base">
              <a:spcBef>
                <a:spcPct val="0"/>
              </a:spcBef>
              <a:spcAft>
                <a:spcPct val="0"/>
              </a:spcAft>
              <a:defRPr/>
            </a:pPr>
            <a:endParaRPr lang="en-US">
              <a:latin typeface="Times New Roman"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a typeface="+mn-ea"/>
                <a:cs typeface="+mn-cs"/>
              </a:defRPr>
            </a:lvl1pPr>
          </a:lstStyle>
          <a:p>
            <a:pPr defTabSz="914400" fontAlgn="base">
              <a:spcBef>
                <a:spcPct val="0"/>
              </a:spcBef>
              <a:spcAft>
                <a:spcPct val="0"/>
              </a:spcAft>
              <a:defRPr/>
            </a:pPr>
            <a:endParaRPr lang="en-US">
              <a:latin typeface="Times New Roman"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defTabSz="914400" fontAlgn="base">
              <a:spcBef>
                <a:spcPct val="0"/>
              </a:spcBef>
              <a:spcAft>
                <a:spcPct val="0"/>
              </a:spcAft>
              <a:defRPr/>
            </a:pPr>
            <a:fld id="{16E860F3-89E2-714B-9086-91FDE26549BD}" type="slidenum">
              <a:rPr lang="en-US">
                <a:latin typeface="Times New Roman" charset="0"/>
                <a:ea typeface="ＭＳ Ｐゴシック" charset="0"/>
                <a:cs typeface="ＭＳ Ｐゴシック" charset="0"/>
              </a:rPr>
              <a:pPr defTabSz="914400" fontAlgn="base">
                <a:spcBef>
                  <a:spcPct val="0"/>
                </a:spcBef>
                <a:spcAft>
                  <a:spcPct val="0"/>
                </a:spcAft>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9535321"/>
      </p:ext>
    </p:extLst>
  </p:cSld>
  <p:clrMap bg1="lt1" tx1="dk1" bg2="lt2" tx2="dk2" accent1="accent1" accent2="accent2" accent3="accent3" accent4="accent4" accent5="accent5" accent6="accent6" hlink="hlink" folHlink="folHlink"/>
  <p:sldLayoutIdLst>
    <p:sldLayoutId id="2147483672"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3314"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2436"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21"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4243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21"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42438"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1D188E2F-8586-844F-9FF6-D436B536E369}"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643158568"/>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21" charset="-128"/>
          <a:cs typeface="ＭＳ Ｐゴシック" pitchFamily="2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21" charset="-128"/>
          <a:cs typeface="ＭＳ Ｐゴシック" pitchFamily="2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58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58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92D834C7-9E6F-B343-98AB-63947171153C}"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076407097"/>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 id="2147483922" r:id="rId12"/>
    <p:sldLayoutId id="214748392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9144000" cy="6856413"/>
            <a:chOff x="0" y="0"/>
            <a:chExt cx="5760" cy="4319"/>
          </a:xfrm>
        </p:grpSpPr>
        <p:sp>
          <p:nvSpPr>
            <p:cNvPr id="96973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3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3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899" name="Freeform 6"/>
            <p:cNvSpPr>
              <a:spLocks/>
            </p:cNvSpPr>
            <p:nvPr/>
          </p:nvSpPr>
          <p:spPr bwMode="hidden">
            <a:xfrm>
              <a:off x="4038" y="3577"/>
              <a:ext cx="1720" cy="65"/>
            </a:xfrm>
            <a:custGeom>
              <a:avLst/>
              <a:gdLst>
                <a:gd name="T0" fmla="*/ 1716 w 1722"/>
                <a:gd name="T1" fmla="*/ 63 h 66"/>
                <a:gd name="T2" fmla="*/ 1716 w 1722"/>
                <a:gd name="T3" fmla="*/ 57 h 66"/>
                <a:gd name="T4" fmla="*/ 0 w 1722"/>
                <a:gd name="T5" fmla="*/ 0 h 66"/>
                <a:gd name="T6" fmla="*/ 0 w 1722"/>
                <a:gd name="T7" fmla="*/ 45 h 66"/>
                <a:gd name="T8" fmla="*/ 1716 w 1722"/>
                <a:gd name="T9" fmla="*/ 63 h 66"/>
                <a:gd name="T10" fmla="*/ 1716 w 1722"/>
                <a:gd name="T11" fmla="*/ 6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3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01" name="Freeform 8"/>
            <p:cNvSpPr>
              <a:spLocks/>
            </p:cNvSpPr>
            <p:nvPr/>
          </p:nvSpPr>
          <p:spPr bwMode="hidden">
            <a:xfrm>
              <a:off x="4784" y="3702"/>
              <a:ext cx="974" cy="101"/>
            </a:xfrm>
            <a:custGeom>
              <a:avLst/>
              <a:gdLst>
                <a:gd name="T0" fmla="*/ 972 w 975"/>
                <a:gd name="T1" fmla="*/ 48 h 101"/>
                <a:gd name="T2" fmla="*/ 972 w 975"/>
                <a:gd name="T3" fmla="*/ 0 h 101"/>
                <a:gd name="T4" fmla="*/ 0 w 975"/>
                <a:gd name="T5" fmla="*/ 24 h 101"/>
                <a:gd name="T6" fmla="*/ 0 w 975"/>
                <a:gd name="T7" fmla="*/ 101 h 101"/>
                <a:gd name="T8" fmla="*/ 972 w 975"/>
                <a:gd name="T9" fmla="*/ 48 h 101"/>
                <a:gd name="T10" fmla="*/ 97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37902" name="Freeform 9"/>
            <p:cNvSpPr>
              <a:spLocks/>
            </p:cNvSpPr>
            <p:nvPr/>
          </p:nvSpPr>
          <p:spPr bwMode="hidden">
            <a:xfrm>
              <a:off x="3619" y="3815"/>
              <a:ext cx="2139" cy="198"/>
            </a:xfrm>
            <a:custGeom>
              <a:avLst/>
              <a:gdLst>
                <a:gd name="T0" fmla="*/ 2135 w 2141"/>
                <a:gd name="T1" fmla="*/ 0 h 198"/>
                <a:gd name="T2" fmla="*/ 0 w 2141"/>
                <a:gd name="T3" fmla="*/ 156 h 198"/>
                <a:gd name="T4" fmla="*/ 0 w 2141"/>
                <a:gd name="T5" fmla="*/ 198 h 198"/>
                <a:gd name="T6" fmla="*/ 2135 w 2141"/>
                <a:gd name="T7" fmla="*/ 0 h 198"/>
                <a:gd name="T8" fmla="*/ 213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3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04" name="Freeform 11"/>
            <p:cNvSpPr>
              <a:spLocks/>
            </p:cNvSpPr>
            <p:nvPr/>
          </p:nvSpPr>
          <p:spPr bwMode="hidden">
            <a:xfrm>
              <a:off x="2097" y="4043"/>
              <a:ext cx="2514" cy="276"/>
            </a:xfrm>
            <a:custGeom>
              <a:avLst/>
              <a:gdLst>
                <a:gd name="T0" fmla="*/ 2173 w 2517"/>
                <a:gd name="T1" fmla="*/ 276 h 276"/>
                <a:gd name="T2" fmla="*/ 2508 w 2517"/>
                <a:gd name="T3" fmla="*/ 204 h 276"/>
                <a:gd name="T4" fmla="*/ 2251 w 2517"/>
                <a:gd name="T5" fmla="*/ 0 h 276"/>
                <a:gd name="T6" fmla="*/ 0 w 2517"/>
                <a:gd name="T7" fmla="*/ 276 h 276"/>
                <a:gd name="T8" fmla="*/ 2173 w 2517"/>
                <a:gd name="T9" fmla="*/ 276 h 276"/>
                <a:gd name="T10" fmla="*/ 217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4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06" name="Freeform 13"/>
            <p:cNvSpPr>
              <a:spLocks/>
            </p:cNvSpPr>
            <p:nvPr/>
          </p:nvSpPr>
          <p:spPr bwMode="hidden">
            <a:xfrm>
              <a:off x="5030" y="3151"/>
              <a:ext cx="728" cy="240"/>
            </a:xfrm>
            <a:custGeom>
              <a:avLst/>
              <a:gdLst>
                <a:gd name="T0" fmla="*/ 726 w 729"/>
                <a:gd name="T1" fmla="*/ 240 h 240"/>
                <a:gd name="T2" fmla="*/ 0 w 729"/>
                <a:gd name="T3" fmla="*/ 0 h 240"/>
                <a:gd name="T4" fmla="*/ 0 w 729"/>
                <a:gd name="T5" fmla="*/ 6 h 240"/>
                <a:gd name="T6" fmla="*/ 726 w 729"/>
                <a:gd name="T7" fmla="*/ 240 h 240"/>
                <a:gd name="T8" fmla="*/ 72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4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08" name="Freeform 15"/>
            <p:cNvSpPr>
              <a:spLocks/>
            </p:cNvSpPr>
            <p:nvPr/>
          </p:nvSpPr>
          <p:spPr bwMode="hidden">
            <a:xfrm>
              <a:off x="5030" y="3049"/>
              <a:ext cx="728" cy="318"/>
            </a:xfrm>
            <a:custGeom>
              <a:avLst/>
              <a:gdLst>
                <a:gd name="T0" fmla="*/ 726 w 729"/>
                <a:gd name="T1" fmla="*/ 318 h 318"/>
                <a:gd name="T2" fmla="*/ 726 w 729"/>
                <a:gd name="T3" fmla="*/ 312 h 318"/>
                <a:gd name="T4" fmla="*/ 0 w 729"/>
                <a:gd name="T5" fmla="*/ 0 h 318"/>
                <a:gd name="T6" fmla="*/ 0 w 729"/>
                <a:gd name="T7" fmla="*/ 54 h 318"/>
                <a:gd name="T8" fmla="*/ 726 w 729"/>
                <a:gd name="T9" fmla="*/ 318 h 318"/>
                <a:gd name="T10" fmla="*/ 72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4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4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4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1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4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1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5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5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5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1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5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5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21" name="Freeform 28"/>
            <p:cNvSpPr>
              <a:spLocks/>
            </p:cNvSpPr>
            <p:nvPr/>
          </p:nvSpPr>
          <p:spPr bwMode="hidden">
            <a:xfrm>
              <a:off x="5698" y="653"/>
              <a:ext cx="60" cy="311"/>
            </a:xfrm>
            <a:custGeom>
              <a:avLst/>
              <a:gdLst>
                <a:gd name="T0" fmla="*/ 0 w 60"/>
                <a:gd name="T1" fmla="*/ 144 h 312"/>
                <a:gd name="T2" fmla="*/ 60 w 60"/>
                <a:gd name="T3" fmla="*/ 30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5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2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5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grpSp>
          <p:nvGrpSpPr>
            <p:cNvPr id="37932" name="Group 39"/>
            <p:cNvGrpSpPr>
              <a:grpSpLocks/>
            </p:cNvGrpSpPr>
            <p:nvPr userDrawn="1"/>
          </p:nvGrpSpPr>
          <p:grpSpPr bwMode="auto">
            <a:xfrm>
              <a:off x="0" y="1632"/>
              <a:ext cx="5758" cy="1858"/>
              <a:chOff x="0" y="1632"/>
              <a:chExt cx="5758" cy="1858"/>
            </a:xfrm>
          </p:grpSpPr>
          <p:sp>
            <p:nvSpPr>
              <p:cNvPr id="96976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grpSp>
      </p:grpSp>
      <p:sp>
        <p:nvSpPr>
          <p:cNvPr id="96977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6977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977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pitchFamily="21"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96977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pitchFamily="21"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96977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Arial" charset="0"/>
              </a:defRPr>
            </a:lvl1pPr>
          </a:lstStyle>
          <a:p>
            <a:pPr defTabSz="914400" fontAlgn="base">
              <a:spcBef>
                <a:spcPct val="0"/>
              </a:spcBef>
              <a:spcAft>
                <a:spcPct val="0"/>
              </a:spcAft>
              <a:defRPr/>
            </a:pPr>
            <a:fld id="{B497C377-43C6-C044-8BA3-05BE9DA33369}"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1667741794"/>
      </p:ext>
    </p:extLst>
  </p:cSld>
  <p:clrMap bg1="dk2" tx1="lt1" bg2="dk1" tx2="lt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1" charset="-128"/>
          <a:cs typeface="ＭＳ Ｐゴシック" pitchFamily="2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ＭＳ Ｐゴシック" pitchFamily="21" charset="-128"/>
          <a:cs typeface="ＭＳ Ｐゴシック" pitchFamily="21"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pt-BR"/>
              <a:t>Click to edit Master title style</a:t>
            </a:r>
          </a:p>
        </p:txBody>
      </p:sp>
      <p:sp>
        <p:nvSpPr>
          <p:cNvPr id="890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pt-BR"/>
              <a:t>Click to edit Master text styles</a:t>
            </a:r>
          </a:p>
          <a:p>
            <a:pPr lvl="1"/>
            <a:r>
              <a:rPr lang="pt-BR"/>
              <a:t>Second level</a:t>
            </a:r>
          </a:p>
          <a:p>
            <a:pPr lvl="2"/>
            <a:r>
              <a:rPr lang="pt-BR"/>
              <a:t>Third level</a:t>
            </a:r>
          </a:p>
          <a:p>
            <a:pPr lvl="3"/>
            <a:r>
              <a:rPr lang="pt-BR"/>
              <a:t>Fourth level</a:t>
            </a:r>
          </a:p>
          <a:p>
            <a:pPr lvl="4"/>
            <a:r>
              <a:rPr lang="pt-BR"/>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Comic Sans MS" pitchFamily="-111" charset="0"/>
                <a:ea typeface="+mn-ea"/>
                <a:cs typeface="+mn-cs"/>
              </a:defRPr>
            </a:lvl1pPr>
          </a:lstStyle>
          <a:p>
            <a:pPr defTabSz="914400" eaLnBrk="0" fontAlgn="base" hangingPunct="0">
              <a:spcBef>
                <a:spcPct val="0"/>
              </a:spcBef>
              <a:spcAft>
                <a:spcPct val="0"/>
              </a:spcAft>
              <a:defRPr/>
            </a:pPr>
            <a:endParaRPr lang="pt-B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Comic Sans MS" pitchFamily="-111" charset="0"/>
                <a:ea typeface="+mn-ea"/>
                <a:cs typeface="+mn-cs"/>
              </a:defRPr>
            </a:lvl1pPr>
          </a:lstStyle>
          <a:p>
            <a:pPr defTabSz="914400" eaLnBrk="0" fontAlgn="base" hangingPunct="0">
              <a:spcBef>
                <a:spcPct val="0"/>
              </a:spcBef>
              <a:spcAft>
                <a:spcPct val="0"/>
              </a:spcAft>
              <a:defRPr/>
            </a:pPr>
            <a:endParaRPr lang="pt-B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defTabSz="914400" eaLnBrk="0" fontAlgn="base" hangingPunct="0">
              <a:spcBef>
                <a:spcPct val="0"/>
              </a:spcBef>
              <a:spcAft>
                <a:spcPct val="0"/>
              </a:spcAft>
              <a:defRPr/>
            </a:pPr>
            <a:fld id="{7A0F4ADD-21E9-4442-AFAF-80F4EA844A86}" type="slidenum">
              <a:rPr lang="pt-BR">
                <a:latin typeface="Comic Sans MS" charset="0"/>
                <a:ea typeface="ＭＳ Ｐゴシック" charset="0"/>
                <a:cs typeface="ＭＳ Ｐゴシック" charset="0"/>
              </a:rPr>
              <a:pPr defTabSz="914400" eaLnBrk="0" fontAlgn="base" hangingPunct="0">
                <a:spcBef>
                  <a:spcPct val="0"/>
                </a:spcBef>
                <a:spcAft>
                  <a:spcPct val="0"/>
                </a:spcAft>
                <a:defRPr/>
              </a:pPr>
              <a:t>‹#›</a:t>
            </a:fld>
            <a:endParaRPr lang="pt-BR">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1967699596"/>
      </p:ext>
    </p:extLst>
  </p:cSld>
  <p:clrMap bg1="lt1" tx1="dk1" bg2="lt2" tx2="dk2" accent1="accent1" accent2="accent2" accent3="accent3" accent4="accent4" accent5="accent5" accent6="accent6" hlink="hlink" folHlink="folHlink"/>
  <p:sldLayoutIdLst>
    <p:sldLayoutId id="2147483951"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Verdana" pitchFamily="-111" charset="0"/>
        </a:defRPr>
      </a:lvl6pPr>
      <a:lvl7pPr marL="914400" algn="ctr" rtl="0" eaLnBrk="0" fontAlgn="base" hangingPunct="0">
        <a:spcBef>
          <a:spcPct val="0"/>
        </a:spcBef>
        <a:spcAft>
          <a:spcPct val="0"/>
        </a:spcAft>
        <a:defRPr sz="4400">
          <a:solidFill>
            <a:schemeClr val="tx2"/>
          </a:solidFill>
          <a:latin typeface="Verdana" pitchFamily="-111" charset="0"/>
        </a:defRPr>
      </a:lvl7pPr>
      <a:lvl8pPr marL="1371600" algn="ctr" rtl="0" eaLnBrk="0" fontAlgn="base" hangingPunct="0">
        <a:spcBef>
          <a:spcPct val="0"/>
        </a:spcBef>
        <a:spcAft>
          <a:spcPct val="0"/>
        </a:spcAft>
        <a:defRPr sz="4400">
          <a:solidFill>
            <a:schemeClr val="tx2"/>
          </a:solidFill>
          <a:latin typeface="Verdana" pitchFamily="-111" charset="0"/>
        </a:defRPr>
      </a:lvl8pPr>
      <a:lvl9pPr marL="1828800" algn="ctr" rtl="0" eaLnBrk="0" fontAlgn="base" hangingPunct="0">
        <a:spcBef>
          <a:spcPct val="0"/>
        </a:spcBef>
        <a:spcAft>
          <a:spcPct val="0"/>
        </a:spcAft>
        <a:defRPr sz="4400">
          <a:solidFill>
            <a:schemeClr val="tx2"/>
          </a:solidFill>
          <a:latin typeface="Verdana"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7762" name="Picture 1026"/>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7763" name="Rectangle 1027"/>
          <p:cNvSpPr>
            <a:spLocks noGrp="1" noChangeArrowheads="1"/>
          </p:cNvSpPr>
          <p:nvPr>
            <p:ph type="title"/>
          </p:nvPr>
        </p:nvSpPr>
        <p:spPr bwMode="auto">
          <a:xfrm>
            <a:off x="1219200" y="5334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7764" name="Rectangle 1028"/>
          <p:cNvSpPr>
            <a:spLocks noGrp="1" noChangeArrowheads="1"/>
          </p:cNvSpPr>
          <p:nvPr>
            <p:ph type="body" idx="1"/>
          </p:nvPr>
        </p:nvSpPr>
        <p:spPr bwMode="auto">
          <a:xfrm>
            <a:off x="12192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96677" name="Rectangle 1029"/>
          <p:cNvSpPr>
            <a:spLocks noGrp="1" noChangeArrowheads="1"/>
          </p:cNvSpPr>
          <p:nvPr>
            <p:ph type="dt" sz="half" idx="2"/>
          </p:nvPr>
        </p:nvSpPr>
        <p:spPr bwMode="auto">
          <a:xfrm>
            <a:off x="1219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000000"/>
                </a:solidFill>
                <a:latin typeface="Courier" pitchFamily="21" charset="0"/>
                <a:ea typeface="ＭＳ Ｐゴシック"/>
                <a:cs typeface="ＭＳ Ｐゴシック"/>
              </a:defRPr>
            </a:lvl1pPr>
          </a:lstStyle>
          <a:p>
            <a:pPr defTabSz="914400" fontAlgn="base">
              <a:spcBef>
                <a:spcPct val="0"/>
              </a:spcBef>
              <a:spcAft>
                <a:spcPct val="0"/>
              </a:spcAft>
              <a:defRPr/>
            </a:pPr>
            <a:endParaRPr lang="en-US"/>
          </a:p>
        </p:txBody>
      </p:sp>
      <p:sp>
        <p:nvSpPr>
          <p:cNvPr id="796678" name="Rectangle 1030"/>
          <p:cNvSpPr>
            <a:spLocks noGrp="1" noChangeArrowheads="1"/>
          </p:cNvSpPr>
          <p:nvPr>
            <p:ph type="ftr" sz="quarter" idx="3"/>
          </p:nvPr>
        </p:nvSpPr>
        <p:spPr bwMode="auto">
          <a:xfrm>
            <a:off x="3352800" y="6248400"/>
            <a:ext cx="3505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000000"/>
                </a:solidFill>
                <a:latin typeface="Courier" pitchFamily="21" charset="0"/>
                <a:ea typeface="ＭＳ Ｐゴシック"/>
                <a:cs typeface="ＭＳ Ｐゴシック"/>
              </a:defRPr>
            </a:lvl1pPr>
          </a:lstStyle>
          <a:p>
            <a:pPr defTabSz="914400" fontAlgn="base">
              <a:spcBef>
                <a:spcPct val="0"/>
              </a:spcBef>
              <a:spcAft>
                <a:spcPct val="0"/>
              </a:spcAft>
              <a:defRPr/>
            </a:pPr>
            <a:endParaRPr lang="en-US"/>
          </a:p>
        </p:txBody>
      </p:sp>
      <p:sp>
        <p:nvSpPr>
          <p:cNvPr id="796679" name="Rectangle 1031"/>
          <p:cNvSpPr>
            <a:spLocks noGrp="1" noChangeArrowheads="1"/>
          </p:cNvSpPr>
          <p:nvPr>
            <p:ph type="sldNum" sz="quarter" idx="4"/>
          </p:nvPr>
        </p:nvSpPr>
        <p:spPr bwMode="auto">
          <a:xfrm>
            <a:off x="70866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1" sz="1400">
                <a:solidFill>
                  <a:srgbClr val="000000"/>
                </a:solidFill>
                <a:latin typeface="Courier" charset="0"/>
              </a:defRPr>
            </a:lvl1pPr>
          </a:lstStyle>
          <a:p>
            <a:pPr defTabSz="914400" fontAlgn="base">
              <a:spcBef>
                <a:spcPct val="0"/>
              </a:spcBef>
              <a:spcAft>
                <a:spcPct val="0"/>
              </a:spcAft>
              <a:defRPr/>
            </a:pPr>
            <a:fld id="{26F1B033-351B-BE4F-9D86-E10B43238640}"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921818606"/>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5pPr>
      <a:lvl6pPr marL="457200" algn="l" rtl="0" fontAlgn="base">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6pPr>
      <a:lvl7pPr marL="914400" algn="l" rtl="0" fontAlgn="base">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7pPr>
      <a:lvl8pPr marL="1371600" algn="l" rtl="0" fontAlgn="base">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8pPr>
      <a:lvl9pPr marL="1828800" algn="l" rtl="0" fontAlgn="base">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SzPct val="13500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125000"/>
        <a:buBlip>
          <a:blip r:embed="rId1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110000"/>
        <a:buBlip>
          <a:blip r:embed="rId14"/>
        </a:buBlip>
        <a:defRPr kumimoji="1" sz="2400">
          <a:solidFill>
            <a:schemeClr val="tx1"/>
          </a:solidFill>
          <a:latin typeface="+mn-lt"/>
          <a:ea typeface="+mn-ea"/>
        </a:defRPr>
      </a:lvl3pPr>
      <a:lvl4pPr marL="1600200" indent="-228600" algn="l" rtl="0" eaLnBrk="0" fontAlgn="base" hangingPunct="0">
        <a:spcBef>
          <a:spcPct val="20000"/>
        </a:spcBef>
        <a:spcAft>
          <a:spcPct val="0"/>
        </a:spcAft>
        <a:buBlip>
          <a:blip r:embed="rId15"/>
        </a:buBlip>
        <a:defRPr kumimoji="1" sz="2000">
          <a:solidFill>
            <a:schemeClr val="tx1"/>
          </a:solidFill>
          <a:latin typeface="+mn-lt"/>
          <a:ea typeface="+mn-ea"/>
        </a:defRPr>
      </a:lvl4pPr>
      <a:lvl5pPr marL="2057400" indent="-228600" algn="l" rtl="0" eaLnBrk="0" fontAlgn="base" hangingPunct="0">
        <a:spcBef>
          <a:spcPct val="20000"/>
        </a:spcBef>
        <a:spcAft>
          <a:spcPct val="0"/>
        </a:spcAft>
        <a:buSzPct val="90000"/>
        <a:buBlip>
          <a:blip r:embed="rId14"/>
        </a:buBlip>
        <a:defRPr kumimoji="1" sz="2000">
          <a:solidFill>
            <a:schemeClr val="tx1"/>
          </a:solidFill>
          <a:latin typeface="+mn-lt"/>
          <a:ea typeface="+mn-ea"/>
        </a:defRPr>
      </a:lvl5pPr>
      <a:lvl6pPr marL="2514600" indent="-228600" algn="l" rtl="0" fontAlgn="base">
        <a:spcBef>
          <a:spcPct val="20000"/>
        </a:spcBef>
        <a:spcAft>
          <a:spcPct val="0"/>
        </a:spcAft>
        <a:buSzPct val="90000"/>
        <a:buBlip>
          <a:blip r:embed="rId14"/>
        </a:buBlip>
        <a:defRPr kumimoji="1" sz="2000">
          <a:solidFill>
            <a:schemeClr val="tx1"/>
          </a:solidFill>
          <a:latin typeface="+mn-lt"/>
          <a:ea typeface="+mn-ea"/>
        </a:defRPr>
      </a:lvl6pPr>
      <a:lvl7pPr marL="2971800" indent="-228600" algn="l" rtl="0" fontAlgn="base">
        <a:spcBef>
          <a:spcPct val="20000"/>
        </a:spcBef>
        <a:spcAft>
          <a:spcPct val="0"/>
        </a:spcAft>
        <a:buSzPct val="90000"/>
        <a:buBlip>
          <a:blip r:embed="rId14"/>
        </a:buBlip>
        <a:defRPr kumimoji="1" sz="2000">
          <a:solidFill>
            <a:schemeClr val="tx1"/>
          </a:solidFill>
          <a:latin typeface="+mn-lt"/>
          <a:ea typeface="+mn-ea"/>
        </a:defRPr>
      </a:lvl7pPr>
      <a:lvl8pPr marL="3429000" indent="-228600" algn="l" rtl="0" fontAlgn="base">
        <a:spcBef>
          <a:spcPct val="20000"/>
        </a:spcBef>
        <a:spcAft>
          <a:spcPct val="0"/>
        </a:spcAft>
        <a:buSzPct val="90000"/>
        <a:buBlip>
          <a:blip r:embed="rId14"/>
        </a:buBlip>
        <a:defRPr kumimoji="1" sz="2000">
          <a:solidFill>
            <a:schemeClr val="tx1"/>
          </a:solidFill>
          <a:latin typeface="+mn-lt"/>
          <a:ea typeface="+mn-ea"/>
        </a:defRPr>
      </a:lvl8pPr>
      <a:lvl9pPr marL="3886200" indent="-228600" algn="l" rtl="0" fontAlgn="base">
        <a:spcBef>
          <a:spcPct val="20000"/>
        </a:spcBef>
        <a:spcAft>
          <a:spcPct val="0"/>
        </a:spcAft>
        <a:buSzPct val="90000"/>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bwMode="auto">
          <a:xfrm>
            <a:off x="1905000" y="609600"/>
            <a:ext cx="6781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0051" name="Rectangle 3"/>
          <p:cNvSpPr>
            <a:spLocks noGrp="1" noChangeArrowheads="1"/>
          </p:cNvSpPr>
          <p:nvPr>
            <p:ph type="body" idx="1"/>
          </p:nvPr>
        </p:nvSpPr>
        <p:spPr bwMode="auto">
          <a:xfrm>
            <a:off x="2133600" y="1981200"/>
            <a:ext cx="65532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98724" name="Rectangle 4"/>
          <p:cNvSpPr>
            <a:spLocks noGrp="1" noChangeArrowheads="1"/>
          </p:cNvSpPr>
          <p:nvPr>
            <p:ph type="dt" sz="half" idx="2"/>
          </p:nvPr>
        </p:nvSpPr>
        <p:spPr bwMode="auto">
          <a:xfrm>
            <a:off x="838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Verdana" pitchFamily="21" charset="0"/>
                <a:ea typeface="ＭＳ Ｐゴシック"/>
                <a:cs typeface="ＭＳ Ｐゴシック"/>
              </a:defRPr>
            </a:lvl1pPr>
          </a:lstStyle>
          <a:p>
            <a:pPr defTabSz="914400" eaLnBrk="0" fontAlgn="base" hangingPunct="0">
              <a:spcBef>
                <a:spcPct val="0"/>
              </a:spcBef>
              <a:spcAft>
                <a:spcPct val="0"/>
              </a:spcAft>
              <a:defRPr/>
            </a:pPr>
            <a:endParaRPr lang="en-US"/>
          </a:p>
        </p:txBody>
      </p:sp>
      <p:sp>
        <p:nvSpPr>
          <p:cNvPr id="798725" name="Rectangle 5"/>
          <p:cNvSpPr>
            <a:spLocks noGrp="1" noChangeArrowheads="1"/>
          </p:cNvSpPr>
          <p:nvPr>
            <p:ph type="ftr" sz="quarter" idx="3"/>
          </p:nvPr>
        </p:nvSpPr>
        <p:spPr bwMode="auto">
          <a:xfrm>
            <a:off x="33528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Verdana" pitchFamily="21" charset="0"/>
                <a:ea typeface="ＭＳ Ｐゴシック"/>
                <a:cs typeface="ＭＳ Ｐゴシック"/>
              </a:defRPr>
            </a:lvl1pPr>
          </a:lstStyle>
          <a:p>
            <a:pPr defTabSz="914400" eaLnBrk="0" fontAlgn="base" hangingPunct="0">
              <a:spcBef>
                <a:spcPct val="0"/>
              </a:spcBef>
              <a:spcAft>
                <a:spcPct val="0"/>
              </a:spcAft>
              <a:defRPr/>
            </a:pPr>
            <a:endParaRPr lang="en-US"/>
          </a:p>
        </p:txBody>
      </p:sp>
      <p:sp>
        <p:nvSpPr>
          <p:cNvPr id="798726" name="Rectangle 6"/>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Verdana" charset="0"/>
              </a:defRPr>
            </a:lvl1pPr>
          </a:lstStyle>
          <a:p>
            <a:pPr defTabSz="914400" eaLnBrk="0" fontAlgn="base" hangingPunct="0">
              <a:spcBef>
                <a:spcPct val="0"/>
              </a:spcBef>
              <a:spcAft>
                <a:spcPct val="0"/>
              </a:spcAft>
              <a:defRPr/>
            </a:pPr>
            <a:fld id="{142F1902-1035-1E40-8788-775FFBA2087B}"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1692317"/>
      </p:ext>
    </p:extLst>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2338"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2339"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19200" y="1600200"/>
            <a:ext cx="5926138"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2340" name="Rectangle 4"/>
          <p:cNvSpPr>
            <a:spLocks noGrp="1" noChangeArrowheads="1"/>
          </p:cNvSpPr>
          <p:nvPr>
            <p:ph type="title"/>
          </p:nvPr>
        </p:nvSpPr>
        <p:spPr bwMode="auto">
          <a:xfrm>
            <a:off x="685800" y="457200"/>
            <a:ext cx="7772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42341" name="Rectangle 5"/>
          <p:cNvSpPr>
            <a:spLocks noGrp="1" noChangeArrowheads="1"/>
          </p:cNvSpPr>
          <p:nvPr>
            <p:ph type="body" idx="1"/>
          </p:nvPr>
        </p:nvSpPr>
        <p:spPr bwMode="auto">
          <a:xfrm>
            <a:off x="685800" y="1981200"/>
            <a:ext cx="77724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92582" name="Rectangle 6"/>
          <p:cNvSpPr>
            <a:spLocks noGrp="1" noChangeArrowheads="1"/>
          </p:cNvSpPr>
          <p:nvPr>
            <p:ph type="dt" sz="half" idx="2"/>
          </p:nvPr>
        </p:nvSpPr>
        <p:spPr bwMode="auto">
          <a:xfrm>
            <a:off x="6858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272776"/>
                </a:solidFill>
                <a:latin typeface="Arial" pitchFamily="21" charset="0"/>
                <a:ea typeface="ＭＳ Ｐゴシック"/>
                <a:cs typeface="ＭＳ Ｐゴシック"/>
              </a:defRPr>
            </a:lvl1pPr>
          </a:lstStyle>
          <a:p>
            <a:pPr defTabSz="914400" eaLnBrk="0" fontAlgn="base" hangingPunct="0">
              <a:spcBef>
                <a:spcPct val="0"/>
              </a:spcBef>
              <a:spcAft>
                <a:spcPct val="0"/>
              </a:spcAft>
              <a:defRPr/>
            </a:pPr>
            <a:endParaRPr lang="en-US"/>
          </a:p>
        </p:txBody>
      </p:sp>
      <p:sp>
        <p:nvSpPr>
          <p:cNvPr id="792583" name="Rectangle 7"/>
          <p:cNvSpPr>
            <a:spLocks noGrp="1" noChangeArrowheads="1"/>
          </p:cNvSpPr>
          <p:nvPr>
            <p:ph type="ftr" sz="quarter" idx="3"/>
          </p:nvPr>
        </p:nvSpPr>
        <p:spPr bwMode="auto">
          <a:xfrm>
            <a:off x="3124200" y="61722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272776"/>
                </a:solidFill>
                <a:latin typeface="Arial" pitchFamily="21" charset="0"/>
                <a:ea typeface="ＭＳ Ｐゴシック"/>
                <a:cs typeface="ＭＳ Ｐゴシック"/>
              </a:defRPr>
            </a:lvl1pPr>
          </a:lstStyle>
          <a:p>
            <a:pPr defTabSz="914400" eaLnBrk="0" fontAlgn="base" hangingPunct="0">
              <a:spcBef>
                <a:spcPct val="0"/>
              </a:spcBef>
              <a:spcAft>
                <a:spcPct val="0"/>
              </a:spcAft>
              <a:defRPr/>
            </a:pPr>
            <a:endParaRPr lang="en-US"/>
          </a:p>
        </p:txBody>
      </p:sp>
      <p:sp>
        <p:nvSpPr>
          <p:cNvPr id="792584" name="Rectangle 8"/>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272776"/>
                </a:solidFill>
                <a:latin typeface="Arial" charset="0"/>
              </a:defRPr>
            </a:lvl1pPr>
          </a:lstStyle>
          <a:p>
            <a:pPr defTabSz="914400" eaLnBrk="0" fontAlgn="base" hangingPunct="0">
              <a:spcBef>
                <a:spcPct val="0"/>
              </a:spcBef>
              <a:spcAft>
                <a:spcPct val="0"/>
              </a:spcAft>
              <a:defRPr/>
            </a:pPr>
            <a:fld id="{2D550792-1AE6-B14C-8546-C7030A29B79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89528803"/>
      </p:ext>
    </p:extLst>
  </p:cSld>
  <p:clrMap bg1="lt1" tx1="dk1" bg2="lt2" tx2="dk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5pPr>
      <a:lvl6pPr marL="4572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6pPr>
      <a:lvl7pPr marL="9144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7pPr>
      <a:lvl8pPr marL="13716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8pPr>
      <a:lvl9pPr marL="18288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26722"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50800" dist="25399" dir="16200000"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6723"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162000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672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ahoma" pitchFamily="21" charset="-52"/>
                <a:ea typeface="ＭＳ Ｐゴシック"/>
                <a:cs typeface="ＭＳ Ｐゴシック"/>
              </a:defRPr>
            </a:lvl1pPr>
          </a:lstStyle>
          <a:p>
            <a:pPr defTabSz="914400" eaLnBrk="0" fontAlgn="base" hangingPunct="0">
              <a:spcBef>
                <a:spcPct val="0"/>
              </a:spcBef>
              <a:spcAft>
                <a:spcPct val="0"/>
              </a:spcAft>
              <a:defRPr/>
            </a:pPr>
            <a:endParaRPr lang="en-US"/>
          </a:p>
        </p:txBody>
      </p:sp>
      <p:sp>
        <p:nvSpPr>
          <p:cNvPr id="92672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ahoma" pitchFamily="21" charset="-52"/>
                <a:ea typeface="ＭＳ Ｐゴシック"/>
                <a:cs typeface="ＭＳ Ｐゴシック"/>
              </a:defRPr>
            </a:lvl1pPr>
          </a:lstStyle>
          <a:p>
            <a:pPr defTabSz="914400" eaLnBrk="0" fontAlgn="base" hangingPunct="0">
              <a:spcBef>
                <a:spcPct val="0"/>
              </a:spcBef>
              <a:spcAft>
                <a:spcPct val="0"/>
              </a:spcAft>
              <a:defRPr/>
            </a:pPr>
            <a:endParaRPr lang="en-US"/>
          </a:p>
        </p:txBody>
      </p:sp>
      <p:sp>
        <p:nvSpPr>
          <p:cNvPr id="92672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ahoma" charset="0"/>
              </a:defRPr>
            </a:lvl1pPr>
          </a:lstStyle>
          <a:p>
            <a:pPr defTabSz="914400" eaLnBrk="0" fontAlgn="base" hangingPunct="0">
              <a:spcBef>
                <a:spcPct val="0"/>
              </a:spcBef>
              <a:spcAft>
                <a:spcPct val="0"/>
              </a:spcAft>
              <a:defRPr/>
            </a:pPr>
            <a:fld id="{99896B4F-DF12-824B-9636-B6B82E61D634}"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43711705"/>
      </p:ext>
    </p:extLst>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2pPr>
      <a:lvl3pPr algn="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3pPr>
      <a:lvl4pPr algn="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4pPr>
      <a:lvl5pPr algn="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5pPr>
      <a:lvl6pPr marL="457200" algn="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6pPr>
      <a:lvl7pPr marL="914400" algn="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7pPr>
      <a:lvl8pPr marL="1371600" algn="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8pPr>
      <a:lvl9pPr marL="1828800" algn="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pitchFamily="-111" charset="2"/>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pitchFamily="-111" charset="2"/>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pitchFamily="-111" charset="2"/>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pitchFamily="-111"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88834" name="Rectangle 1026"/>
          <p:cNvSpPr>
            <a:spLocks noGrp="1" noChangeArrowheads="1"/>
          </p:cNvSpPr>
          <p:nvPr>
            <p:ph type="title"/>
          </p:nvPr>
        </p:nvSpPr>
        <p:spPr bwMode="auto">
          <a:xfrm>
            <a:off x="685800" y="609600"/>
            <a:ext cx="8077200" cy="1143000"/>
          </a:xfrm>
          <a:prstGeom prst="rect">
            <a:avLst/>
          </a:prstGeom>
          <a:noFill/>
          <a:ln w="9525">
            <a:noFill/>
            <a:miter lim="800000"/>
            <a:headEnd/>
            <a:tailEnd/>
          </a:ln>
          <a:effectLst>
            <a:outerShdw blurRad="88900" algn="ctr" rotWithShape="0">
              <a:srgbClr val="FFFFFF">
                <a:alpha val="75000"/>
              </a:srgb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66915" name="Rectangle 1027"/>
          <p:cNvSpPr>
            <a:spLocks noGrp="1" noChangeArrowheads="1"/>
          </p:cNvSpPr>
          <p:nvPr>
            <p:ph type="body" idx="1"/>
          </p:nvPr>
        </p:nvSpPr>
        <p:spPr bwMode="auto">
          <a:xfrm>
            <a:off x="1905000" y="1981200"/>
            <a:ext cx="6858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88836" name="Rectangle 1028"/>
          <p:cNvSpPr>
            <a:spLocks noGrp="1" noChangeArrowheads="1"/>
          </p:cNvSpPr>
          <p:nvPr>
            <p:ph type="dt" sz="half" idx="2"/>
          </p:nvPr>
        </p:nvSpPr>
        <p:spPr bwMode="auto">
          <a:xfrm>
            <a:off x="1524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rebuchet MS" pitchFamily="21" charset="0"/>
                <a:ea typeface="ＭＳ Ｐゴシック"/>
                <a:cs typeface="ＭＳ Ｐゴシック"/>
              </a:defRPr>
            </a:lvl1pPr>
          </a:lstStyle>
          <a:p>
            <a:pPr defTabSz="914400" eaLnBrk="0" fontAlgn="base" hangingPunct="0">
              <a:spcBef>
                <a:spcPct val="0"/>
              </a:spcBef>
              <a:spcAft>
                <a:spcPct val="0"/>
              </a:spcAft>
              <a:defRPr/>
            </a:pPr>
            <a:endParaRPr lang="en-US"/>
          </a:p>
        </p:txBody>
      </p:sp>
      <p:sp>
        <p:nvSpPr>
          <p:cNvPr id="888837" name="Rectangle 1029"/>
          <p:cNvSpPr>
            <a:spLocks noGrp="1" noChangeArrowheads="1"/>
          </p:cNvSpPr>
          <p:nvPr>
            <p:ph type="ftr" sz="quarter" idx="3"/>
          </p:nvPr>
        </p:nvSpPr>
        <p:spPr bwMode="auto">
          <a:xfrm>
            <a:off x="3122613"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rebuchet MS" pitchFamily="21" charset="0"/>
                <a:ea typeface="ＭＳ Ｐゴシック"/>
                <a:cs typeface="ＭＳ Ｐゴシック"/>
              </a:defRPr>
            </a:lvl1pPr>
          </a:lstStyle>
          <a:p>
            <a:pPr defTabSz="914400" eaLnBrk="0" fontAlgn="base" hangingPunct="0">
              <a:spcBef>
                <a:spcPct val="0"/>
              </a:spcBef>
              <a:spcAft>
                <a:spcPct val="0"/>
              </a:spcAft>
              <a:defRPr/>
            </a:pPr>
            <a:endParaRPr lang="en-US"/>
          </a:p>
        </p:txBody>
      </p:sp>
      <p:sp>
        <p:nvSpPr>
          <p:cNvPr id="888838" name="Rectangle 1030"/>
          <p:cNvSpPr>
            <a:spLocks noGrp="1" noChangeArrowheads="1"/>
          </p:cNvSpPr>
          <p:nvPr>
            <p:ph type="sldNum" sz="quarter" idx="4"/>
          </p:nvPr>
        </p:nvSpPr>
        <p:spPr bwMode="auto">
          <a:xfrm>
            <a:off x="68580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rebuchet MS" charset="0"/>
              </a:defRPr>
            </a:lvl1pPr>
          </a:lstStyle>
          <a:p>
            <a:pPr defTabSz="914400" eaLnBrk="0" fontAlgn="base" hangingPunct="0">
              <a:spcBef>
                <a:spcPct val="0"/>
              </a:spcBef>
              <a:spcAft>
                <a:spcPct val="0"/>
              </a:spcAft>
              <a:defRPr/>
            </a:pPr>
            <a:fld id="{511054B1-7126-824C-A119-61D554B7C417}"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692692126"/>
      </p:ext>
    </p:extLst>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 id="2147484011"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2pPr>
      <a:lvl3pPr algn="r" rtl="0" eaLnBrk="0" fontAlgn="base" hangingPunct="0">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3pPr>
      <a:lvl4pPr algn="r" rtl="0" eaLnBrk="0" fontAlgn="base" hangingPunct="0">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4pPr>
      <a:lvl5pPr algn="r" rtl="0" eaLnBrk="0" fontAlgn="base" hangingPunct="0">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5pPr>
      <a:lvl6pPr marL="457200" algn="r" rtl="0" fontAlgn="base">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6pPr>
      <a:lvl7pPr marL="914400" algn="r" rtl="0" fontAlgn="base">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7pPr>
      <a:lvl8pPr marL="1371600" algn="r" rtl="0" fontAlgn="base">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8pPr>
      <a:lvl9pPr marL="1828800" algn="r" rtl="0" fontAlgn="base">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570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5709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5709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ahoma" pitchFamily="21" charset="-52"/>
                <a:ea typeface="ＭＳ Ｐゴシック"/>
                <a:cs typeface="ＭＳ Ｐゴシック"/>
              </a:defRPr>
            </a:lvl1pPr>
          </a:lstStyle>
          <a:p>
            <a:pPr defTabSz="914400" eaLnBrk="0" fontAlgn="base" hangingPunct="0">
              <a:spcBef>
                <a:spcPct val="0"/>
              </a:spcBef>
              <a:spcAft>
                <a:spcPct val="0"/>
              </a:spcAft>
              <a:defRPr/>
            </a:pPr>
            <a:endParaRPr lang="en-US"/>
          </a:p>
        </p:txBody>
      </p:sp>
      <p:sp>
        <p:nvSpPr>
          <p:cNvPr id="85709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ahoma" pitchFamily="21" charset="-52"/>
                <a:ea typeface="ＭＳ Ｐゴシック"/>
                <a:cs typeface="ＭＳ Ｐゴシック"/>
              </a:defRPr>
            </a:lvl1pPr>
          </a:lstStyle>
          <a:p>
            <a:pPr defTabSz="914400" eaLnBrk="0" fontAlgn="base" hangingPunct="0">
              <a:spcBef>
                <a:spcPct val="0"/>
              </a:spcBef>
              <a:spcAft>
                <a:spcPct val="0"/>
              </a:spcAft>
              <a:defRPr/>
            </a:pPr>
            <a:endParaRPr lang="en-US"/>
          </a:p>
        </p:txBody>
      </p:sp>
      <p:sp>
        <p:nvSpPr>
          <p:cNvPr id="85709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ahoma" charset="0"/>
              </a:defRPr>
            </a:lvl1pPr>
          </a:lstStyle>
          <a:p>
            <a:pPr defTabSz="914400" eaLnBrk="0" fontAlgn="base" hangingPunct="0">
              <a:spcBef>
                <a:spcPct val="0"/>
              </a:spcBef>
              <a:spcAft>
                <a:spcPct val="0"/>
              </a:spcAft>
              <a:defRPr/>
            </a:pPr>
            <a:fld id="{3D91C0EB-310D-3A41-98A5-23BDF4B7E9C7}"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026341299"/>
      </p:ext>
    </p:extLst>
  </p:cSld>
  <p:clrMap bg1="dk2" tx1="lt1" bg2="dk1" tx2="lt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6pPr>
      <a:lvl7pPr marL="9144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7pPr>
      <a:lvl8pPr marL="13716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8pPr>
      <a:lvl9pPr marL="18288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pitchFamily="-111"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111"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111"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111"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31747"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ea typeface="+mn-ea"/>
                <a:cs typeface="+mn-cs"/>
              </a:defRPr>
            </a:lvl1pPr>
          </a:lstStyle>
          <a:p>
            <a:pPr defTabSz="914400" fontAlgn="base">
              <a:spcAft>
                <a:spcPct val="0"/>
              </a:spcAft>
              <a:defRPr/>
            </a:pPr>
            <a:endParaRPr lang="en-US">
              <a:solidFill>
                <a:srgbClr val="000000"/>
              </a:solidFill>
              <a:latin typeface="Times New Roman" charset="0"/>
            </a:endParaRPr>
          </a:p>
        </p:txBody>
      </p:sp>
      <p:sp>
        <p:nvSpPr>
          <p:cNvPr id="31748"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ea typeface="+mn-ea"/>
                <a:cs typeface="+mn-cs"/>
              </a:defRPr>
            </a:lvl1pPr>
          </a:lstStyle>
          <a:p>
            <a:pPr defTabSz="914400" fontAlgn="base">
              <a:spcAft>
                <a:spcPct val="0"/>
              </a:spcAft>
              <a:defRPr/>
            </a:pPr>
            <a:endParaRPr lang="en-US">
              <a:solidFill>
                <a:srgbClr val="000000"/>
              </a:solidFill>
              <a:latin typeface="Times New Roman" charset="0"/>
            </a:endParaRPr>
          </a:p>
        </p:txBody>
      </p:sp>
      <p:sp>
        <p:nvSpPr>
          <p:cNvPr id="31749"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defTabSz="914400" fontAlgn="base">
              <a:spcAft>
                <a:spcPct val="0"/>
              </a:spcAft>
              <a:defRPr/>
            </a:pPr>
            <a:fld id="{04BAD39F-A9D3-9746-8A95-E7E5C393C840}" type="slidenum">
              <a:rPr lang="en-US">
                <a:solidFill>
                  <a:srgbClr val="000000"/>
                </a:solidFill>
                <a:latin typeface="Times New Roman" charset="0"/>
                <a:ea typeface="ＭＳ Ｐゴシック" charset="0"/>
                <a:cs typeface="ＭＳ Ｐゴシック" charset="0"/>
              </a:rPr>
              <a:pPr defTabSz="914400" fontAlgn="base">
                <a:spcAft>
                  <a:spcPct val="0"/>
                </a:spcAft>
                <a:defRPr/>
              </a:pPr>
              <a:t>‹#›</a:t>
            </a:fld>
            <a:endParaRPr lang="en-US">
              <a:solidFill>
                <a:srgbClr val="000000"/>
              </a:solidFill>
              <a:latin typeface="Times New Roman" charset="0"/>
              <a:ea typeface="ＭＳ Ｐゴシック" charset="0"/>
              <a:cs typeface="ＭＳ Ｐゴシック" charset="0"/>
            </a:endParaRPr>
          </a:p>
        </p:txBody>
      </p:sp>
      <p:pic>
        <p:nvPicPr>
          <p:cNvPr id="24582" name="Picture 6" descr="strtegic1"/>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83"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487567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Lst>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SzPct val="95000"/>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1490" name="Group 2"/>
          <p:cNvGrpSpPr>
            <a:grpSpLocks/>
          </p:cNvGrpSpPr>
          <p:nvPr/>
        </p:nvGrpSpPr>
        <p:grpSpPr bwMode="auto">
          <a:xfrm>
            <a:off x="228600" y="228600"/>
            <a:ext cx="8686800" cy="5943600"/>
            <a:chOff x="144" y="144"/>
            <a:chExt cx="5472" cy="3744"/>
          </a:xfrm>
        </p:grpSpPr>
        <p:sp>
          <p:nvSpPr>
            <p:cNvPr id="191496"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p:spPr>
          <p:txBody>
            <a:bodyPr wrap="none" anchor="ctr"/>
            <a:lstStyle/>
            <a:p>
              <a:pPr algn="ct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91497"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p:spPr>
          <p:txBody>
            <a:bodyPr wrap="none" anchor="ctr"/>
            <a:lstStyle/>
            <a:p>
              <a:pPr algn="ct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91498" name="Line 5"/>
            <p:cNvSpPr>
              <a:spLocks noChangeShapeType="1"/>
            </p:cNvSpPr>
            <p:nvPr/>
          </p:nvSpPr>
          <p:spPr bwMode="auto">
            <a:xfrm>
              <a:off x="336" y="1092"/>
              <a:ext cx="5136" cy="0"/>
            </a:xfrm>
            <a:prstGeom prst="line">
              <a:avLst/>
            </a:prstGeom>
            <a:noFill/>
            <a:ln w="12700">
              <a:solidFill>
                <a:schemeClr val="accent2"/>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grpSp>
      <p:sp>
        <p:nvSpPr>
          <p:cNvPr id="191491" name="Rectangle 6"/>
          <p:cNvSpPr>
            <a:spLocks noGrp="1" noChangeArrowheads="1"/>
          </p:cNvSpPr>
          <p:nvPr>
            <p:ph type="title"/>
          </p:nvPr>
        </p:nvSpPr>
        <p:spPr bwMode="auto">
          <a:xfrm>
            <a:off x="533400" y="473075"/>
            <a:ext cx="8153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91492" name="Rectangle 7"/>
          <p:cNvSpPr>
            <a:spLocks noGrp="1" noChangeArrowheads="1"/>
          </p:cNvSpPr>
          <p:nvPr>
            <p:ph type="body" idx="1"/>
          </p:nvPr>
        </p:nvSpPr>
        <p:spPr bwMode="auto">
          <a:xfrm>
            <a:off x="533400" y="1828800"/>
            <a:ext cx="81534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94632" name="Rectangle 8"/>
          <p:cNvSpPr>
            <a:spLocks noGrp="1" noChangeArrowheads="1"/>
          </p:cNvSpPr>
          <p:nvPr>
            <p:ph type="dt" sz="half" idx="2"/>
          </p:nvPr>
        </p:nvSpPr>
        <p:spPr bwMode="auto">
          <a:xfrm>
            <a:off x="533400" y="6248400"/>
            <a:ext cx="2057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000">
                <a:solidFill>
                  <a:srgbClr val="FFFFFF"/>
                </a:solidFill>
                <a:latin typeface="Arial" pitchFamily="21" charset="0"/>
                <a:ea typeface="+mn-ea"/>
                <a:cs typeface="+mn-cs"/>
              </a:defRPr>
            </a:lvl1pPr>
          </a:lstStyle>
          <a:p>
            <a:pPr defTabSz="914400" fontAlgn="base">
              <a:spcBef>
                <a:spcPct val="0"/>
              </a:spcBef>
              <a:spcAft>
                <a:spcPct val="0"/>
              </a:spcAft>
              <a:defRPr/>
            </a:pPr>
            <a:endParaRPr lang="en-US"/>
          </a:p>
        </p:txBody>
      </p:sp>
      <p:sp>
        <p:nvSpPr>
          <p:cNvPr id="794633" name="Rectangle 9"/>
          <p:cNvSpPr>
            <a:spLocks noGrp="1" noChangeArrowheads="1"/>
          </p:cNvSpPr>
          <p:nvPr>
            <p:ph type="ftr" sz="quarter" idx="3"/>
          </p:nvPr>
        </p:nvSpPr>
        <p:spPr bwMode="auto">
          <a:xfrm>
            <a:off x="32385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000">
                <a:solidFill>
                  <a:srgbClr val="FFFFFF"/>
                </a:solidFill>
                <a:latin typeface="Arial" pitchFamily="21" charset="0"/>
                <a:ea typeface="+mn-ea"/>
                <a:cs typeface="+mn-cs"/>
              </a:defRPr>
            </a:lvl1pPr>
          </a:lstStyle>
          <a:p>
            <a:pPr defTabSz="914400" fontAlgn="base">
              <a:spcBef>
                <a:spcPct val="0"/>
              </a:spcBef>
              <a:spcAft>
                <a:spcPct val="0"/>
              </a:spcAft>
              <a:defRPr/>
            </a:pPr>
            <a:endParaRPr lang="en-US"/>
          </a:p>
        </p:txBody>
      </p:sp>
      <p:sp>
        <p:nvSpPr>
          <p:cNvPr id="794634" name="Rectangle 10"/>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000">
                <a:solidFill>
                  <a:srgbClr val="FFFFFF"/>
                </a:solidFill>
                <a:latin typeface="Arial" charset="0"/>
              </a:defRPr>
            </a:lvl1pPr>
          </a:lstStyle>
          <a:p>
            <a:pPr defTabSz="914400" fontAlgn="base">
              <a:spcBef>
                <a:spcPct val="0"/>
              </a:spcBef>
              <a:spcAft>
                <a:spcPct val="0"/>
              </a:spcAft>
              <a:defRPr/>
            </a:pPr>
            <a:fld id="{BEB25B15-585D-FD4F-911C-77B209690AB2}"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085781873"/>
      </p:ext>
    </p:extLst>
  </p:cSld>
  <p:clrMap bg1="dk2" tx1="lt1" bg2="dk1" tx2="lt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Lst>
  <p:txStyles>
    <p:titleStyle>
      <a:lvl1pPr algn="l" rtl="0" eaLnBrk="0" fontAlgn="base" hangingPunct="0">
        <a:lnSpc>
          <a:spcPct val="80000"/>
        </a:lnSpc>
        <a:spcBef>
          <a:spcPct val="0"/>
        </a:spcBef>
        <a:spcAft>
          <a:spcPct val="0"/>
        </a:spcAft>
        <a:defRPr sz="4400">
          <a:solidFill>
            <a:schemeClr val="tx2"/>
          </a:solidFill>
          <a:latin typeface="+mj-lt"/>
          <a:ea typeface="ＭＳ Ｐゴシック" pitchFamily="21" charset="-128"/>
          <a:cs typeface="ＭＳ Ｐゴシック" pitchFamily="21" charset="-128"/>
        </a:defRPr>
      </a:lvl1pPr>
      <a:lvl2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2pPr>
      <a:lvl3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3pPr>
      <a:lvl4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4pPr>
      <a:lvl5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5pPr>
      <a:lvl6pPr marL="457200" algn="l" rtl="0" fontAlgn="base">
        <a:lnSpc>
          <a:spcPct val="80000"/>
        </a:lnSpc>
        <a:spcBef>
          <a:spcPct val="0"/>
        </a:spcBef>
        <a:spcAft>
          <a:spcPct val="0"/>
        </a:spcAft>
        <a:defRPr sz="4400">
          <a:solidFill>
            <a:schemeClr val="tx2"/>
          </a:solidFill>
          <a:latin typeface="Times New Roman" pitchFamily="-111" charset="0"/>
        </a:defRPr>
      </a:lvl6pPr>
      <a:lvl7pPr marL="914400" algn="l" rtl="0" fontAlgn="base">
        <a:lnSpc>
          <a:spcPct val="80000"/>
        </a:lnSpc>
        <a:spcBef>
          <a:spcPct val="0"/>
        </a:spcBef>
        <a:spcAft>
          <a:spcPct val="0"/>
        </a:spcAft>
        <a:defRPr sz="4400">
          <a:solidFill>
            <a:schemeClr val="tx2"/>
          </a:solidFill>
          <a:latin typeface="Times New Roman" pitchFamily="-111" charset="0"/>
        </a:defRPr>
      </a:lvl7pPr>
      <a:lvl8pPr marL="1371600" algn="l" rtl="0" fontAlgn="base">
        <a:lnSpc>
          <a:spcPct val="80000"/>
        </a:lnSpc>
        <a:spcBef>
          <a:spcPct val="0"/>
        </a:spcBef>
        <a:spcAft>
          <a:spcPct val="0"/>
        </a:spcAft>
        <a:defRPr sz="4400">
          <a:solidFill>
            <a:schemeClr val="tx2"/>
          </a:solidFill>
          <a:latin typeface="Times New Roman" pitchFamily="-111" charset="0"/>
        </a:defRPr>
      </a:lvl8pPr>
      <a:lvl9pPr marL="1828800" algn="l" rtl="0" fontAlgn="base">
        <a:lnSpc>
          <a:spcPct val="80000"/>
        </a:lnSpc>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ＭＳ Ｐゴシック" pitchFamily="21" charset="-128"/>
          <a:cs typeface="ＭＳ Ｐゴシック" pitchFamily="21" charset="-128"/>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1"/>
        </a:buClr>
        <a:buSzPct val="85000"/>
        <a:buFont typeface="Wingdings" pitchFamily="-111" charset="2"/>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SzPct val="85000"/>
        <a:buFont typeface="Wingdings" pitchFamily="-111" charset="2"/>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SzPct val="85000"/>
        <a:buFont typeface="Wingdings" pitchFamily="-111" charset="2"/>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SzPct val="85000"/>
        <a:buFont typeface="Wingdings" pitchFamily="-111" charset="2"/>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defTabSz="914400" eaLnBrk="0" fontAlgn="base" hangingPunct="0">
              <a:spcBef>
                <a:spcPct val="0"/>
              </a:spcBef>
              <a:spcAft>
                <a:spcPct val="0"/>
              </a:spcAft>
              <a:defRPr/>
            </a:pPr>
            <a:fld id="{00CC0019-6A88-B74B-BA64-757D8614B7E0}" type="slidenum">
              <a:rPr lang="en-US">
                <a:latin typeface="Times New Roman" charset="0"/>
                <a:ea typeface="ＭＳ Ｐゴシック" charset="0"/>
                <a:cs typeface="ＭＳ Ｐゴシック" charset="0"/>
              </a:rPr>
              <a:pPr defTabSz="914400" eaLnBrk="0" fontAlgn="base" hangingPunct="0">
                <a:spcBef>
                  <a:spcPct val="0"/>
                </a:spcBef>
                <a:spcAft>
                  <a:spcPct val="0"/>
                </a:spcAft>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25741454"/>
      </p:ext>
    </p:extLst>
  </p:cSld>
  <p:clrMap bg1="lt1" tx1="dk1" bg2="lt2" tx2="dk2" accent1="accent1" accent2="accent2" accent3="accent3" accent4="accent4" accent5="accent5" accent6="accent6" hlink="hlink" folHlink="folHlink"/>
  <p:sldLayoutIdLst>
    <p:sldLayoutId id="2147484037" r:id="rId1"/>
    <p:sldLayoutId id="2147484038" r:id="rId2"/>
    <p:sldLayoutId id="2147484039" r:id="rId3"/>
    <p:sldLayoutId id="2147484040" r:id="rId4"/>
    <p:sldLayoutId id="2147484041" r:id="rId5"/>
    <p:sldLayoutId id="2147484042" r:id="rId6"/>
    <p:sldLayoutId id="2147484043" r:id="rId7"/>
    <p:sldLayoutId id="2147484044" r:id="rId8"/>
    <p:sldLayoutId id="2147484045" r:id="rId9"/>
    <p:sldLayoutId id="2147484046" r:id="rId10"/>
    <p:sldLayoutId id="2147484047"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7459FFFE-7C25-C541-A64A-3A8622D6DF6D}"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17323117"/>
      </p:ext>
    </p:extLst>
  </p:cSld>
  <p:clrMap bg1="lt1" tx1="dk1" bg2="lt2" tx2="dk2" accent1="accent1" accent2="accent2" accent3="accent3" accent4="accent4" accent5="accent5" accent6="accent6" hlink="hlink" folHlink="folHlink"/>
  <p:sldLayoutIdLst>
    <p:sldLayoutId id="2147484049" r:id="rId1"/>
    <p:sldLayoutId id="2147484050" r:id="rId2"/>
    <p:sldLayoutId id="2147484051" r:id="rId3"/>
    <p:sldLayoutId id="2147484052" r:id="rId4"/>
    <p:sldLayoutId id="2147484053" r:id="rId5"/>
    <p:sldLayoutId id="2147484054" r:id="rId6"/>
    <p:sldLayoutId id="2147484055" r:id="rId7"/>
    <p:sldLayoutId id="2147484056" r:id="rId8"/>
    <p:sldLayoutId id="2147484057" r:id="rId9"/>
    <p:sldLayoutId id="2147484058" r:id="rId10"/>
    <p:sldLayoutId id="2147484059" r:id="rId11"/>
  </p:sldLayoutIdLst>
  <p:transition spd="med">
    <p:randomBar dir="vert"/>
  </p:transition>
  <p:txStyles>
    <p:title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Geneva"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2198650612"/>
      </p:ext>
    </p:extLst>
  </p:cSld>
  <p:clrMap bg1="lt1" tx1="dk1" bg2="lt2" tx2="dk2" accent1="accent1" accent2="accent2" accent3="accent3" accent4="accent4" accent5="accent5" accent6="accent6" hlink="hlink" folHlink="folHlink"/>
  <p:sldLayoutIdLst>
    <p:sldLayoutId id="2147484061" r:id="rId1"/>
    <p:sldLayoutId id="2147484062" r:id="rId2"/>
    <p:sldLayoutId id="2147484063" r:id="rId3"/>
    <p:sldLayoutId id="2147484064" r:id="rId4"/>
    <p:sldLayoutId id="2147484065" r:id="rId5"/>
    <p:sldLayoutId id="2147484066" r:id="rId6"/>
    <p:sldLayoutId id="2147484067" r:id="rId7"/>
    <p:sldLayoutId id="2147484068" r:id="rId8"/>
    <p:sldLayoutId id="2147484069" r:id="rId9"/>
    <p:sldLayoutId id="2147484070" r:id="rId10"/>
    <p:sldLayoutId id="214748407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1113762156"/>
      </p:ext>
    </p:extLst>
  </p:cSld>
  <p:clrMap bg1="lt1" tx1="dk1" bg2="lt2" tx2="dk2" accent1="accent1" accent2="accent2" accent3="accent3" accent4="accent4" accent5="accent5" accent6="accent6" hlink="hlink" folHlink="folHlink"/>
  <p:sldLayoutIdLst>
    <p:sldLayoutId id="2147484073" r:id="rId1"/>
    <p:sldLayoutId id="2147484074" r:id="rId2"/>
    <p:sldLayoutId id="2147484075" r:id="rId3"/>
    <p:sldLayoutId id="2147484076" r:id="rId4"/>
    <p:sldLayoutId id="2147484077" r:id="rId5"/>
    <p:sldLayoutId id="2147484078" r:id="rId6"/>
    <p:sldLayoutId id="2147484079" r:id="rId7"/>
    <p:sldLayoutId id="2147484080" r:id="rId8"/>
    <p:sldLayoutId id="2147484081" r:id="rId9"/>
    <p:sldLayoutId id="2147484082" r:id="rId10"/>
    <p:sldLayoutId id="214748408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001270484"/>
      </p:ext>
    </p:extLst>
  </p:cSld>
  <p:clrMap bg1="lt1" tx1="dk1" bg2="lt2" tx2="dk2" accent1="accent1" accent2="accent2" accent3="accent3" accent4="accent4" accent5="accent5" accent6="accent6" hlink="hlink" folHlink="folHlink"/>
  <p:sldLayoutIdLst>
    <p:sldLayoutId id="2147484085" r:id="rId1"/>
    <p:sldLayoutId id="2147484086" r:id="rId2"/>
    <p:sldLayoutId id="2147484087" r:id="rId3"/>
    <p:sldLayoutId id="2147484088" r:id="rId4"/>
    <p:sldLayoutId id="2147484089" r:id="rId5"/>
    <p:sldLayoutId id="2147484090" r:id="rId6"/>
    <p:sldLayoutId id="2147484091" r:id="rId7"/>
    <p:sldLayoutId id="2147484092" r:id="rId8"/>
    <p:sldLayoutId id="2147484093" r:id="rId9"/>
    <p:sldLayoutId id="2147484094" r:id="rId10"/>
    <p:sldLayoutId id="2147484095" r:id="rId11"/>
    <p:sldLayoutId id="2147484096" r:id="rId12"/>
    <p:sldLayoutId id="214748409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defTabSz="914400" fontAlgn="base">
              <a:spcBef>
                <a:spcPct val="0"/>
              </a:spcBef>
              <a:spcAft>
                <a:spcPct val="0"/>
              </a:spcAft>
              <a:defRPr/>
            </a:pPr>
            <a:fld id="{C16A198B-9034-4749-8A8D-B90A5F5B90A3}" type="datetimeFigureOut">
              <a:rPr lang="en-US">
                <a:latin typeface="Calibri" charset="0"/>
                <a:ea typeface="ＭＳ Ｐゴシック" charset="0"/>
              </a:rPr>
              <a:pPr defTabSz="914400" fontAlgn="base">
                <a:spcBef>
                  <a:spcPct val="0"/>
                </a:spcBef>
                <a:spcAft>
                  <a:spcPct val="0"/>
                </a:spcAft>
                <a:defRPr/>
              </a:pPr>
              <a:t>3/14/22</a:t>
            </a:fld>
            <a:endParaRPr lang="en-US">
              <a:latin typeface="Calibri" charset="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defTabSz="914400" fontAlgn="base">
              <a:spcBef>
                <a:spcPct val="0"/>
              </a:spcBef>
              <a:spcAft>
                <a:spcPct val="0"/>
              </a:spcAft>
              <a:defRPr/>
            </a:pPr>
            <a:fld id="{FA356419-7718-C74B-9C0F-E2D2C7D5AD85}" type="slidenum">
              <a:rPr lang="en-US">
                <a:latin typeface="Calibri" charset="0"/>
                <a:ea typeface="ＭＳ Ｐゴシック" charset="0"/>
              </a:rPr>
              <a:pPr defTabSz="914400" fontAlgn="base">
                <a:spcBef>
                  <a:spcPct val="0"/>
                </a:spcBef>
                <a:spcAft>
                  <a:spcPct val="0"/>
                </a:spcAft>
                <a:defRPr/>
              </a:pPr>
              <a:t>‹#›</a:t>
            </a:fld>
            <a:endParaRPr lang="en-US">
              <a:latin typeface="Calibri" charset="0"/>
              <a:ea typeface="ＭＳ Ｐゴシック" charset="0"/>
            </a:endParaRPr>
          </a:p>
        </p:txBody>
      </p:sp>
    </p:spTree>
    <p:extLst>
      <p:ext uri="{BB962C8B-B14F-4D97-AF65-F5344CB8AC3E}">
        <p14:creationId xmlns:p14="http://schemas.microsoft.com/office/powerpoint/2010/main" val="3795875539"/>
      </p:ext>
    </p:extLst>
  </p:cSld>
  <p:clrMap bg1="lt1" tx1="dk1" bg2="lt2" tx2="dk2" accent1="accent1" accent2="accent2" accent3="accent3" accent4="accent4" accent5="accent5" accent6="accent6" hlink="hlink" folHlink="folHlink"/>
  <p:sldLayoutIdLst>
    <p:sldLayoutId id="2147484099" r:id="rId1"/>
    <p:sldLayoutId id="2147484100" r:id="rId2"/>
    <p:sldLayoutId id="2147484101" r:id="rId3"/>
    <p:sldLayoutId id="2147484102" r:id="rId4"/>
    <p:sldLayoutId id="2147484103" r:id="rId5"/>
    <p:sldLayoutId id="2147484104" r:id="rId6"/>
    <p:sldLayoutId id="2147484105" r:id="rId7"/>
    <p:sldLayoutId id="2147484106" r:id="rId8"/>
    <p:sldLayoutId id="2147484107" r:id="rId9"/>
    <p:sldLayoutId id="2147484108" r:id="rId10"/>
    <p:sldLayoutId id="2147484109"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78"/>
        <p:cNvGrpSpPr/>
        <p:nvPr/>
      </p:nvGrpSpPr>
      <p:grpSpPr>
        <a:xfrm>
          <a:off x="0" y="0"/>
          <a:ext cx="0" cy="0"/>
          <a:chOff x="0" y="0"/>
          <a:chExt cx="0" cy="0"/>
        </a:xfrm>
      </p:grpSpPr>
      <p:sp>
        <p:nvSpPr>
          <p:cNvPr id="1679" name="Google Shape;1679;p172"/>
          <p:cNvSpPr txBox="1">
            <a:spLocks noGrp="1"/>
          </p:cNvSpPr>
          <p:nvPr>
            <p:ph type="title"/>
          </p:nvPr>
        </p:nvSpPr>
        <p:spPr>
          <a:xfrm>
            <a:off x="685800" y="609600"/>
            <a:ext cx="7772400" cy="1143000"/>
          </a:xfrm>
          <a:prstGeom prst="rect">
            <a:avLst/>
          </a:prstGeom>
          <a:noFill/>
          <a:ln>
            <a:noFill/>
          </a:ln>
        </p:spPr>
        <p:txBody>
          <a:bodyPr spcFirstLastPara="1" wrap="square" lIns="91400" tIns="45700" rIns="91400" bIns="45700" anchor="ctr" anchorCtr="0"/>
          <a:lstStyle>
            <a:lvl1pPr marR="0" lvl="0"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a:p>
        </p:txBody>
      </p:sp>
      <p:sp>
        <p:nvSpPr>
          <p:cNvPr id="1680" name="Google Shape;1680;p172"/>
          <p:cNvSpPr txBox="1">
            <a:spLocks noGrp="1"/>
          </p:cNvSpPr>
          <p:nvPr>
            <p:ph type="body" idx="1"/>
          </p:nvPr>
        </p:nvSpPr>
        <p:spPr>
          <a:xfrm>
            <a:off x="685800" y="1981200"/>
            <a:ext cx="7772400" cy="4114800"/>
          </a:xfrm>
          <a:prstGeom prst="rect">
            <a:avLst/>
          </a:prstGeom>
          <a:noFill/>
          <a:ln>
            <a:noFill/>
          </a:ln>
        </p:spPr>
        <p:txBody>
          <a:bodyPr spcFirstLastPara="1" wrap="square" lIns="91400" tIns="45700" rIns="91400" bIns="45700" anchor="t" anchorCtr="0"/>
          <a:lstStyle>
            <a:lvl1pPr marL="457200" marR="0" lvl="0" indent="-431800" algn="l" rtl="0">
              <a:spcBef>
                <a:spcPts val="640"/>
              </a:spcBef>
              <a:spcAft>
                <a:spcPts val="0"/>
              </a:spcAft>
              <a:buClr>
                <a:schemeClr val="dk1"/>
              </a:buClr>
              <a:buSzPts val="3200"/>
              <a:buFont typeface="Arial" panose="020B0604020202020204"/>
              <a:buChar char="•"/>
              <a:defRPr sz="3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406400" algn="l" rtl="0">
              <a:spcBef>
                <a:spcPts val="560"/>
              </a:spcBef>
              <a:spcAft>
                <a:spcPts val="0"/>
              </a:spcAft>
              <a:buClr>
                <a:schemeClr val="dk1"/>
              </a:buClr>
              <a:buSzPts val="2800"/>
              <a:buFont typeface="Arial" panose="020B0604020202020204"/>
              <a:buChar char="–"/>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681" name="Google Shape;1681;p172"/>
          <p:cNvSpPr txBox="1">
            <a:spLocks noGrp="1"/>
          </p:cNvSpPr>
          <p:nvPr>
            <p:ph type="dt" idx="10"/>
          </p:nvPr>
        </p:nvSpPr>
        <p:spPr>
          <a:xfrm>
            <a:off x="685800" y="6248400"/>
            <a:ext cx="1905000" cy="457200"/>
          </a:xfrm>
          <a:prstGeom prst="rect">
            <a:avLst/>
          </a:prstGeom>
          <a:noFill/>
          <a:ln>
            <a:noFill/>
          </a:ln>
        </p:spPr>
        <p:txBody>
          <a:bodyPr spcFirstLastPara="1" wrap="square" lIns="91400" tIns="45700" rIns="91400" bIns="45700" anchor="t" anchorCtr="0"/>
          <a:lstStyle>
            <a:lvl1pPr marR="0" lvl="0" algn="l" rtl="0">
              <a:spcBef>
                <a:spcPts val="0"/>
              </a:spcBef>
              <a:spcAft>
                <a:spcPts val="0"/>
              </a:spcAft>
              <a:buSzPts val="1400"/>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682" name="Google Shape;1682;p172"/>
          <p:cNvSpPr txBox="1">
            <a:spLocks noGrp="1"/>
          </p:cNvSpPr>
          <p:nvPr>
            <p:ph type="ftr" idx="11"/>
          </p:nvPr>
        </p:nvSpPr>
        <p:spPr>
          <a:xfrm>
            <a:off x="3124200" y="6248400"/>
            <a:ext cx="2895600" cy="457200"/>
          </a:xfrm>
          <a:prstGeom prst="rect">
            <a:avLst/>
          </a:prstGeom>
          <a:noFill/>
          <a:ln>
            <a:noFill/>
          </a:ln>
        </p:spPr>
        <p:txBody>
          <a:bodyPr spcFirstLastPara="1" wrap="square" lIns="91400" tIns="45700" rIns="91400" bIns="45700" anchor="t" anchorCtr="0"/>
          <a:lstStyle>
            <a:lvl1pPr marR="0" lvl="0" algn="ctr" rtl="0">
              <a:spcBef>
                <a:spcPts val="0"/>
              </a:spcBef>
              <a:spcAft>
                <a:spcPts val="0"/>
              </a:spcAft>
              <a:buSzPts val="1400"/>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683" name="Google Shape;1683;p172"/>
          <p:cNvSpPr txBox="1">
            <a:spLocks noGrp="1"/>
          </p:cNvSpPr>
          <p:nvPr>
            <p:ph type="sldNum" idx="12"/>
          </p:nvPr>
        </p:nvSpPr>
        <p:spPr>
          <a:xfrm>
            <a:off x="6553200" y="6248400"/>
            <a:ext cx="1905000" cy="457200"/>
          </a:xfrm>
          <a:prstGeom prst="rect">
            <a:avLst/>
          </a:prstGeom>
          <a:noFill/>
          <a:ln>
            <a:noFill/>
          </a:ln>
        </p:spPr>
        <p:txBody>
          <a:bodyPr spcFirstLastPara="1" wrap="square" lIns="91400" tIns="45700" rIns="91400" bIns="45700" anchor="t" anchorCtr="0">
            <a:noAutofit/>
          </a:bodyPr>
          <a:lstStyle>
            <a:lvl1pPr marL="0" marR="0" lvl="0"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extLst>
      <p:ext uri="{BB962C8B-B14F-4D97-AF65-F5344CB8AC3E}">
        <p14:creationId xmlns:p14="http://schemas.microsoft.com/office/powerpoint/2010/main" val="2551333315"/>
      </p:ext>
    </p:extLst>
  </p:cSld>
  <p:clrMap bg1="lt1" tx1="dk1" bg2="dk2" tx2="lt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55300" name="Group 4"/>
          <p:cNvGrpSpPr>
            <a:grpSpLocks/>
          </p:cNvGrpSpPr>
          <p:nvPr/>
        </p:nvGrpSpPr>
        <p:grpSpPr bwMode="auto">
          <a:xfrm>
            <a:off x="0" y="0"/>
            <a:ext cx="1085850" cy="6845300"/>
            <a:chOff x="0" y="0"/>
            <a:chExt cx="684" cy="4312"/>
          </a:xfrm>
        </p:grpSpPr>
        <p:sp>
          <p:nvSpPr>
            <p:cNvPr id="55301"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grpSp>
          <p:nvGrpSpPr>
            <p:cNvPr id="55302" name="Group 6"/>
            <p:cNvGrpSpPr>
              <a:grpSpLocks/>
            </p:cNvGrpSpPr>
            <p:nvPr/>
          </p:nvGrpSpPr>
          <p:grpSpPr bwMode="auto">
            <a:xfrm>
              <a:off x="48" y="102"/>
              <a:ext cx="96" cy="4122"/>
              <a:chOff x="48" y="102"/>
              <a:chExt cx="96" cy="4122"/>
            </a:xfrm>
          </p:grpSpPr>
          <p:sp>
            <p:nvSpPr>
              <p:cNvPr id="55303"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4"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5"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6"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7"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8"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9"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0"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1"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2"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3"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4"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5"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6"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7"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8"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9"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0"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1"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2"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3"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4"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5"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6"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7"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8"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9"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30"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31"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grpSp>
      </p:grpSp>
    </p:spTree>
    <p:extLst>
      <p:ext uri="{BB962C8B-B14F-4D97-AF65-F5344CB8AC3E}">
        <p14:creationId xmlns:p14="http://schemas.microsoft.com/office/powerpoint/2010/main" val="4247182835"/>
      </p:ext>
    </p:extLst>
  </p:cSld>
  <p:clrMap bg1="dk2" tx1="lt1" bg2="dk1" tx2="lt2" accent1="accent1" accent2="accent2" accent3="accent3" accent4="accent4" accent5="accent5" accent6="accent6" hlink="hlink" folHlink="folHlink"/>
  <p:sldLayoutIdLst>
    <p:sldLayoutId id="2147484146" r:id="rId1"/>
    <p:sldLayoutId id="2147484147" r:id="rId2"/>
    <p:sldLayoutId id="2147484148" r:id="rId3"/>
    <p:sldLayoutId id="2147484149" r:id="rId4"/>
    <p:sldLayoutId id="2147484150" r:id="rId5"/>
    <p:sldLayoutId id="2147484151" r:id="rId6"/>
    <p:sldLayoutId id="2147484152" r:id="rId7"/>
    <p:sldLayoutId id="2147484153" r:id="rId8"/>
    <p:sldLayoutId id="2147484154" r:id="rId9"/>
    <p:sldLayoutId id="2147484155" r:id="rId10"/>
    <p:sldLayoutId id="2147484156"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rgbClr val="FBE7C3"/>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88975"/>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685800" y="2060575"/>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defRPr/>
            </a:pPr>
            <a:fld id="{A744249E-542E-2A40-919C-1EC682B39051}" type="slidenum">
              <a:rPr lang="en-GB">
                <a:solidFill>
                  <a:srgbClr val="000000"/>
                </a:solidFill>
                <a:latin typeface="Times New Roman" charset="0"/>
                <a:ea typeface="ＭＳ Ｐゴシック" charset="0"/>
                <a:cs typeface="ＭＳ Ｐゴシック" charset="0"/>
              </a:rPr>
              <a:pPr defTabSz="914400" eaLnBrk="0" fontAlgn="base" hangingPunct="0">
                <a:spcBef>
                  <a:spcPct val="0"/>
                </a:spcBef>
                <a:spcAft>
                  <a:spcPct val="0"/>
                </a:spcAft>
                <a:defRPr/>
              </a:pPr>
              <a:t>‹#›</a:t>
            </a:fld>
            <a:endParaRPr lang="en-GB">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40824067"/>
      </p:ext>
    </p:extLst>
  </p:cSld>
  <p:clrMap bg1="lt1" tx1="dk1" bg2="lt2" tx2="dk2" accent1="accent1" accent2="accent2" accent3="accent3" accent4="accent4" accent5="accent5" accent6="accent6" hlink="hlink" folHlink="folHlink"/>
  <p:sldLayoutIdLst>
    <p:sldLayoutId id="2147484158" r:id="rId1"/>
    <p:sldLayoutId id="2147484159" r:id="rId2"/>
    <p:sldLayoutId id="2147484160" r:id="rId3"/>
    <p:sldLayoutId id="2147484161" r:id="rId4"/>
    <p:sldLayoutId id="2147484162" r:id="rId5"/>
    <p:sldLayoutId id="2147484163" r:id="rId6"/>
    <p:sldLayoutId id="2147484164" r:id="rId7"/>
    <p:sldLayoutId id="2147484165" r:id="rId8"/>
    <p:sldLayoutId id="2147484166" r:id="rId9"/>
    <p:sldLayoutId id="2147484167" r:id="rId10"/>
    <p:sldLayoutId id="2147484168"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52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05" charset="0"/>
                <a:ea typeface="ＭＳ Ｐゴシック" pitchFamily="-105" charset="-128"/>
                <a:cs typeface="ＭＳ Ｐゴシック" pitchFamily="-105" charset="-128"/>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05" charset="0"/>
                <a:ea typeface="ＭＳ Ｐゴシック" pitchFamily="-105" charset="-128"/>
                <a:cs typeface="ＭＳ Ｐゴシック" pitchFamily="-105" charset="-128"/>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defTabSz="914400" fontAlgn="base">
              <a:spcBef>
                <a:spcPct val="0"/>
              </a:spcBef>
              <a:spcAft>
                <a:spcPct val="0"/>
              </a:spcAft>
              <a:defRPr/>
            </a:pPr>
            <a:fld id="{9109EDEC-CA48-D448-B6E9-167DA10834BA}"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75317571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defTabSz="914400" fontAlgn="base">
              <a:spcBef>
                <a:spcPct val="0"/>
              </a:spcBef>
              <a:spcAft>
                <a:spcPct val="0"/>
              </a:spcAft>
              <a:defRPr/>
            </a:pPr>
            <a:endParaRPr lang="en-GB">
              <a:latin typeface="Times New Roman"/>
              <a:ea typeface="Times New Roman"/>
              <a:cs typeface="Times New Roman"/>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defTabSz="914400" fontAlgn="base">
              <a:spcBef>
                <a:spcPct val="0"/>
              </a:spcBef>
              <a:spcAft>
                <a:spcPct val="0"/>
              </a:spcAft>
              <a:defRPr/>
            </a:pPr>
            <a:endParaRPr lang="en-GB">
              <a:latin typeface="Times New Roman"/>
              <a:ea typeface="Times New Roman"/>
              <a:cs typeface="Times New Roman"/>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Times New Roman" charset="0"/>
              </a:defRPr>
            </a:lvl1pPr>
          </a:lstStyle>
          <a:p>
            <a:pPr defTabSz="914400" fontAlgn="base">
              <a:spcBef>
                <a:spcPct val="0"/>
              </a:spcBef>
              <a:spcAft>
                <a:spcPct val="0"/>
              </a:spcAft>
              <a:defRPr/>
            </a:pPr>
            <a:fld id="{F2DC12DD-19C2-4748-8DF7-5B83815B7A8F}" type="slidenum">
              <a:rPr lang="en-GB">
                <a:latin typeface="Times New Roman" charset="0"/>
                <a:ea typeface="ＭＳ Ｐゴシック" charset="0"/>
              </a:rPr>
              <a:pPr defTabSz="914400" fontAlgn="base">
                <a:spcBef>
                  <a:spcPct val="0"/>
                </a:spcBef>
                <a:spcAft>
                  <a:spcPct val="0"/>
                </a:spcAft>
                <a:defRPr/>
              </a:pPr>
              <a:t>‹#›</a:t>
            </a:fld>
            <a:endParaRPr lang="en-GB">
              <a:latin typeface="Times New Roman" charset="0"/>
              <a:ea typeface="ＭＳ Ｐゴシック" charset="0"/>
            </a:endParaRPr>
          </a:p>
        </p:txBody>
      </p:sp>
    </p:spTree>
    <p:extLst>
      <p:ext uri="{BB962C8B-B14F-4D97-AF65-F5344CB8AC3E}">
        <p14:creationId xmlns:p14="http://schemas.microsoft.com/office/powerpoint/2010/main" val="140911855"/>
      </p:ext>
    </p:extLst>
  </p:cSld>
  <p:clrMap bg1="lt1" tx1="dk1" bg2="lt2" tx2="dk2" accent1="accent1" accent2="accent2" accent3="accent3" accent4="accent4" accent5="accent5" accent6="accent6" hlink="hlink" folHlink="folHlink"/>
  <p:sldLayoutIdLst>
    <p:sldLayoutId id="2147484182" r:id="rId1"/>
  </p:sldLayoutIdLst>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798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9798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fontAlgn="base">
              <a:spcBef>
                <a:spcPct val="0"/>
              </a:spcBef>
              <a:spcAft>
                <a:spcPct val="0"/>
              </a:spcAft>
              <a:defRPr/>
            </a:pPr>
            <a:fld id="{FB0B9765-6576-D64E-BBEA-8425F2B59787}" type="slidenum">
              <a:rPr lang="en-GB">
                <a:ea typeface="ＭＳ Ｐゴシック" charset="0"/>
                <a:cs typeface="ＭＳ Ｐゴシック" charset="0"/>
              </a:rPr>
              <a:pPr defTabSz="449263"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3535532989"/>
      </p:ext>
    </p:extLst>
  </p:cSld>
  <p:clrMap bg1="lt1" tx1="dk1" bg2="lt2" tx2="dk2" accent1="accent1" accent2="accent2" accent3="accent3" accent4="accent4" accent5="accent5" accent6="accent6" hlink="hlink" folHlink="folHlink"/>
  <p:sldLayoutIdLst>
    <p:sldLayoutId id="2147484184"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2479373817"/>
      </p:ext>
    </p:extLst>
  </p:cSld>
  <p:clrMap bg1="lt1" tx1="dk1" bg2="lt2" tx2="dk2" accent1="accent1" accent2="accent2" accent3="accent3" accent4="accent4" accent5="accent5" accent6="accent6" hlink="hlink" folHlink="folHlink"/>
  <p:sldLayoutIdLst>
    <p:sldLayoutId id="2147484186" r:id="rId1"/>
    <p:sldLayoutId id="2147484187" r:id="rId2"/>
    <p:sldLayoutId id="2147484188" r:id="rId3"/>
    <p:sldLayoutId id="2147484189" r:id="rId4"/>
    <p:sldLayoutId id="2147484190" r:id="rId5"/>
    <p:sldLayoutId id="2147484191" r:id="rId6"/>
    <p:sldLayoutId id="2147484192" r:id="rId7"/>
    <p:sldLayoutId id="2147484193" r:id="rId8"/>
    <p:sldLayoutId id="2147484194" r:id="rId9"/>
    <p:sldLayoutId id="2147484195" r:id="rId10"/>
    <p:sldLayoutId id="2147484196" r:id="rId11"/>
    <p:sldLayoutId id="2147484197" r:id="rId12"/>
    <p:sldLayoutId id="214748419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a:defRPr/>
            </a:pPr>
            <a:fld id="{8B1832C5-3FF4-114A-8F14-E7B73B0A9A84}" type="slidenum">
              <a:rPr lang="en-US" altLang="zh-TW"/>
              <a:pPr>
                <a:defRPr/>
              </a:pPr>
              <a:t>‹#›</a:t>
            </a:fld>
            <a:endParaRPr lang="en-US" altLang="zh-TW"/>
          </a:p>
        </p:txBody>
      </p:sp>
    </p:spTree>
    <p:extLst>
      <p:ext uri="{BB962C8B-B14F-4D97-AF65-F5344CB8AC3E}">
        <p14:creationId xmlns:p14="http://schemas.microsoft.com/office/powerpoint/2010/main" val="2672368684"/>
      </p:ext>
    </p:extLst>
  </p:cSld>
  <p:clrMap bg1="lt1" tx1="dk1" bg2="lt2" tx2="dk2" accent1="accent1" accent2="accent2" accent3="accent3" accent4="accent4" accent5="accent5" accent6="accent6" hlink="hlink" folHlink="folHlink"/>
  <p:sldLayoutIdLst>
    <p:sldLayoutId id="2147484200" r:id="rId1"/>
    <p:sldLayoutId id="2147484201" r:id="rId2"/>
    <p:sldLayoutId id="2147484202" r:id="rId3"/>
    <p:sldLayoutId id="2147484203" r:id="rId4"/>
    <p:sldLayoutId id="2147484204" r:id="rId5"/>
    <p:sldLayoutId id="2147484205" r:id="rId6"/>
    <p:sldLayoutId id="2147484206" r:id="rId7"/>
    <p:sldLayoutId id="2147484207" r:id="rId8"/>
    <p:sldLayoutId id="2147484208" r:id="rId9"/>
    <p:sldLayoutId id="2147484209" r:id="rId10"/>
    <p:sldLayoutId id="214748421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E96FFD9D-FB4A-5F4E-86CA-E1E188EF93FA}"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2569079654"/>
      </p:ext>
    </p:extLst>
  </p:cSld>
  <p:clrMap bg1="lt1" tx1="dk1" bg2="lt2" tx2="dk2" accent1="accent1" accent2="accent2" accent3="accent3" accent4="accent4" accent5="accent5" accent6="accent6" hlink="hlink" folHlink="folHlink"/>
  <p:sldLayoutIdLst>
    <p:sldLayoutId id="2147484212" r:id="rId1"/>
    <p:sldLayoutId id="2147484213" r:id="rId2"/>
    <p:sldLayoutId id="2147484214" r:id="rId3"/>
    <p:sldLayoutId id="2147484215" r:id="rId4"/>
    <p:sldLayoutId id="2147484216" r:id="rId5"/>
    <p:sldLayoutId id="2147484217" r:id="rId6"/>
    <p:sldLayoutId id="2147484218" r:id="rId7"/>
    <p:sldLayoutId id="2147484219" r:id="rId8"/>
    <p:sldLayoutId id="2147484220" r:id="rId9"/>
    <p:sldLayoutId id="2147484221" r:id="rId10"/>
    <p:sldLayoutId id="2147484222"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30927565"/>
      </p:ext>
    </p:extLst>
  </p:cSld>
  <p:clrMap bg1="lt1" tx1="dk1" bg2="lt2" tx2="dk2" accent1="accent1" accent2="accent2" accent3="accent3" accent4="accent4" accent5="accent5" accent6="accent6" hlink="hlink" folHlink="folHlink"/>
  <p:sldLayoutIdLst>
    <p:sldLayoutId id="2147484236" r:id="rId1"/>
    <p:sldLayoutId id="2147484237" r:id="rId2"/>
    <p:sldLayoutId id="2147484238" r:id="rId3"/>
    <p:sldLayoutId id="2147484239" r:id="rId4"/>
    <p:sldLayoutId id="2147484240" r:id="rId5"/>
    <p:sldLayoutId id="2147484241" r:id="rId6"/>
    <p:sldLayoutId id="2147484242" r:id="rId7"/>
    <p:sldLayoutId id="2147484243" r:id="rId8"/>
    <p:sldLayoutId id="2147484244" r:id="rId9"/>
    <p:sldLayoutId id="2147484245" r:id="rId10"/>
    <p:sldLayoutId id="214748424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rgbClr val="FBE7C3"/>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235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D9EBE510-D4AE-E046-91B7-424682DCF353}" type="slidenum">
              <a:rPr lang="en-GB"/>
              <a:pPr>
                <a:defRPr/>
              </a:pPr>
              <a:t>‹#›</a:t>
            </a:fld>
            <a:endParaRPr lang="en-GB"/>
          </a:p>
        </p:txBody>
      </p:sp>
    </p:spTree>
    <p:extLst>
      <p:ext uri="{BB962C8B-B14F-4D97-AF65-F5344CB8AC3E}">
        <p14:creationId xmlns:p14="http://schemas.microsoft.com/office/powerpoint/2010/main" val="1178056637"/>
      </p:ext>
    </p:extLst>
  </p:cSld>
  <p:clrMap bg1="lt1" tx1="dk1" bg2="lt2" tx2="dk2" accent1="accent1" accent2="accent2" accent3="accent3" accent4="accent4" accent5="accent5" accent6="accent6" hlink="hlink" folHlink="folHlink"/>
  <p:sldLayoutIdLst>
    <p:sldLayoutId id="2147484248" r:id="rId1"/>
    <p:sldLayoutId id="2147484249" r:id="rId2"/>
    <p:sldLayoutId id="2147484250" r:id="rId3"/>
    <p:sldLayoutId id="2147484251" r:id="rId4"/>
    <p:sldLayoutId id="2147484252" r:id="rId5"/>
    <p:sldLayoutId id="2147484253" r:id="rId6"/>
    <p:sldLayoutId id="2147484254" r:id="rId7"/>
    <p:sldLayoutId id="2147484255" r:id="rId8"/>
    <p:sldLayoutId id="2147484256" r:id="rId9"/>
    <p:sldLayoutId id="2147484257" r:id="rId10"/>
    <p:sldLayoutId id="2147484258"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09570" name="Group 2"/>
          <p:cNvGrpSpPr>
            <a:grpSpLocks/>
          </p:cNvGrpSpPr>
          <p:nvPr/>
        </p:nvGrpSpPr>
        <p:grpSpPr bwMode="auto">
          <a:xfrm>
            <a:off x="0" y="0"/>
            <a:ext cx="9144000" cy="6856413"/>
            <a:chOff x="0" y="0"/>
            <a:chExt cx="5760" cy="4319"/>
          </a:xfrm>
        </p:grpSpPr>
        <p:sp>
          <p:nvSpPr>
            <p:cNvPr id="5416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5417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5417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87051" name="Freeform 6"/>
            <p:cNvSpPr>
              <a:spLocks/>
            </p:cNvSpPr>
            <p:nvPr/>
          </p:nvSpPr>
          <p:spPr bwMode="hidden">
            <a:xfrm>
              <a:off x="4038" y="3577"/>
              <a:ext cx="1720" cy="65"/>
            </a:xfrm>
            <a:custGeom>
              <a:avLst/>
              <a:gdLst>
                <a:gd name="T0" fmla="*/ 1692 w 1722"/>
                <a:gd name="T1" fmla="*/ 51 h 66"/>
                <a:gd name="T2" fmla="*/ 1692 w 1722"/>
                <a:gd name="T3" fmla="*/ 45 h 66"/>
                <a:gd name="T4" fmla="*/ 0 w 1722"/>
                <a:gd name="T5" fmla="*/ 0 h 66"/>
                <a:gd name="T6" fmla="*/ 0 w 1722"/>
                <a:gd name="T7" fmla="*/ 33 h 66"/>
                <a:gd name="T8" fmla="*/ 1692 w 1722"/>
                <a:gd name="T9" fmla="*/ 51 h 66"/>
                <a:gd name="T10" fmla="*/ 1692 w 1722"/>
                <a:gd name="T11" fmla="*/ 5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417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87053" name="Freeform 8"/>
            <p:cNvSpPr>
              <a:spLocks/>
            </p:cNvSpPr>
            <p:nvPr/>
          </p:nvSpPr>
          <p:spPr bwMode="hidden">
            <a:xfrm>
              <a:off x="4784" y="3702"/>
              <a:ext cx="974" cy="101"/>
            </a:xfrm>
            <a:custGeom>
              <a:avLst/>
              <a:gdLst>
                <a:gd name="T0" fmla="*/ 960 w 975"/>
                <a:gd name="T1" fmla="*/ 48 h 101"/>
                <a:gd name="T2" fmla="*/ 960 w 975"/>
                <a:gd name="T3" fmla="*/ 0 h 101"/>
                <a:gd name="T4" fmla="*/ 0 w 975"/>
                <a:gd name="T5" fmla="*/ 24 h 101"/>
                <a:gd name="T6" fmla="*/ 0 w 975"/>
                <a:gd name="T7" fmla="*/ 101 h 101"/>
                <a:gd name="T8" fmla="*/ 960 w 975"/>
                <a:gd name="T9" fmla="*/ 48 h 101"/>
                <a:gd name="T10" fmla="*/ 96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7054" name="Freeform 9"/>
            <p:cNvSpPr>
              <a:spLocks/>
            </p:cNvSpPr>
            <p:nvPr/>
          </p:nvSpPr>
          <p:spPr bwMode="hidden">
            <a:xfrm>
              <a:off x="3619" y="3815"/>
              <a:ext cx="2139" cy="198"/>
            </a:xfrm>
            <a:custGeom>
              <a:avLst/>
              <a:gdLst>
                <a:gd name="T0" fmla="*/ 2111 w 2141"/>
                <a:gd name="T1" fmla="*/ 0 h 198"/>
                <a:gd name="T2" fmla="*/ 0 w 2141"/>
                <a:gd name="T3" fmla="*/ 156 h 198"/>
                <a:gd name="T4" fmla="*/ 0 w 2141"/>
                <a:gd name="T5" fmla="*/ 198 h 198"/>
                <a:gd name="T6" fmla="*/ 2111 w 2141"/>
                <a:gd name="T7" fmla="*/ 0 h 198"/>
                <a:gd name="T8" fmla="*/ 211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417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87056" name="Freeform 11"/>
            <p:cNvSpPr>
              <a:spLocks/>
            </p:cNvSpPr>
            <p:nvPr/>
          </p:nvSpPr>
          <p:spPr bwMode="hidden">
            <a:xfrm>
              <a:off x="2097" y="4043"/>
              <a:ext cx="2514" cy="276"/>
            </a:xfrm>
            <a:custGeom>
              <a:avLst/>
              <a:gdLst>
                <a:gd name="T0" fmla="*/ 2137 w 2517"/>
                <a:gd name="T1" fmla="*/ 276 h 276"/>
                <a:gd name="T2" fmla="*/ 2472 w 2517"/>
                <a:gd name="T3" fmla="*/ 204 h 276"/>
                <a:gd name="T4" fmla="*/ 2215 w 2517"/>
                <a:gd name="T5" fmla="*/ 0 h 276"/>
                <a:gd name="T6" fmla="*/ 0 w 2517"/>
                <a:gd name="T7" fmla="*/ 276 h 276"/>
                <a:gd name="T8" fmla="*/ 2137 w 2517"/>
                <a:gd name="T9" fmla="*/ 276 h 276"/>
                <a:gd name="T10" fmla="*/ 213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417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87058" name="Freeform 13"/>
            <p:cNvSpPr>
              <a:spLocks/>
            </p:cNvSpPr>
            <p:nvPr/>
          </p:nvSpPr>
          <p:spPr bwMode="hidden">
            <a:xfrm>
              <a:off x="5030" y="3151"/>
              <a:ext cx="728" cy="240"/>
            </a:xfrm>
            <a:custGeom>
              <a:avLst/>
              <a:gdLst>
                <a:gd name="T0" fmla="*/ 714 w 729"/>
                <a:gd name="T1" fmla="*/ 240 h 240"/>
                <a:gd name="T2" fmla="*/ 0 w 729"/>
                <a:gd name="T3" fmla="*/ 0 h 240"/>
                <a:gd name="T4" fmla="*/ 0 w 729"/>
                <a:gd name="T5" fmla="*/ 6 h 240"/>
                <a:gd name="T6" fmla="*/ 714 w 729"/>
                <a:gd name="T7" fmla="*/ 240 h 240"/>
                <a:gd name="T8" fmla="*/ 71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417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87060" name="Freeform 15"/>
            <p:cNvSpPr>
              <a:spLocks/>
            </p:cNvSpPr>
            <p:nvPr/>
          </p:nvSpPr>
          <p:spPr bwMode="hidden">
            <a:xfrm>
              <a:off x="5030" y="3049"/>
              <a:ext cx="728" cy="318"/>
            </a:xfrm>
            <a:custGeom>
              <a:avLst/>
              <a:gdLst>
                <a:gd name="T0" fmla="*/ 714 w 729"/>
                <a:gd name="T1" fmla="*/ 318 h 318"/>
                <a:gd name="T2" fmla="*/ 714 w 729"/>
                <a:gd name="T3" fmla="*/ 312 h 318"/>
                <a:gd name="T4" fmla="*/ 0 w 729"/>
                <a:gd name="T5" fmla="*/ 0 h 318"/>
                <a:gd name="T6" fmla="*/ 0 w 729"/>
                <a:gd name="T7" fmla="*/ 54 h 318"/>
                <a:gd name="T8" fmla="*/ 714 w 729"/>
                <a:gd name="T9" fmla="*/ 318 h 318"/>
                <a:gd name="T10" fmla="*/ 71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417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5417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5417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8706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417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8706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417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5417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5417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8707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417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5417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87073" name="Freeform 28"/>
            <p:cNvSpPr>
              <a:spLocks/>
            </p:cNvSpPr>
            <p:nvPr/>
          </p:nvSpPr>
          <p:spPr bwMode="hidden">
            <a:xfrm>
              <a:off x="5698" y="653"/>
              <a:ext cx="60" cy="311"/>
            </a:xfrm>
            <a:custGeom>
              <a:avLst/>
              <a:gdLst>
                <a:gd name="T0" fmla="*/ 0 w 60"/>
                <a:gd name="T1" fmla="*/ 144 h 312"/>
                <a:gd name="T2" fmla="*/ 60 w 60"/>
                <a:gd name="T3" fmla="*/ 29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417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8707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417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5417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5417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5417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5417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5417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5417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5417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grpSp>
          <p:nvGrpSpPr>
            <p:cNvPr id="109612" name="Group 39"/>
            <p:cNvGrpSpPr>
              <a:grpSpLocks/>
            </p:cNvGrpSpPr>
            <p:nvPr userDrawn="1"/>
          </p:nvGrpSpPr>
          <p:grpSpPr bwMode="auto">
            <a:xfrm>
              <a:off x="0" y="1632"/>
              <a:ext cx="5758" cy="1858"/>
              <a:chOff x="0" y="1632"/>
              <a:chExt cx="5758" cy="1858"/>
            </a:xfrm>
          </p:grpSpPr>
          <p:sp>
            <p:nvSpPr>
              <p:cNvPr id="5417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5417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grpSp>
      </p:grpSp>
      <p:sp>
        <p:nvSpPr>
          <p:cNvPr id="5417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17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417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5417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5417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Arial" charset="0"/>
              </a:defRPr>
            </a:lvl1pPr>
          </a:lstStyle>
          <a:p>
            <a:pPr defTabSz="914400" fontAlgn="base">
              <a:spcBef>
                <a:spcPct val="0"/>
              </a:spcBef>
              <a:spcAft>
                <a:spcPct val="0"/>
              </a:spcAft>
              <a:defRPr/>
            </a:pPr>
            <a:fld id="{BEF5479D-A10D-6F44-A44D-983FD11FB4DF}" type="slidenum">
              <a:rPr lang="en-US">
                <a:solidFill>
                  <a:srgbClr val="FFFFFF"/>
                </a:solidFill>
                <a:ea typeface="ＭＳ Ｐゴシック" charset="-128"/>
                <a:cs typeface="ＭＳ Ｐゴシック" charset="-128"/>
              </a:rPr>
              <a:pPr defTabSz="914400" fontAlgn="base">
                <a:spcBef>
                  <a:spcPct val="0"/>
                </a:spcBef>
                <a:spcAft>
                  <a:spcPct val="0"/>
                </a:spcAft>
                <a:defRPr/>
              </a:pPr>
              <a:t>‹#›</a:t>
            </a:fld>
            <a:endParaRPr lang="en-US">
              <a:solidFill>
                <a:srgbClr val="FFFFFF"/>
              </a:solidFill>
              <a:ea typeface="ＭＳ Ｐゴシック" charset="-128"/>
              <a:cs typeface="ＭＳ Ｐゴシック" charset="-128"/>
            </a:endParaRPr>
          </a:p>
        </p:txBody>
      </p:sp>
    </p:spTree>
    <p:extLst>
      <p:ext uri="{BB962C8B-B14F-4D97-AF65-F5344CB8AC3E}">
        <p14:creationId xmlns:p14="http://schemas.microsoft.com/office/powerpoint/2010/main" val="28697"/>
      </p:ext>
    </p:extLst>
  </p:cSld>
  <p:clrMap bg1="dk2" tx1="lt1" bg2="dk1" tx2="lt2" accent1="accent1" accent2="accent2" accent3="accent3" accent4="accent4" accent5="accent5" accent6="accent6" hlink="hlink" folHlink="folHlink"/>
  <p:sldLayoutIdLst>
    <p:sldLayoutId id="2147484260" r:id="rId1"/>
    <p:sldLayoutId id="2147484261" r:id="rId2"/>
    <p:sldLayoutId id="2147484262" r:id="rId3"/>
    <p:sldLayoutId id="2147484263" r:id="rId4"/>
    <p:sldLayoutId id="2147484264" r:id="rId5"/>
    <p:sldLayoutId id="2147484265" r:id="rId6"/>
    <p:sldLayoutId id="2147484266" r:id="rId7"/>
    <p:sldLayoutId id="2147484267" r:id="rId8"/>
    <p:sldLayoutId id="2147484268" r:id="rId9"/>
    <p:sldLayoutId id="2147484269"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90000"/>
        <a:buFont typeface="Wingdings" charset="2"/>
        <a:buBlip>
          <a:blip r:embed="rId12"/>
        </a:buBlip>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90000"/>
        <a:buFont typeface="Wingdings" charset="2"/>
        <a:buBlip>
          <a:blip r:embed="rId13"/>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2"/>
        <a:buBlip>
          <a:blip r:embed="rId14"/>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111" charset="2"/>
        <a:buBlip>
          <a:blip r:embed="rId14"/>
        </a:buBlip>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folHlink"/>
        </a:buClr>
        <a:buSzPct val="90000"/>
        <a:buFont typeface="Wingdings" pitchFamily="-111" charset="2"/>
        <a:buBlip>
          <a:blip r:embed="rId14"/>
        </a:buBlip>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folHlink"/>
        </a:buClr>
        <a:buSzPct val="90000"/>
        <a:buFont typeface="Wingdings" pitchFamily="-111" charset="2"/>
        <a:buBlip>
          <a:blip r:embed="rId14"/>
        </a:buBlip>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folHlink"/>
        </a:buClr>
        <a:buSzPct val="90000"/>
        <a:buFont typeface="Wingdings" pitchFamily="-111" charset="2"/>
        <a:buBlip>
          <a:blip r:embed="rId14"/>
        </a:buBlip>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defTabSz="914400" fontAlgn="base">
              <a:spcBef>
                <a:spcPct val="0"/>
              </a:spcBef>
              <a:spcAft>
                <a:spcPct val="0"/>
              </a:spcAft>
              <a:defRPr/>
            </a:pPr>
            <a:endParaRPr lang="en-GB">
              <a:latin typeface="Times New Roman"/>
              <a:ea typeface="Times New Roman"/>
              <a:cs typeface="Times New Roman"/>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defTabSz="914400" fontAlgn="base">
              <a:spcBef>
                <a:spcPct val="0"/>
              </a:spcBef>
              <a:spcAft>
                <a:spcPct val="0"/>
              </a:spcAft>
              <a:defRPr/>
            </a:pPr>
            <a:endParaRPr lang="en-GB">
              <a:latin typeface="Times New Roman"/>
              <a:ea typeface="Times New Roman"/>
              <a:cs typeface="Times New Roman"/>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Times New Roman" charset="0"/>
              </a:defRPr>
            </a:lvl1pPr>
          </a:lstStyle>
          <a:p>
            <a:pPr defTabSz="914400" fontAlgn="base">
              <a:spcBef>
                <a:spcPct val="0"/>
              </a:spcBef>
              <a:spcAft>
                <a:spcPct val="0"/>
              </a:spcAft>
              <a:defRPr/>
            </a:pPr>
            <a:fld id="{F2DC12DD-19C2-4748-8DF7-5B83815B7A8F}" type="slidenum">
              <a:rPr lang="en-GB">
                <a:latin typeface="Times New Roman" charset="0"/>
                <a:ea typeface="ＭＳ Ｐゴシック" charset="0"/>
              </a:rPr>
              <a:pPr defTabSz="914400" fontAlgn="base">
                <a:spcBef>
                  <a:spcPct val="0"/>
                </a:spcBef>
                <a:spcAft>
                  <a:spcPct val="0"/>
                </a:spcAft>
                <a:defRPr/>
              </a:pPr>
              <a:t>‹#›</a:t>
            </a:fld>
            <a:endParaRPr lang="en-GB">
              <a:latin typeface="Times New Roman" charset="0"/>
              <a:ea typeface="ＭＳ Ｐゴシック" charset="0"/>
            </a:endParaRPr>
          </a:p>
        </p:txBody>
      </p:sp>
    </p:spTree>
    <p:extLst>
      <p:ext uri="{BB962C8B-B14F-4D97-AF65-F5344CB8AC3E}">
        <p14:creationId xmlns:p14="http://schemas.microsoft.com/office/powerpoint/2010/main" val="1791455920"/>
      </p:ext>
    </p:extLst>
  </p:cSld>
  <p:clrMap bg1="lt1" tx1="dk1" bg2="lt2" tx2="dk2" accent1="accent1" accent2="accent2" accent3="accent3" accent4="accent4" accent5="accent5" accent6="accent6" hlink="hlink" folHlink="folHlink"/>
  <p:sldLayoutIdLst>
    <p:sldLayoutId id="2147483697" r:id="rId1"/>
  </p:sldLayoutIdLst>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957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FCE5D654-F966-E041-8272-435BF2D7EDA7}"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15019684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22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defTabSz="914400" fontAlgn="base">
              <a:spcBef>
                <a:spcPct val="0"/>
              </a:spcBef>
              <a:spcAft>
                <a:spcPct val="0"/>
              </a:spcAft>
              <a:defRPr/>
            </a:pPr>
            <a:fld id="{FF6E4BD1-0064-1547-B04E-F0DFD2CACD32}" type="slidenum">
              <a:rPr lang="en-US">
                <a:latin typeface="Times New Roman" charset="0"/>
                <a:ea typeface="ＭＳ Ｐゴシック" charset="0"/>
                <a:cs typeface="ＭＳ Ｐゴシック" charset="0"/>
              </a:rPr>
              <a:pPr defTabSz="914400" fontAlgn="base">
                <a:spcBef>
                  <a:spcPct val="0"/>
                </a:spcBef>
                <a:spcAft>
                  <a:spcPct val="0"/>
                </a:spcAft>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21193837"/>
      </p:ext>
    </p:extLst>
  </p:cSld>
  <p:clrMap bg1="lt1" tx1="dk1" bg2="lt2" tx2="dk2" accent1="accent1" accent2="accent2" accent3="accent3" accent4="accent4" accent5="accent5" accent6="accent6" hlink="hlink" folHlink="folHlink"/>
  <p:sldLayoutIdLst>
    <p:sldLayoutId id="2147483725" r:id="rId1"/>
    <p:sldLayoutId id="2147483726" r:id="rId2"/>
  </p:sldLayoutIdLst>
  <p:hf sldNum="0" hdr="0" ftr="0" dt="0"/>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1922" name="Group 1026"/>
          <p:cNvGrpSpPr>
            <a:grpSpLocks/>
          </p:cNvGrpSpPr>
          <p:nvPr/>
        </p:nvGrpSpPr>
        <p:grpSpPr bwMode="auto">
          <a:xfrm>
            <a:off x="0" y="3902075"/>
            <a:ext cx="3400425" cy="2949575"/>
            <a:chOff x="0" y="2458"/>
            <a:chExt cx="2142" cy="1858"/>
          </a:xfrm>
        </p:grpSpPr>
        <p:sp>
          <p:nvSpPr>
            <p:cNvPr id="69635"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a:cs typeface="ＭＳ Ｐゴシック"/>
              </a:endParaRPr>
            </a:p>
          </p:txBody>
        </p:sp>
        <p:sp>
          <p:nvSpPr>
            <p:cNvPr id="69636"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a:cs typeface="ＭＳ Ｐゴシック"/>
              </a:endParaRPr>
            </a:p>
          </p:txBody>
        </p:sp>
        <p:sp>
          <p:nvSpPr>
            <p:cNvPr id="69637"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a:cs typeface="ＭＳ Ｐゴシック"/>
              </a:endParaRPr>
            </a:p>
          </p:txBody>
        </p:sp>
        <p:sp>
          <p:nvSpPr>
            <p:cNvPr id="69638"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a:cs typeface="ＭＳ Ｐゴシック"/>
              </a:endParaRPr>
            </a:p>
          </p:txBody>
        </p:sp>
        <p:sp>
          <p:nvSpPr>
            <p:cNvPr id="81932"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81933"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81934"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81923" name="Rectangle 1034"/>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81924" name="Rectangle 1035"/>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9644"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a:ea typeface="ＭＳ Ｐゴシック"/>
                <a:cs typeface="ＭＳ Ｐゴシック"/>
              </a:defRPr>
            </a:lvl1pPr>
          </a:lstStyle>
          <a:p>
            <a:pPr defTabSz="914400" fontAlgn="base">
              <a:spcBef>
                <a:spcPct val="0"/>
              </a:spcBef>
              <a:spcAft>
                <a:spcPct val="0"/>
              </a:spcAft>
              <a:defRPr/>
            </a:pPr>
            <a:endParaRPr lang="en-US"/>
          </a:p>
        </p:txBody>
      </p:sp>
      <p:sp>
        <p:nvSpPr>
          <p:cNvPr id="69645"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a:ea typeface="ＭＳ Ｐゴシック"/>
                <a:cs typeface="ＭＳ Ｐゴシック"/>
              </a:defRPr>
            </a:lvl1pPr>
          </a:lstStyle>
          <a:p>
            <a:pPr defTabSz="914400" fontAlgn="base">
              <a:spcBef>
                <a:spcPct val="0"/>
              </a:spcBef>
              <a:spcAft>
                <a:spcPct val="0"/>
              </a:spcAft>
              <a:defRPr/>
            </a:pPr>
            <a:endParaRPr lang="en-US"/>
          </a:p>
        </p:txBody>
      </p:sp>
      <p:sp>
        <p:nvSpPr>
          <p:cNvPr id="69646"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defRPr>
            </a:lvl1pPr>
          </a:lstStyle>
          <a:p>
            <a:pPr defTabSz="914400" fontAlgn="base">
              <a:spcBef>
                <a:spcPct val="0"/>
              </a:spcBef>
              <a:spcAft>
                <a:spcPct val="0"/>
              </a:spcAft>
              <a:defRPr/>
            </a:pPr>
            <a:fld id="{3D98813A-225A-4D4E-946B-A9BA6942169D}"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15988232"/>
      </p:ext>
    </p:extLst>
  </p:cSld>
  <p:clrMap bg1="dk2" tx1="lt1" bg2="dk1" tx2="lt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mn-ea"/>
        </a:defRPr>
      </a:lvl5pPr>
      <a:lvl6pPr marL="25146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6pPr>
      <a:lvl7pPr marL="29718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7pPr>
      <a:lvl8pPr marL="34290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8pPr>
      <a:lvl9pPr marL="38862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2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7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a typeface="+mn-ea"/>
                <a:cs typeface="+mn-cs"/>
              </a:defRPr>
            </a:lvl1pPr>
          </a:lstStyle>
          <a:p>
            <a:pPr defTabSz="914400" fontAlgn="base">
              <a:spcBef>
                <a:spcPct val="0"/>
              </a:spcBef>
              <a:spcAft>
                <a:spcPct val="0"/>
              </a:spcAft>
              <a:defRPr/>
            </a:pPr>
            <a:endParaRPr lang="en-US">
              <a:latin typeface="Times New Roman" charset="0"/>
            </a:endParaRPr>
          </a:p>
        </p:txBody>
      </p:sp>
      <p:sp>
        <p:nvSpPr>
          <p:cNvPr id="737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a typeface="+mn-ea"/>
                <a:cs typeface="+mn-cs"/>
              </a:defRPr>
            </a:lvl1pPr>
          </a:lstStyle>
          <a:p>
            <a:pPr defTabSz="914400" fontAlgn="base">
              <a:spcBef>
                <a:spcPct val="0"/>
              </a:spcBef>
              <a:spcAft>
                <a:spcPct val="0"/>
              </a:spcAft>
              <a:defRPr/>
            </a:pPr>
            <a:endParaRPr lang="en-US">
              <a:latin typeface="Times New Roman" charset="0"/>
            </a:endParaRPr>
          </a:p>
        </p:txBody>
      </p:sp>
      <p:sp>
        <p:nvSpPr>
          <p:cNvPr id="737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defTabSz="914400" fontAlgn="base">
              <a:spcBef>
                <a:spcPct val="0"/>
              </a:spcBef>
              <a:spcAft>
                <a:spcPct val="0"/>
              </a:spcAft>
              <a:defRPr/>
            </a:pPr>
            <a:fld id="{8F15B80D-F354-F543-B26D-0A3E495734CC}" type="slidenum">
              <a:rPr lang="en-US">
                <a:latin typeface="Times New Roman" charset="0"/>
                <a:ea typeface="ＭＳ Ｐゴシック" charset="0"/>
                <a:cs typeface="ＭＳ Ｐゴシック" charset="0"/>
              </a:rPr>
              <a:pPr defTabSz="914400" fontAlgn="base">
                <a:spcBef>
                  <a:spcPct val="0"/>
                </a:spcBef>
                <a:spcAft>
                  <a:spcPct val="0"/>
                </a:spcAft>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290713"/>
      </p:ext>
    </p:extLst>
  </p:cSld>
  <p:clrMap bg1="lt1" tx1="dk1" bg2="lt2" tx2="dk2" accent1="accent1" accent2="accent2" accent3="accent3" accent4="accent4" accent5="accent5" accent6="accent6" hlink="hlink" folHlink="folHlink"/>
  <p:sldLayoutIdLst>
    <p:sldLayoutId id="2147483754" r:id="rId1"/>
    <p:sldLayoutId id="2147483755" r:id="rId2"/>
  </p:sldLayoutIdLst>
  <p:txStyles>
    <p:titleStyle>
      <a:lvl1pPr algn="ctr"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0"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1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10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9.xml"/><Relationship Id="rId1" Type="http://schemas.openxmlformats.org/officeDocument/2006/relationships/slideLayout" Target="../slideLayouts/slideLayout321.xml"/></Relationships>
</file>

<file path=ppt/slides/_rels/slide10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0.xml"/><Relationship Id="rId1" Type="http://schemas.openxmlformats.org/officeDocument/2006/relationships/slideLayout" Target="../slideLayouts/slideLayout321.xml"/></Relationships>
</file>

<file path=ppt/slides/_rels/slide10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1.xml"/><Relationship Id="rId1" Type="http://schemas.openxmlformats.org/officeDocument/2006/relationships/slideLayout" Target="../slideLayouts/slideLayout321.xml"/></Relationships>
</file>

<file path=ppt/slides/_rels/slide10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2.xml"/><Relationship Id="rId1" Type="http://schemas.openxmlformats.org/officeDocument/2006/relationships/slideLayout" Target="../slideLayouts/slideLayout321.xml"/></Relationships>
</file>

<file path=ppt/slides/_rels/slide10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3.xml"/><Relationship Id="rId1" Type="http://schemas.openxmlformats.org/officeDocument/2006/relationships/slideLayout" Target="../slideLayouts/slideLayout321.xml"/></Relationships>
</file>

<file path=ppt/slides/_rels/slide10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4.xml"/><Relationship Id="rId1" Type="http://schemas.openxmlformats.org/officeDocument/2006/relationships/slideLayout" Target="../slideLayouts/slideLayout321.xml"/></Relationships>
</file>

<file path=ppt/slides/_rels/slide10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5.xml"/><Relationship Id="rId1" Type="http://schemas.openxmlformats.org/officeDocument/2006/relationships/slideLayout" Target="../slideLayouts/slideLayout321.xml"/></Relationships>
</file>

<file path=ppt/slides/_rels/slide10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6.xml"/><Relationship Id="rId1" Type="http://schemas.openxmlformats.org/officeDocument/2006/relationships/slideLayout" Target="../slideLayouts/slideLayout321.xml"/></Relationships>
</file>

<file path=ppt/slides/_rels/slide10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7.xml"/><Relationship Id="rId1" Type="http://schemas.openxmlformats.org/officeDocument/2006/relationships/slideLayout" Target="../slideLayouts/slideLayout321.xml"/></Relationships>
</file>

<file path=ppt/slides/_rels/slide10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98.xml"/><Relationship Id="rId1" Type="http://schemas.openxmlformats.org/officeDocument/2006/relationships/slideLayout" Target="../slideLayouts/slideLayout321.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99.xml"/><Relationship Id="rId1" Type="http://schemas.openxmlformats.org/officeDocument/2006/relationships/slideLayout" Target="../slideLayouts/slideLayout321.xml"/><Relationship Id="rId4" Type="http://schemas.openxmlformats.org/officeDocument/2006/relationships/image" Target="../media/image105.png"/></Relationships>
</file>

<file path=ppt/slides/_rels/slide11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00.xml"/><Relationship Id="rId1" Type="http://schemas.openxmlformats.org/officeDocument/2006/relationships/slideLayout" Target="../slideLayouts/slideLayout321.xml"/></Relationships>
</file>

<file path=ppt/slides/_rels/slide11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01.xml"/><Relationship Id="rId1" Type="http://schemas.openxmlformats.org/officeDocument/2006/relationships/slideLayout" Target="../slideLayouts/slideLayout321.xml"/></Relationships>
</file>

<file path=ppt/slides/_rels/slide11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02.xml"/><Relationship Id="rId1" Type="http://schemas.openxmlformats.org/officeDocument/2006/relationships/slideLayout" Target="../slideLayouts/slideLayout321.xml"/></Relationships>
</file>

<file path=ppt/slides/_rels/slide11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03.xml"/><Relationship Id="rId1" Type="http://schemas.openxmlformats.org/officeDocument/2006/relationships/slideLayout" Target="../slideLayouts/slideLayout321.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321.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321.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321.xml"/></Relationships>
</file>

<file path=ppt/slides/_rels/slide118.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416.xml"/></Relationships>
</file>

<file path=ppt/slides/_rels/slide119.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416.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321.xml"/></Relationships>
</file>

<file path=ppt/slides/_rels/slide12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07.xml"/><Relationship Id="rId1" Type="http://schemas.openxmlformats.org/officeDocument/2006/relationships/slideLayout" Target="../slideLayouts/slideLayout321.xml"/></Relationships>
</file>

<file path=ppt/slides/_rels/slide12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08.xml"/><Relationship Id="rId1" Type="http://schemas.openxmlformats.org/officeDocument/2006/relationships/slideLayout" Target="../slideLayouts/slideLayout321.xml"/><Relationship Id="rId6" Type="http://schemas.openxmlformats.org/officeDocument/2006/relationships/image" Target="../media/image116.gif"/><Relationship Id="rId5" Type="http://schemas.openxmlformats.org/officeDocument/2006/relationships/image" Target="../media/image115.jpeg"/><Relationship Id="rId4" Type="http://schemas.openxmlformats.org/officeDocument/2006/relationships/image" Target="../media/image114.jpeg"/></Relationships>
</file>

<file path=ppt/slides/_rels/slide12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09.xml"/><Relationship Id="rId1" Type="http://schemas.openxmlformats.org/officeDocument/2006/relationships/slideLayout" Target="../slideLayouts/slideLayout321.xml"/></Relationships>
</file>

<file path=ppt/slides/_rels/slide1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0.xml"/><Relationship Id="rId1" Type="http://schemas.openxmlformats.org/officeDocument/2006/relationships/slideLayout" Target="../slideLayouts/slideLayout321.xml"/></Relationships>
</file>

<file path=ppt/slides/_rels/slide1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1.xml"/><Relationship Id="rId1" Type="http://schemas.openxmlformats.org/officeDocument/2006/relationships/slideLayout" Target="../slideLayouts/slideLayout321.xml"/><Relationship Id="rId4" Type="http://schemas.openxmlformats.org/officeDocument/2006/relationships/image" Target="../media/image34.jpeg"/></Relationships>
</file>

<file path=ppt/slides/_rels/slide125.xml.rels><?xml version="1.0" encoding="UTF-8" standalone="yes"?>
<Relationships xmlns="http://schemas.openxmlformats.org/package/2006/relationships"><Relationship Id="rId2" Type="http://schemas.openxmlformats.org/officeDocument/2006/relationships/slideLayout" Target="../slideLayouts/slideLayout305.xml"/><Relationship Id="rId1" Type="http://schemas.openxmlformats.org/officeDocument/2006/relationships/themeOverride" Target="../theme/themeOverride3.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321.xml"/></Relationships>
</file>

<file path=ppt/slides/_rels/slide1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3.xml"/><Relationship Id="rId1" Type="http://schemas.openxmlformats.org/officeDocument/2006/relationships/slideLayout" Target="../slideLayouts/slideLayout321.xml"/></Relationships>
</file>

<file path=ppt/slides/_rels/slide12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14.xml"/><Relationship Id="rId1" Type="http://schemas.openxmlformats.org/officeDocument/2006/relationships/slideLayout" Target="../slideLayouts/slideLayout321.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321.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321.xml"/><Relationship Id="rId4" Type="http://schemas.openxmlformats.org/officeDocument/2006/relationships/image" Target="../media/image30.jpeg"/></Relationships>
</file>

<file path=ppt/slides/_rels/slide130.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16.xml"/><Relationship Id="rId1" Type="http://schemas.openxmlformats.org/officeDocument/2006/relationships/slideLayout" Target="../slideLayouts/slideLayout112.xml"/></Relationships>
</file>

<file path=ppt/slides/_rels/slide13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17.xml"/><Relationship Id="rId1" Type="http://schemas.openxmlformats.org/officeDocument/2006/relationships/slideLayout" Target="../slideLayouts/slideLayout112.xml"/></Relationships>
</file>

<file path=ppt/slides/_rels/slide13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18.xml"/><Relationship Id="rId1" Type="http://schemas.openxmlformats.org/officeDocument/2006/relationships/slideLayout" Target="../slideLayouts/slideLayout112.xml"/><Relationship Id="rId4" Type="http://schemas.openxmlformats.org/officeDocument/2006/relationships/image" Target="../media/image122.jpeg"/></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379.xml"/></Relationships>
</file>

<file path=ppt/slides/_rels/slide13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slideLayout" Target="../slideLayouts/slideLayout89.xml"/><Relationship Id="rId1" Type="http://schemas.openxmlformats.org/officeDocument/2006/relationships/themeOverride" Target="../theme/themeOverride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321.xml"/></Relationships>
</file>

<file path=ppt/slides/_rels/slide13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21.xml"/><Relationship Id="rId1" Type="http://schemas.openxmlformats.org/officeDocument/2006/relationships/slideLayout" Target="../slideLayouts/slideLayout47.xml"/><Relationship Id="rId5" Type="http://schemas.openxmlformats.org/officeDocument/2006/relationships/image" Target="../media/image126.jpeg"/><Relationship Id="rId4" Type="http://schemas.openxmlformats.org/officeDocument/2006/relationships/image" Target="../media/image125.jpeg"/></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83.xml"/></Relationships>
</file>

<file path=ppt/slides/_rels/slide139.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23.xml"/><Relationship Id="rId1" Type="http://schemas.openxmlformats.org/officeDocument/2006/relationships/slideLayout" Target="../slideLayouts/slideLayout180.xml"/><Relationship Id="rId4" Type="http://schemas.openxmlformats.org/officeDocument/2006/relationships/image" Target="../media/image128.pn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321.xml"/></Relationships>
</file>

<file path=ppt/slides/_rels/slide140.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24.xml"/><Relationship Id="rId1" Type="http://schemas.openxmlformats.org/officeDocument/2006/relationships/slideLayout" Target="../slideLayouts/slideLayout118.xml"/><Relationship Id="rId5" Type="http://schemas.openxmlformats.org/officeDocument/2006/relationships/image" Target="../media/image126.jpeg"/><Relationship Id="rId4" Type="http://schemas.openxmlformats.org/officeDocument/2006/relationships/image" Target="../media/image125.jpeg"/></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321.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8.xml"/></Relationships>
</file>

<file path=ppt/slides/_rels/slide143.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27.xml"/><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29.xml"/><Relationship Id="rId1" Type="http://schemas.openxmlformats.org/officeDocument/2006/relationships/slideLayout" Target="../slideLayouts/slideLayout346.xml"/></Relationships>
</file>

<file path=ppt/slides/_rels/slide14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30.xml"/><Relationship Id="rId1" Type="http://schemas.openxmlformats.org/officeDocument/2006/relationships/slideLayout" Target="../slideLayouts/slideLayout126.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31.xml"/></Relationships>
</file>

<file path=ppt/slides/_rels/slide14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32.xml"/><Relationship Id="rId1" Type="http://schemas.openxmlformats.org/officeDocument/2006/relationships/slideLayout" Target="../slideLayouts/slideLayout126.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48.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321.xml"/></Relationships>
</file>

<file path=ppt/slides/_rels/slide150.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34.xml"/><Relationship Id="rId1" Type="http://schemas.openxmlformats.org/officeDocument/2006/relationships/slideLayout" Target="../slideLayouts/slideLayout294.xml"/><Relationship Id="rId4" Type="http://schemas.openxmlformats.org/officeDocument/2006/relationships/image" Target="../media/image134.jpeg"/></Relationships>
</file>

<file path=ppt/slides/_rels/slide151.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35.xml"/><Relationship Id="rId1" Type="http://schemas.openxmlformats.org/officeDocument/2006/relationships/slideLayout" Target="../slideLayouts/slideLayout165.xml"/><Relationship Id="rId4" Type="http://schemas.openxmlformats.org/officeDocument/2006/relationships/image" Target="../media/image136.png"/></Relationships>
</file>

<file path=ppt/slides/_rels/slide152.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36.xml"/><Relationship Id="rId1" Type="http://schemas.openxmlformats.org/officeDocument/2006/relationships/slideLayout" Target="../slideLayouts/slideLayout180.xml"/><Relationship Id="rId4" Type="http://schemas.openxmlformats.org/officeDocument/2006/relationships/image" Target="../media/image128.png"/></Relationships>
</file>

<file path=ppt/slides/_rels/slide153.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37.xml"/><Relationship Id="rId1" Type="http://schemas.openxmlformats.org/officeDocument/2006/relationships/slideLayout" Target="../slideLayouts/slideLayout189.xml"/></Relationships>
</file>

<file path=ppt/slides/_rels/slide154.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38.xml"/><Relationship Id="rId1" Type="http://schemas.openxmlformats.org/officeDocument/2006/relationships/slideLayout" Target="../slideLayouts/slideLayout189.xml"/></Relationships>
</file>

<file path=ppt/slides/_rels/slide155.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39.xml"/><Relationship Id="rId1" Type="http://schemas.openxmlformats.org/officeDocument/2006/relationships/slideLayout" Target="../slideLayouts/slideLayout189.xml"/><Relationship Id="rId4" Type="http://schemas.openxmlformats.org/officeDocument/2006/relationships/image" Target="../media/image140.jpeg"/></Relationships>
</file>

<file path=ppt/slides/_rels/slide156.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40.xml"/><Relationship Id="rId1" Type="http://schemas.openxmlformats.org/officeDocument/2006/relationships/slideLayout" Target="../slideLayouts/slideLayout188.xml"/></Relationships>
</file>

<file path=ppt/slides/_rels/slide157.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188.xml"/></Relationships>
</file>

<file path=ppt/slides/_rels/slide158.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176.xml"/><Relationship Id="rId4" Type="http://schemas.openxmlformats.org/officeDocument/2006/relationships/image" Target="../media/image145.jpeg"/></Relationships>
</file>

<file path=ppt/slides/_rels/slide159.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199.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321.xml"/><Relationship Id="rId5" Type="http://schemas.openxmlformats.org/officeDocument/2006/relationships/image" Target="../media/image32.png"/><Relationship Id="rId4" Type="http://schemas.openxmlformats.org/officeDocument/2006/relationships/image" Target="../media/image34.jpeg"/></Relationships>
</file>

<file path=ppt/slides/_rels/slide160.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99.xml"/></Relationships>
</file>

<file path=ppt/slides/_rels/slide161.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41.xml"/><Relationship Id="rId1" Type="http://schemas.openxmlformats.org/officeDocument/2006/relationships/slideLayout" Target="../slideLayouts/slideLayout126.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126.xml"/></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143.xml"/><Relationship Id="rId2" Type="http://schemas.openxmlformats.org/officeDocument/2006/relationships/slideLayout" Target="../slideLayouts/slideLayout126.xml"/><Relationship Id="rId1" Type="http://schemas.openxmlformats.org/officeDocument/2006/relationships/vmlDrawing" Target="../drawings/vmlDrawing1.vml"/><Relationship Id="rId5" Type="http://schemas.openxmlformats.org/officeDocument/2006/relationships/image" Target="../media/image149.emf"/><Relationship Id="rId4" Type="http://schemas.openxmlformats.org/officeDocument/2006/relationships/oleObject" Target="../embeddings/oleObject1.bin"/></Relationships>
</file>

<file path=ppt/slides/_rels/slide16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44.xml"/><Relationship Id="rId1" Type="http://schemas.openxmlformats.org/officeDocument/2006/relationships/slideLayout" Target="../slideLayouts/slideLayout126.xml"/></Relationships>
</file>

<file path=ppt/slides/_rels/slide165.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45.xml"/><Relationship Id="rId1" Type="http://schemas.openxmlformats.org/officeDocument/2006/relationships/slideLayout" Target="../slideLayouts/slideLayout126.xml"/></Relationships>
</file>

<file path=ppt/slides/_rels/slide166.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46.xml"/><Relationship Id="rId1" Type="http://schemas.openxmlformats.org/officeDocument/2006/relationships/slideLayout" Target="../slideLayouts/slideLayout126.xml"/></Relationships>
</file>

<file path=ppt/slides/_rels/slide167.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47.xml"/><Relationship Id="rId1" Type="http://schemas.openxmlformats.org/officeDocument/2006/relationships/slideLayout" Target="../slideLayouts/slideLayout206.xml"/></Relationships>
</file>

<file path=ppt/slides/_rels/slide168.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48.xml"/><Relationship Id="rId1" Type="http://schemas.openxmlformats.org/officeDocument/2006/relationships/slideLayout" Target="../slideLayouts/slideLayout217.xml"/></Relationships>
</file>

<file path=ppt/slides/_rels/slide169.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49.xml"/><Relationship Id="rId1" Type="http://schemas.openxmlformats.org/officeDocument/2006/relationships/slideLayout" Target="../slideLayouts/slideLayout228.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321.xml"/><Relationship Id="rId4" Type="http://schemas.openxmlformats.org/officeDocument/2006/relationships/image" Target="../media/image32.png"/></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33.xml"/></Relationships>
</file>

<file path=ppt/slides/_rels/slide171.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51.xml"/><Relationship Id="rId1" Type="http://schemas.openxmlformats.org/officeDocument/2006/relationships/slideLayout" Target="../slideLayouts/slideLayout244.xml"/></Relationships>
</file>

<file path=ppt/slides/_rels/slide172.xml.rels><?xml version="1.0" encoding="UTF-8" standalone="yes"?>
<Relationships xmlns="http://schemas.openxmlformats.org/package/2006/relationships"><Relationship Id="rId3" Type="http://schemas.openxmlformats.org/officeDocument/2006/relationships/image" Target="../media/image157.png"/><Relationship Id="rId7" Type="http://schemas.openxmlformats.org/officeDocument/2006/relationships/image" Target="../media/image161.png"/><Relationship Id="rId2" Type="http://schemas.openxmlformats.org/officeDocument/2006/relationships/notesSlide" Target="../notesSlides/notesSlide152.xml"/><Relationship Id="rId1" Type="http://schemas.openxmlformats.org/officeDocument/2006/relationships/slideLayout" Target="../slideLayouts/slideLayout256.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png"/></Relationships>
</file>

<file path=ppt/slides/_rels/slide173.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53.xml"/><Relationship Id="rId1" Type="http://schemas.openxmlformats.org/officeDocument/2006/relationships/slideLayout" Target="../slideLayouts/slideLayout272.xml"/><Relationship Id="rId5" Type="http://schemas.openxmlformats.org/officeDocument/2006/relationships/image" Target="../media/image164.jpeg"/><Relationship Id="rId4" Type="http://schemas.openxmlformats.org/officeDocument/2006/relationships/image" Target="../media/image163.jpeg"/></Relationships>
</file>

<file path=ppt/slides/_rels/slide174.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54.xml"/><Relationship Id="rId1" Type="http://schemas.openxmlformats.org/officeDocument/2006/relationships/slideLayout" Target="../slideLayouts/slideLayout272.xml"/></Relationships>
</file>

<file path=ppt/slides/_rels/slide175.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55.xml"/><Relationship Id="rId1" Type="http://schemas.openxmlformats.org/officeDocument/2006/relationships/slideLayout" Target="../slideLayouts/slideLayout101.xml"/></Relationships>
</file>

<file path=ppt/slides/_rels/slide176.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56.xml"/><Relationship Id="rId1" Type="http://schemas.openxmlformats.org/officeDocument/2006/relationships/slideLayout" Target="../slideLayouts/slideLayout126.xml"/></Relationships>
</file>

<file path=ppt/slides/_rels/slide177.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57.xml"/><Relationship Id="rId1" Type="http://schemas.openxmlformats.org/officeDocument/2006/relationships/slideLayout" Target="../slideLayouts/slideLayout126.xml"/></Relationships>
</file>

<file path=ppt/slides/_rels/slide178.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58.xml"/><Relationship Id="rId1" Type="http://schemas.openxmlformats.org/officeDocument/2006/relationships/slideLayout" Target="../slideLayouts/slideLayout126.xml"/></Relationships>
</file>

<file path=ppt/slides/_rels/slide179.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59.xml"/><Relationship Id="rId1" Type="http://schemas.openxmlformats.org/officeDocument/2006/relationships/slideLayout" Target="../slideLayouts/slideLayout121.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321.xml"/><Relationship Id="rId4" Type="http://schemas.openxmlformats.org/officeDocument/2006/relationships/image" Target="../media/image32.png"/></Relationships>
</file>

<file path=ppt/slides/_rels/slide180.xml.rels><?xml version="1.0" encoding="UTF-8" standalone="yes"?>
<Relationships xmlns="http://schemas.openxmlformats.org/package/2006/relationships"><Relationship Id="rId3" Type="http://schemas.openxmlformats.org/officeDocument/2006/relationships/hyperlink" Target="http://images.google.com/imgres?imgurl=www.tanbible.com/images/int_rvv/int_rvv_c17.jpg&amp;imgrefurl=http://www.tanbible.com/int_rvv/int_rvv_0Menu.htm&amp;h=720&amp;w=960&amp;prev=/images?q=Harlot+of+Revelation+17&amp;svnum=10&amp;hl=en&amp;lr=&amp;ie=UTF-8&amp;oe=UTF-8" TargetMode="External"/><Relationship Id="rId2" Type="http://schemas.openxmlformats.org/officeDocument/2006/relationships/notesSlide" Target="../notesSlides/notesSlide160.xml"/><Relationship Id="rId1" Type="http://schemas.openxmlformats.org/officeDocument/2006/relationships/slideLayout" Target="../slideLayouts/slideLayout123.xml"/><Relationship Id="rId4" Type="http://schemas.openxmlformats.org/officeDocument/2006/relationships/image" Target="../media/image170.jpeg"/></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189.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189.xml"/></Relationships>
</file>

<file path=ppt/slides/_rels/slide183.xml.rels><?xml version="1.0" encoding="UTF-8" standalone="yes"?>
<Relationships xmlns="http://schemas.openxmlformats.org/package/2006/relationships"><Relationship Id="rId3" Type="http://schemas.openxmlformats.org/officeDocument/2006/relationships/notesSlide" Target="../notesSlides/notesSlide163.xml"/><Relationship Id="rId2" Type="http://schemas.openxmlformats.org/officeDocument/2006/relationships/slideLayout" Target="../slideLayouts/slideLayout189.xml"/><Relationship Id="rId1" Type="http://schemas.openxmlformats.org/officeDocument/2006/relationships/vmlDrawing" Target="../drawings/vmlDrawing2.vml"/><Relationship Id="rId5" Type="http://schemas.openxmlformats.org/officeDocument/2006/relationships/image" Target="../media/image171.png"/><Relationship Id="rId4" Type="http://schemas.openxmlformats.org/officeDocument/2006/relationships/oleObject" Target="../embeddings/oleObject2.bin"/></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189.xml"/></Relationships>
</file>

<file path=ppt/slides/_rels/slide18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5.xml"/><Relationship Id="rId1" Type="http://schemas.openxmlformats.org/officeDocument/2006/relationships/slideLayout" Target="../slideLayouts/slideLayout189.xml"/></Relationships>
</file>

<file path=ppt/slides/_rels/slide18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6.xml"/><Relationship Id="rId1" Type="http://schemas.openxmlformats.org/officeDocument/2006/relationships/slideLayout" Target="../slideLayouts/slideLayout189.xml"/></Relationships>
</file>

<file path=ppt/slides/_rels/slide187.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67.xml"/><Relationship Id="rId1" Type="http://schemas.openxmlformats.org/officeDocument/2006/relationships/slideLayout" Target="../slideLayouts/slideLayout189.xml"/><Relationship Id="rId4" Type="http://schemas.openxmlformats.org/officeDocument/2006/relationships/image" Target="../media/image6.png"/></Relationships>
</file>

<file path=ppt/slides/_rels/slide18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8.xml"/><Relationship Id="rId1" Type="http://schemas.openxmlformats.org/officeDocument/2006/relationships/slideLayout" Target="../slideLayouts/slideLayout189.xml"/></Relationships>
</file>

<file path=ppt/slides/_rels/slide189.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69.xml"/><Relationship Id="rId1" Type="http://schemas.openxmlformats.org/officeDocument/2006/relationships/slideLayout" Target="../slideLayouts/slideLayout159.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321.xml"/></Relationships>
</file>

<file path=ppt/slides/_rels/slide190.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70.xml"/><Relationship Id="rId1" Type="http://schemas.openxmlformats.org/officeDocument/2006/relationships/slideLayout" Target="../slideLayouts/slideLayout121.xml"/></Relationships>
</file>

<file path=ppt/slides/_rels/slide191.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71.xml"/><Relationship Id="rId1" Type="http://schemas.openxmlformats.org/officeDocument/2006/relationships/slideLayout" Target="../slideLayouts/slideLayout189.xml"/><Relationship Id="rId4" Type="http://schemas.openxmlformats.org/officeDocument/2006/relationships/image" Target="../media/image6.png"/></Relationships>
</file>

<file path=ppt/slides/_rels/slide192.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72.xml"/><Relationship Id="rId1" Type="http://schemas.openxmlformats.org/officeDocument/2006/relationships/slideLayout" Target="../slideLayouts/slideLayout180.xml"/><Relationship Id="rId4" Type="http://schemas.openxmlformats.org/officeDocument/2006/relationships/image" Target="../media/image128.png"/></Relationships>
</file>

<file path=ppt/slides/_rels/slide19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3.xml"/><Relationship Id="rId1" Type="http://schemas.openxmlformats.org/officeDocument/2006/relationships/slideLayout" Target="../slideLayouts/slideLayout189.xml"/></Relationships>
</file>

<file path=ppt/slides/_rels/slide194.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74.xml"/><Relationship Id="rId1" Type="http://schemas.openxmlformats.org/officeDocument/2006/relationships/slideLayout" Target="../slideLayouts/slideLayout189.xml"/></Relationships>
</file>

<file path=ppt/slides/_rels/slide19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5.xml"/><Relationship Id="rId1" Type="http://schemas.openxmlformats.org/officeDocument/2006/relationships/slideLayout" Target="../slideLayouts/slideLayout189.xml"/></Relationships>
</file>

<file path=ppt/slides/_rels/slide196.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76.xml"/><Relationship Id="rId1" Type="http://schemas.openxmlformats.org/officeDocument/2006/relationships/slideLayout" Target="../slideLayouts/slideLayout189.xml"/></Relationships>
</file>

<file path=ppt/slides/_rels/slide197.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77.xml"/><Relationship Id="rId1" Type="http://schemas.openxmlformats.org/officeDocument/2006/relationships/slideLayout" Target="../slideLayouts/slideLayout189.xml"/></Relationships>
</file>

<file path=ppt/slides/_rels/slide198.xml.rels><?xml version="1.0" encoding="UTF-8" standalone="yes"?>
<Relationships xmlns="http://schemas.openxmlformats.org/package/2006/relationships"><Relationship Id="rId3" Type="http://schemas.openxmlformats.org/officeDocument/2006/relationships/notesSlide" Target="../notesSlides/notesSlide178.xml"/><Relationship Id="rId2" Type="http://schemas.openxmlformats.org/officeDocument/2006/relationships/slideLayout" Target="../slideLayouts/slideLayout327.xml"/><Relationship Id="rId1" Type="http://schemas.openxmlformats.org/officeDocument/2006/relationships/themeOverride" Target="../theme/themeOverride5.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32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2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9.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321.xml"/></Relationships>
</file>

<file path=ppt/slides/_rels/slide20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81.xml"/><Relationship Id="rId1" Type="http://schemas.openxmlformats.org/officeDocument/2006/relationships/slideLayout" Target="../slideLayouts/slideLayout321.xml"/></Relationships>
</file>

<file path=ppt/slides/_rels/slide20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2.xml"/><Relationship Id="rId1" Type="http://schemas.openxmlformats.org/officeDocument/2006/relationships/slideLayout" Target="../slideLayouts/slideLayout321.xml"/></Relationships>
</file>

<file path=ppt/slides/_rels/slide20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3.xml"/><Relationship Id="rId1" Type="http://schemas.openxmlformats.org/officeDocument/2006/relationships/slideLayout" Target="../slideLayouts/slideLayout321.xml"/><Relationship Id="rId4" Type="http://schemas.openxmlformats.org/officeDocument/2006/relationships/image" Target="../media/image34.jpeg"/></Relationships>
</file>

<file path=ppt/slides/_rels/slide20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4.xml"/><Relationship Id="rId1" Type="http://schemas.openxmlformats.org/officeDocument/2006/relationships/slideLayout" Target="../slideLayouts/slideLayout321.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316.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321.xml"/></Relationships>
</file>

<file path=ppt/slides/_rels/slide207.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86.xml"/><Relationship Id="rId1" Type="http://schemas.openxmlformats.org/officeDocument/2006/relationships/slideLayout" Target="../slideLayouts/slideLayout321.xml"/><Relationship Id="rId6" Type="http://schemas.openxmlformats.org/officeDocument/2006/relationships/image" Target="../media/image36.jpeg"/><Relationship Id="rId5" Type="http://schemas.openxmlformats.org/officeDocument/2006/relationships/image" Target="../media/image180.jpeg"/><Relationship Id="rId4" Type="http://schemas.openxmlformats.org/officeDocument/2006/relationships/image" Target="../media/image179.jpeg"/></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321.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321.xml"/></Relationships>
</file>

<file path=ppt/slides/_rels/slide2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1.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321.xml"/></Relationships>
</file>

<file path=ppt/slides/_rels/slide211.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16.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321.xml"/></Relationships>
</file>

<file path=ppt/slides/_rels/slide213.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16.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321.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321.xml"/></Relationships>
</file>

<file path=ppt/slides/_rels/slide216.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2.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321.xml"/></Relationships>
</file>

<file path=ppt/slides/_rels/slide21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94.xml"/><Relationship Id="rId1" Type="http://schemas.openxmlformats.org/officeDocument/2006/relationships/slideLayout" Target="../slideLayouts/slideLayout321.xml"/></Relationships>
</file>

<file path=ppt/slides/_rels/slide2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5.xml"/><Relationship Id="rId1" Type="http://schemas.openxmlformats.org/officeDocument/2006/relationships/slideLayout" Target="../slideLayouts/slideLayout321.xml"/></Relationships>
</file>

<file path=ppt/slides/_rels/slide2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1.xml"/></Relationships>
</file>

<file path=ppt/slides/_rels/slide2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6.xml"/><Relationship Id="rId1" Type="http://schemas.openxmlformats.org/officeDocument/2006/relationships/slideLayout" Target="../slideLayouts/slideLayout321.xml"/></Relationships>
</file>

<file path=ppt/slides/_rels/slide2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7.xml"/><Relationship Id="rId1" Type="http://schemas.openxmlformats.org/officeDocument/2006/relationships/slideLayout" Target="../slideLayouts/slideLayout321.xml"/><Relationship Id="rId5" Type="http://schemas.openxmlformats.org/officeDocument/2006/relationships/image" Target="../media/image32.png"/><Relationship Id="rId4" Type="http://schemas.openxmlformats.org/officeDocument/2006/relationships/image" Target="../media/image34.jpeg"/></Relationships>
</file>

<file path=ppt/slides/_rels/slide2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8.xml"/><Relationship Id="rId1" Type="http://schemas.openxmlformats.org/officeDocument/2006/relationships/slideLayout" Target="../slideLayouts/slideLayout321.xml"/><Relationship Id="rId4" Type="http://schemas.openxmlformats.org/officeDocument/2006/relationships/image" Target="../media/image32.png"/></Relationships>
</file>

<file path=ppt/slides/_rels/slide2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9.xml"/><Relationship Id="rId1" Type="http://schemas.openxmlformats.org/officeDocument/2006/relationships/slideLayout" Target="../slideLayouts/slideLayout321.xml"/><Relationship Id="rId4" Type="http://schemas.openxmlformats.org/officeDocument/2006/relationships/image" Target="../media/image32.png"/></Relationships>
</file>

<file path=ppt/slides/_rels/slide224.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200.xml"/><Relationship Id="rId1" Type="http://schemas.openxmlformats.org/officeDocument/2006/relationships/slideLayout" Target="../slideLayouts/slideLayout321.xml"/></Relationships>
</file>

<file path=ppt/slides/_rels/slide225.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201.xml"/><Relationship Id="rId1" Type="http://schemas.openxmlformats.org/officeDocument/2006/relationships/slideLayout" Target="../slideLayouts/slideLayout321.xml"/><Relationship Id="rId4" Type="http://schemas.openxmlformats.org/officeDocument/2006/relationships/image" Target="../media/image184.png"/></Relationships>
</file>

<file path=ppt/slides/_rels/slide226.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202.xml"/><Relationship Id="rId1" Type="http://schemas.openxmlformats.org/officeDocument/2006/relationships/slideLayout" Target="../slideLayouts/slideLayout321.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327.xml"/></Relationships>
</file>

<file path=ppt/slides/_rels/slide2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4.xml"/><Relationship Id="rId1" Type="http://schemas.openxmlformats.org/officeDocument/2006/relationships/slideLayout" Target="../slideLayouts/slideLayout321.xml"/></Relationships>
</file>

<file path=ppt/slides/_rels/slide229.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205.xml"/><Relationship Id="rId1" Type="http://schemas.openxmlformats.org/officeDocument/2006/relationships/slideLayout" Target="../slideLayouts/slideLayout321.xml"/></Relationships>
</file>

<file path=ppt/slides/_rels/slide2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1.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327.xml"/></Relationships>
</file>

<file path=ppt/slides/_rels/slide231.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206.xml"/><Relationship Id="rId1" Type="http://schemas.openxmlformats.org/officeDocument/2006/relationships/slideLayout" Target="../slideLayouts/slideLayout321.xml"/><Relationship Id="rId4" Type="http://schemas.openxmlformats.org/officeDocument/2006/relationships/image" Target="../media/image188.png"/></Relationships>
</file>

<file path=ppt/slides/_rels/slide232.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207.xml"/><Relationship Id="rId1" Type="http://schemas.openxmlformats.org/officeDocument/2006/relationships/slideLayout" Target="../slideLayouts/slideLayout321.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4.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208.xml"/><Relationship Id="rId1" Type="http://schemas.openxmlformats.org/officeDocument/2006/relationships/slideLayout" Target="../slideLayouts/slideLayout55.xml"/></Relationships>
</file>

<file path=ppt/slides/_rels/slide235.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209.xml"/><Relationship Id="rId1" Type="http://schemas.openxmlformats.org/officeDocument/2006/relationships/slideLayout" Target="../slideLayouts/slideLayout60.xml"/></Relationships>
</file>

<file path=ppt/slides/_rels/slide236.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210.xml"/><Relationship Id="rId1" Type="http://schemas.openxmlformats.org/officeDocument/2006/relationships/slideLayout" Target="../slideLayouts/slideLayout55.xml"/></Relationships>
</file>

<file path=ppt/slides/_rels/slide237.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211.xml"/><Relationship Id="rId1" Type="http://schemas.openxmlformats.org/officeDocument/2006/relationships/slideLayout" Target="../slideLayouts/slideLayout61.xml"/></Relationships>
</file>

<file path=ppt/slides/_rels/slide238.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212.xml"/><Relationship Id="rId1" Type="http://schemas.openxmlformats.org/officeDocument/2006/relationships/slideLayout" Target="../slideLayouts/slideLayout60.xml"/></Relationships>
</file>

<file path=ppt/slides/_rels/slide239.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213.xml"/><Relationship Id="rId1" Type="http://schemas.openxmlformats.org/officeDocument/2006/relationships/slideLayout" Target="../slideLayouts/slideLayout6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40.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214.xml"/><Relationship Id="rId1" Type="http://schemas.openxmlformats.org/officeDocument/2006/relationships/slideLayout" Target="../slideLayouts/slideLayout68.xml"/></Relationships>
</file>

<file path=ppt/slides/_rels/slide241.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215.xml"/><Relationship Id="rId1" Type="http://schemas.openxmlformats.org/officeDocument/2006/relationships/slideLayout" Target="../slideLayouts/slideLayout68.xml"/></Relationships>
</file>

<file path=ppt/slides/_rels/slide242.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216.xml"/><Relationship Id="rId1" Type="http://schemas.openxmlformats.org/officeDocument/2006/relationships/slideLayout" Target="../slideLayouts/slideLayout60.xml"/></Relationships>
</file>

<file path=ppt/slides/_rels/slide243.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217.xml"/><Relationship Id="rId1" Type="http://schemas.openxmlformats.org/officeDocument/2006/relationships/slideLayout" Target="../slideLayouts/slideLayout60.xml"/></Relationships>
</file>

<file path=ppt/slides/_rels/slide244.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218.xml"/><Relationship Id="rId1" Type="http://schemas.openxmlformats.org/officeDocument/2006/relationships/slideLayout" Target="../slideLayouts/slideLayout60.xml"/></Relationships>
</file>

<file path=ppt/slides/_rels/slide245.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219.xml"/><Relationship Id="rId1" Type="http://schemas.openxmlformats.org/officeDocument/2006/relationships/slideLayout" Target="../slideLayouts/slideLayout68.xml"/></Relationships>
</file>

<file path=ppt/slides/_rels/slide246.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220.xml"/><Relationship Id="rId1" Type="http://schemas.openxmlformats.org/officeDocument/2006/relationships/slideLayout" Target="../slideLayouts/slideLayout68.xml"/></Relationships>
</file>

<file path=ppt/slides/_rels/slide247.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221.xml"/><Relationship Id="rId1" Type="http://schemas.openxmlformats.org/officeDocument/2006/relationships/slideLayout" Target="../slideLayouts/slideLayout60.xml"/></Relationships>
</file>

<file path=ppt/slides/_rels/slide248.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222.xml"/><Relationship Id="rId1" Type="http://schemas.openxmlformats.org/officeDocument/2006/relationships/slideLayout" Target="../slideLayouts/slideLayout68.xml"/></Relationships>
</file>

<file path=ppt/slides/_rels/slide249.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223.xml"/><Relationship Id="rId1" Type="http://schemas.openxmlformats.org/officeDocument/2006/relationships/slideLayout" Target="../slideLayouts/slideLayout68.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250.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224.xml"/><Relationship Id="rId1" Type="http://schemas.openxmlformats.org/officeDocument/2006/relationships/slideLayout" Target="../slideLayouts/slideLayout60.xml"/></Relationships>
</file>

<file path=ppt/slides/_rels/slide251.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225.xml"/><Relationship Id="rId1" Type="http://schemas.openxmlformats.org/officeDocument/2006/relationships/slideLayout" Target="../slideLayouts/slideLayout68.xml"/></Relationships>
</file>

<file path=ppt/slides/_rels/slide252.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226.xml"/><Relationship Id="rId1" Type="http://schemas.openxmlformats.org/officeDocument/2006/relationships/slideLayout" Target="../slideLayouts/slideLayout60.xml"/></Relationships>
</file>

<file path=ppt/slides/_rels/slide253.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227.xml"/><Relationship Id="rId1" Type="http://schemas.openxmlformats.org/officeDocument/2006/relationships/slideLayout" Target="../slideLayouts/slideLayout60.xml"/></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228.xml"/><Relationship Id="rId1" Type="http://schemas.openxmlformats.org/officeDocument/2006/relationships/slideLayout" Target="../slideLayouts/slideLayout79.xml"/></Relationships>
</file>

<file path=ppt/slides/_rels/slide255.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229.xml"/><Relationship Id="rId1" Type="http://schemas.openxmlformats.org/officeDocument/2006/relationships/slideLayout" Target="../slideLayouts/slideLayout84.xml"/><Relationship Id="rId4" Type="http://schemas.openxmlformats.org/officeDocument/2006/relationships/image" Target="../media/image18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21.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321.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321.xml"/><Relationship Id="rId4" Type="http://schemas.openxmlformats.org/officeDocument/2006/relationships/image" Target="../media/image43.jpeg"/></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6.xml"/><Relationship Id="rId1" Type="http://schemas.openxmlformats.org/officeDocument/2006/relationships/slideLayout" Target="../slideLayouts/slideLayout321.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7.xml"/><Relationship Id="rId1" Type="http://schemas.openxmlformats.org/officeDocument/2006/relationships/slideLayout" Target="../slideLayouts/slideLayout32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27.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32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21.xml"/></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0.xml"/><Relationship Id="rId1" Type="http://schemas.openxmlformats.org/officeDocument/2006/relationships/slideLayout" Target="../slideLayouts/slideLayout321.xml"/><Relationship Id="rId4" Type="http://schemas.openxmlformats.org/officeDocument/2006/relationships/image" Target="../media/image47.jpeg"/></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1.xml"/><Relationship Id="rId1" Type="http://schemas.openxmlformats.org/officeDocument/2006/relationships/slideLayout" Target="../slideLayouts/slideLayout321.xml"/></Relationships>
</file>

<file path=ppt/slides/_rels/slide4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2.xml"/><Relationship Id="rId1" Type="http://schemas.openxmlformats.org/officeDocument/2006/relationships/slideLayout" Target="../slideLayouts/slideLayout321.xml"/><Relationship Id="rId4" Type="http://schemas.openxmlformats.org/officeDocument/2006/relationships/image" Target="../media/image50.jpeg"/></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3.xml"/><Relationship Id="rId1" Type="http://schemas.openxmlformats.org/officeDocument/2006/relationships/slideLayout" Target="../slideLayouts/slideLayout321.xml"/><Relationship Id="rId5" Type="http://schemas.openxmlformats.org/officeDocument/2006/relationships/image" Target="../media/image53.jpeg"/><Relationship Id="rId4" Type="http://schemas.openxmlformats.org/officeDocument/2006/relationships/image" Target="../media/image52.jpeg"/></Relationships>
</file>

<file path=ppt/slides/_rels/slide4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4.xml"/><Relationship Id="rId1" Type="http://schemas.openxmlformats.org/officeDocument/2006/relationships/slideLayout" Target="../slideLayouts/slideLayout321.xml"/><Relationship Id="rId4" Type="http://schemas.openxmlformats.org/officeDocument/2006/relationships/image" Target="../media/image30.jpeg"/></Relationships>
</file>

<file path=ppt/slides/_rels/slide4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5.xml"/><Relationship Id="rId1" Type="http://schemas.openxmlformats.org/officeDocument/2006/relationships/slideLayout" Target="../slideLayouts/slideLayout321.xml"/></Relationships>
</file>

<file path=ppt/slides/_rels/slide4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6.xml"/><Relationship Id="rId1" Type="http://schemas.openxmlformats.org/officeDocument/2006/relationships/slideLayout" Target="../slideLayouts/slideLayout321.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7.xml"/><Relationship Id="rId1" Type="http://schemas.openxmlformats.org/officeDocument/2006/relationships/slideLayout" Target="../slideLayouts/slideLayout321.xml"/></Relationships>
</file>

<file path=ppt/slides/_rels/slide4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8.xml"/><Relationship Id="rId1" Type="http://schemas.openxmlformats.org/officeDocument/2006/relationships/slideLayout" Target="../slideLayouts/slideLayout321.xml"/></Relationships>
</file>

<file path=ppt/slides/_rels/slide4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9.xml"/><Relationship Id="rId1" Type="http://schemas.openxmlformats.org/officeDocument/2006/relationships/slideLayout" Target="../slideLayouts/slideLayout32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21.xml"/></Relationships>
</file>

<file path=ppt/slides/_rels/slide5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1.xml"/><Relationship Id="rId1" Type="http://schemas.openxmlformats.org/officeDocument/2006/relationships/slideLayout" Target="../slideLayouts/slideLayout373.xml"/></Relationships>
</file>

<file path=ppt/slides/_rels/slide5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2.xml"/><Relationship Id="rId1" Type="http://schemas.openxmlformats.org/officeDocument/2006/relationships/slideLayout" Target="../slideLayouts/slideLayout373.xml"/></Relationships>
</file>

<file path=ppt/slides/_rels/slide53.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notesSlide" Target="../notesSlides/notesSlide43.xml"/><Relationship Id="rId1" Type="http://schemas.openxmlformats.org/officeDocument/2006/relationships/slideLayout" Target="../slideLayouts/slideLayout327.xml"/><Relationship Id="rId5" Type="http://schemas.openxmlformats.org/officeDocument/2006/relationships/image" Target="../media/image60.jpeg"/><Relationship Id="rId4" Type="http://schemas.openxmlformats.org/officeDocument/2006/relationships/image" Target="../media/image59.jpeg"/></Relationships>
</file>

<file path=ppt/slides/_rels/slide5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4.xml"/><Relationship Id="rId1" Type="http://schemas.openxmlformats.org/officeDocument/2006/relationships/slideLayout" Target="../slideLayouts/slideLayout327.xml"/></Relationships>
</file>

<file path=ppt/slides/_rels/slide5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5.xml"/><Relationship Id="rId1" Type="http://schemas.openxmlformats.org/officeDocument/2006/relationships/slideLayout" Target="../slideLayouts/slideLayout43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78.xml"/></Relationships>
</file>

<file path=ppt/slides/_rels/slide5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8.xml"/><Relationship Id="rId1" Type="http://schemas.openxmlformats.org/officeDocument/2006/relationships/slideLayout" Target="../slideLayouts/slideLayout380.xml"/></Relationships>
</file>

<file path=ppt/slides/_rels/slide5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9.xml"/><Relationship Id="rId1" Type="http://schemas.openxmlformats.org/officeDocument/2006/relationships/slideLayout" Target="../slideLayouts/slideLayout321.xml"/></Relationships>
</file>

<file path=ppt/slides/_rels/slide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34.xml"/></Relationships>
</file>

<file path=ppt/slides/_rels/slide6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0.xml"/><Relationship Id="rId1" Type="http://schemas.openxmlformats.org/officeDocument/2006/relationships/slideLayout" Target="../slideLayouts/slideLayout394.xml"/></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1.xml"/><Relationship Id="rId1" Type="http://schemas.openxmlformats.org/officeDocument/2006/relationships/slideLayout" Target="../slideLayouts/slideLayout410.xml"/></Relationships>
</file>

<file path=ppt/slides/_rels/slide6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2.xml"/><Relationship Id="rId1" Type="http://schemas.openxmlformats.org/officeDocument/2006/relationships/slideLayout" Target="../slideLayouts/slideLayout410.xml"/></Relationships>
</file>

<file path=ppt/slides/_rels/slide6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3.xml"/><Relationship Id="rId1" Type="http://schemas.openxmlformats.org/officeDocument/2006/relationships/slideLayout" Target="../slideLayouts/slideLayout321.xml"/></Relationships>
</file>

<file path=ppt/slides/_rels/slide6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4.xml"/><Relationship Id="rId1" Type="http://schemas.openxmlformats.org/officeDocument/2006/relationships/slideLayout" Target="../slideLayouts/slideLayout321.xml"/></Relationships>
</file>

<file path=ppt/slides/_rels/slide6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5.xml"/><Relationship Id="rId1" Type="http://schemas.openxmlformats.org/officeDocument/2006/relationships/slideLayout" Target="../slideLayouts/slideLayout321.xml"/><Relationship Id="rId4" Type="http://schemas.openxmlformats.org/officeDocument/2006/relationships/image" Target="../media/image71.jpeg"/></Relationships>
</file>

<file path=ppt/slides/_rels/slide6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6.xml"/><Relationship Id="rId1" Type="http://schemas.openxmlformats.org/officeDocument/2006/relationships/slideLayout" Target="../slideLayouts/slideLayout321.xml"/></Relationships>
</file>

<file path=ppt/slides/_rels/slide6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7.xml"/><Relationship Id="rId1" Type="http://schemas.openxmlformats.org/officeDocument/2006/relationships/slideLayout" Target="../slideLayouts/slideLayout321.xml"/></Relationships>
</file>

<file path=ppt/slides/_rels/slide6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8.xml"/><Relationship Id="rId1" Type="http://schemas.openxmlformats.org/officeDocument/2006/relationships/slideLayout" Target="../slideLayouts/slideLayout321.xml"/></Relationships>
</file>

<file path=ppt/slides/_rels/slide6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9.xml"/><Relationship Id="rId1" Type="http://schemas.openxmlformats.org/officeDocument/2006/relationships/slideLayout" Target="../slideLayouts/slideLayout362.xml"/><Relationship Id="rId4" Type="http://schemas.openxmlformats.org/officeDocument/2006/relationships/image" Target="../media/image76.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jpeg"/><Relationship Id="rId1" Type="http://schemas.openxmlformats.org/officeDocument/2006/relationships/slideLayout" Target="../slideLayouts/slideLayout33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1.xml"/><Relationship Id="rId1" Type="http://schemas.openxmlformats.org/officeDocument/2006/relationships/slideLayout" Target="../slideLayouts/slideLayout32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0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21.xml"/></Relationships>
</file>

<file path=ppt/slides/_rels/slide7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3.xml"/><Relationship Id="rId1" Type="http://schemas.openxmlformats.org/officeDocument/2006/relationships/slideLayout" Target="../slideLayouts/slideLayout321.xml"/><Relationship Id="rId4" Type="http://schemas.openxmlformats.org/officeDocument/2006/relationships/image" Target="../media/image34.jpe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26.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321.xml"/><Relationship Id="rId1" Type="http://schemas.openxmlformats.org/officeDocument/2006/relationships/themeOverride" Target="../theme/themeOverride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54.xml"/></Relationships>
</file>

<file path=ppt/slides/_rels/slide78.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67.xml"/><Relationship Id="rId1" Type="http://schemas.openxmlformats.org/officeDocument/2006/relationships/slideLayout" Target="../slideLayouts/slideLayout321.xml"/></Relationships>
</file>

<file path=ppt/slides/_rels/slide7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8.xml"/><Relationship Id="rId1" Type="http://schemas.openxmlformats.org/officeDocument/2006/relationships/slideLayout" Target="../slideLayouts/slideLayout321.xml"/></Relationships>
</file>

<file path=ppt/slides/_rels/slide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334.xml"/></Relationships>
</file>

<file path=ppt/slides/_rels/slide8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9.xml"/><Relationship Id="rId1" Type="http://schemas.openxmlformats.org/officeDocument/2006/relationships/slideLayout" Target="../slideLayouts/slideLayout321.xml"/></Relationships>
</file>

<file path=ppt/slides/_rels/slide8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0.xml"/><Relationship Id="rId1" Type="http://schemas.openxmlformats.org/officeDocument/2006/relationships/slideLayout" Target="../slideLayouts/slideLayout321.xml"/></Relationships>
</file>

<file path=ppt/slides/_rels/slide8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1.xml"/><Relationship Id="rId1" Type="http://schemas.openxmlformats.org/officeDocument/2006/relationships/slideLayout" Target="../slideLayouts/slideLayout321.xml"/></Relationships>
</file>

<file path=ppt/slides/_rels/slide8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2.xml"/><Relationship Id="rId1" Type="http://schemas.openxmlformats.org/officeDocument/2006/relationships/slideLayout" Target="../slideLayouts/slideLayout321.xml"/></Relationships>
</file>

<file path=ppt/slides/_rels/slide8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3.xml"/><Relationship Id="rId1" Type="http://schemas.openxmlformats.org/officeDocument/2006/relationships/slideLayout" Target="../slideLayouts/slideLayout321.xml"/></Relationships>
</file>

<file path=ppt/slides/_rels/slide8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4.xml"/><Relationship Id="rId1" Type="http://schemas.openxmlformats.org/officeDocument/2006/relationships/slideLayout" Target="../slideLayouts/slideLayout321.xml"/></Relationships>
</file>

<file path=ppt/slides/_rels/slide8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5.xml"/><Relationship Id="rId1" Type="http://schemas.openxmlformats.org/officeDocument/2006/relationships/slideLayout" Target="../slideLayouts/slideLayout321.xml"/></Relationships>
</file>

<file path=ppt/slides/_rels/slide87.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76.xml"/><Relationship Id="rId1" Type="http://schemas.openxmlformats.org/officeDocument/2006/relationships/slideLayout" Target="../slideLayouts/slideLayout321.xml"/></Relationships>
</file>

<file path=ppt/slides/_rels/slide8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7.xml"/><Relationship Id="rId1" Type="http://schemas.openxmlformats.org/officeDocument/2006/relationships/slideLayout" Target="../slideLayouts/slideLayout32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26.xml"/></Relationships>
</file>

<file path=ppt/slides/_rels/slide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334.xml"/></Relationships>
</file>

<file path=ppt/slides/_rels/slide9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9.xml"/><Relationship Id="rId1" Type="http://schemas.openxmlformats.org/officeDocument/2006/relationships/slideLayout" Target="../slideLayouts/slideLayout321.xml"/></Relationships>
</file>

<file path=ppt/slides/_rels/slide9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0.xml"/><Relationship Id="rId1" Type="http://schemas.openxmlformats.org/officeDocument/2006/relationships/slideLayout" Target="../slideLayouts/slideLayout326.xml"/></Relationships>
</file>

<file path=ppt/slides/_rels/slide9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1.xml"/><Relationship Id="rId1" Type="http://schemas.openxmlformats.org/officeDocument/2006/relationships/slideLayout" Target="../slideLayouts/slideLayout321.xml"/><Relationship Id="rId4" Type="http://schemas.openxmlformats.org/officeDocument/2006/relationships/image" Target="../media/image88.png"/></Relationships>
</file>

<file path=ppt/slides/_rels/slide9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2.xml"/><Relationship Id="rId1" Type="http://schemas.openxmlformats.org/officeDocument/2006/relationships/slideLayout" Target="../slideLayouts/slideLayout321.xml"/><Relationship Id="rId4" Type="http://schemas.openxmlformats.org/officeDocument/2006/relationships/image" Target="../media/image90.png"/></Relationships>
</file>

<file path=ppt/slides/_rels/slide9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3.xml"/><Relationship Id="rId1" Type="http://schemas.openxmlformats.org/officeDocument/2006/relationships/slideLayout" Target="../slideLayouts/slideLayout326.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441.xml"/></Relationships>
</file>

<file path=ppt/slides/_rels/slide9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5.xml"/><Relationship Id="rId1" Type="http://schemas.openxmlformats.org/officeDocument/2006/relationships/slideLayout" Target="../slideLayouts/slideLayout321.xml"/></Relationships>
</file>

<file path=ppt/slides/_rels/slide9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6.xml"/><Relationship Id="rId1" Type="http://schemas.openxmlformats.org/officeDocument/2006/relationships/slideLayout" Target="../slideLayouts/slideLayout321.xml"/></Relationships>
</file>

<file path=ppt/slides/_rels/slide9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7.xml"/><Relationship Id="rId1" Type="http://schemas.openxmlformats.org/officeDocument/2006/relationships/slideLayout" Target="../slideLayouts/slideLayout321.xml"/></Relationships>
</file>

<file path=ppt/slides/_rels/slide9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8.xml"/><Relationship Id="rId1" Type="http://schemas.openxmlformats.org/officeDocument/2006/relationships/slideLayout" Target="../slideLayouts/slideLayout3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descr="sodom"/>
          <p:cNvPicPr>
            <a:picLocks noChangeAspect="1" noChangeArrowheads="1"/>
          </p:cNvPicPr>
          <p:nvPr/>
        </p:nvPicPr>
        <p:blipFill>
          <a:blip r:embed="rId3">
            <a:extLst>
              <a:ext uri="{28A0092B-C50C-407E-A947-70E740481C1C}">
                <a14:useLocalDpi xmlns:a14="http://schemas.microsoft.com/office/drawing/2010/main" val="0"/>
              </a:ext>
            </a:extLst>
          </a:blip>
          <a:srcRect r="21053" b="1118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0" y="0"/>
            <a:ext cx="9144000" cy="2209800"/>
          </a:xfrm>
        </p:spPr>
        <p:txBody>
          <a:bodyPr/>
          <a:lstStyle/>
          <a:p>
            <a:pPr>
              <a:defRPr/>
            </a:pPr>
            <a:r>
              <a:rPr lang="en-US" sz="8800" dirty="0">
                <a:effectLst>
                  <a:glow rad="101600">
                    <a:schemeClr val="bg2">
                      <a:alpha val="75000"/>
                    </a:schemeClr>
                  </a:glow>
                  <a:outerShdw blurRad="38100" dist="38100" dir="2700000" algn="tl">
                    <a:srgbClr val="000000"/>
                  </a:outerShdw>
                </a:effectLst>
                <a:latin typeface="Arial" charset="0"/>
                <a:ea typeface="ＭＳ Ｐゴシック" charset="0"/>
              </a:rPr>
              <a:t>2 Thessalonians</a:t>
            </a:r>
          </a:p>
        </p:txBody>
      </p:sp>
      <p:sp>
        <p:nvSpPr>
          <p:cNvPr id="4" name="Text Box 5"/>
          <p:cNvSpPr txBox="1">
            <a:spLocks noChangeArrowheads="1"/>
          </p:cNvSpPr>
          <p:nvPr/>
        </p:nvSpPr>
        <p:spPr bwMode="auto">
          <a:xfrm>
            <a:off x="8278813" y="117475"/>
            <a:ext cx="81121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b="1" dirty="0">
                <a:solidFill>
                  <a:srgbClr val="EAEAEA"/>
                </a:solidFill>
                <a:effectLst>
                  <a:glow rad="101600">
                    <a:srgbClr val="000000">
                      <a:alpha val="75000"/>
                    </a:srgbClr>
                  </a:glow>
                </a:effectLst>
                <a:latin typeface="Arial" charset="0"/>
                <a:cs typeface="Arial" charset="0"/>
              </a:rPr>
              <a:t>216</a:t>
            </a:r>
            <a:endParaRPr lang="en-US" dirty="0">
              <a:solidFill>
                <a:srgbClr val="EAEAEA"/>
              </a:solidFill>
              <a:effectLst>
                <a:glow rad="101600">
                  <a:srgbClr val="000000">
                    <a:alpha val="75000"/>
                  </a:srgbClr>
                </a:glow>
              </a:effectLst>
              <a:latin typeface="Arial" charset="0"/>
              <a:cs typeface="Arial" charset="0"/>
            </a:endParaRPr>
          </a:p>
        </p:txBody>
      </p:sp>
      <p:sp>
        <p:nvSpPr>
          <p:cNvPr id="8" name="Rectangle 2">
            <a:extLst>
              <a:ext uri="{FF2B5EF4-FFF2-40B4-BE49-F238E27FC236}">
                <a16:creationId xmlns:a16="http://schemas.microsoft.com/office/drawing/2014/main" id="{99ABF594-CEAB-3749-92E6-D162C68111BA}"/>
              </a:ext>
            </a:extLst>
          </p:cNvPr>
          <p:cNvSpPr txBox="1">
            <a:spLocks noChangeArrowheads="1"/>
          </p:cNvSpPr>
          <p:nvPr/>
        </p:nvSpPr>
        <p:spPr bwMode="auto">
          <a:xfrm>
            <a:off x="14766" y="1708727"/>
            <a:ext cx="9144000" cy="1089891"/>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Tribulation Corrections</a:t>
            </a:r>
          </a:p>
        </p:txBody>
      </p:sp>
      <p:sp>
        <p:nvSpPr>
          <p:cNvPr id="7" name="Rectangle 6">
            <a:extLst>
              <a:ext uri="{FF2B5EF4-FFF2-40B4-BE49-F238E27FC236}">
                <a16:creationId xmlns:a16="http://schemas.microsoft.com/office/drawing/2014/main" id="{5F77604C-0293-F349-AD8E-44AD0D8DA96C}"/>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2675620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5"/>
          <p:cNvSpPr>
            <a:spLocks noGrp="1" noChangeArrowheads="1"/>
          </p:cNvSpPr>
          <p:nvPr>
            <p:ph type="title" idx="4294967295"/>
          </p:nvPr>
        </p:nvSpPr>
        <p:spPr>
          <a:xfrm>
            <a:off x="0" y="0"/>
            <a:ext cx="2590800" cy="304800"/>
          </a:xfrm>
        </p:spPr>
        <p:txBody>
          <a:bodyPr/>
          <a:lstStyle/>
          <a:p>
            <a:pPr eaLnBrk="1" hangingPunct="1"/>
            <a:r>
              <a:rPr lang="en-US" sz="2000">
                <a:latin typeface="Arial" charset="0"/>
                <a:ea typeface="ＭＳ Ｐゴシック" charset="0"/>
                <a:cs typeface="Arial" charset="0"/>
              </a:rPr>
              <a:t>Book Chart</a:t>
            </a:r>
          </a:p>
        </p:txBody>
      </p:sp>
      <p:graphicFrame>
        <p:nvGraphicFramePr>
          <p:cNvPr id="25" name="Table 24"/>
          <p:cNvGraphicFramePr>
            <a:graphicFrameLocks noGrp="1"/>
          </p:cNvGraphicFramePr>
          <p:nvPr>
            <p:extLst>
              <p:ext uri="{D42A27DB-BD31-4B8C-83A1-F6EECF244321}">
                <p14:modId xmlns:p14="http://schemas.microsoft.com/office/powerpoint/2010/main" val="1395243650"/>
              </p:ext>
            </p:extLst>
          </p:nvPr>
        </p:nvGraphicFramePr>
        <p:xfrm>
          <a:off x="0" y="0"/>
          <a:ext cx="9143998" cy="6858000"/>
        </p:xfrm>
        <a:graphic>
          <a:graphicData uri="http://schemas.openxmlformats.org/drawingml/2006/table">
            <a:tbl>
              <a:tblPr/>
              <a:tblGrid>
                <a:gridCol w="1187624">
                  <a:extLst>
                    <a:ext uri="{9D8B030D-6E8A-4147-A177-3AD203B41FA5}">
                      <a16:colId xmlns:a16="http://schemas.microsoft.com/office/drawing/2014/main" val="20000"/>
                    </a:ext>
                  </a:extLst>
                </a:gridCol>
                <a:gridCol w="1152128">
                  <a:extLst>
                    <a:ext uri="{9D8B030D-6E8A-4147-A177-3AD203B41FA5}">
                      <a16:colId xmlns:a16="http://schemas.microsoft.com/office/drawing/2014/main" val="20001"/>
                    </a:ext>
                  </a:extLst>
                </a:gridCol>
                <a:gridCol w="1080120">
                  <a:extLst>
                    <a:ext uri="{9D8B030D-6E8A-4147-A177-3AD203B41FA5}">
                      <a16:colId xmlns:a16="http://schemas.microsoft.com/office/drawing/2014/main" val="20002"/>
                    </a:ext>
                  </a:extLst>
                </a:gridCol>
                <a:gridCol w="1368152">
                  <a:extLst>
                    <a:ext uri="{9D8B030D-6E8A-4147-A177-3AD203B41FA5}">
                      <a16:colId xmlns:a16="http://schemas.microsoft.com/office/drawing/2014/main" val="20003"/>
                    </a:ext>
                  </a:extLst>
                </a:gridCol>
                <a:gridCol w="1056185">
                  <a:extLst>
                    <a:ext uri="{9D8B030D-6E8A-4147-A177-3AD203B41FA5}">
                      <a16:colId xmlns:a16="http://schemas.microsoft.com/office/drawing/2014/main" val="20004"/>
                    </a:ext>
                  </a:extLst>
                </a:gridCol>
                <a:gridCol w="1099930">
                  <a:extLst>
                    <a:ext uri="{9D8B030D-6E8A-4147-A177-3AD203B41FA5}">
                      <a16:colId xmlns:a16="http://schemas.microsoft.com/office/drawing/2014/main" val="20005"/>
                    </a:ext>
                  </a:extLst>
                </a:gridCol>
                <a:gridCol w="1084245">
                  <a:extLst>
                    <a:ext uri="{9D8B030D-6E8A-4147-A177-3AD203B41FA5}">
                      <a16:colId xmlns:a16="http://schemas.microsoft.com/office/drawing/2014/main" val="20006"/>
                    </a:ext>
                  </a:extLst>
                </a:gridCol>
                <a:gridCol w="1115614">
                  <a:extLst>
                    <a:ext uri="{9D8B030D-6E8A-4147-A177-3AD203B41FA5}">
                      <a16:colId xmlns:a16="http://schemas.microsoft.com/office/drawing/2014/main" val="20007"/>
                    </a:ext>
                  </a:extLst>
                </a:gridCol>
              </a:tblGrid>
              <a:tr h="506463">
                <a:tc gridSpan="8">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33339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090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 Persevere in Persecution</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Day Still Future</a:t>
                      </a:r>
                      <a:endPar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Discipline the Idle</a:t>
                      </a:r>
                      <a:endPar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46355">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Chapter 1</a:t>
                      </a:r>
                      <a:endPar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Chapter 2</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Chapter 3</a:t>
                      </a:r>
                      <a:endPar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46355">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Emotional</a:t>
                      </a:r>
                      <a:endPar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Theological</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Practical</a:t>
                      </a:r>
                      <a:endPar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780507">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 Encouragement</a:t>
                      </a:r>
                    </a:p>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in Persecution </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Explanation</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of the Day</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Exhortation</a:t>
                      </a:r>
                    </a:p>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in Body Life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7090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Discouraged</a:t>
                      </a:r>
                    </a:p>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Believers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Disturbed</a:t>
                      </a:r>
                    </a:p>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Believers</a:t>
                      </a:r>
                      <a:endPar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Disobedient</a:t>
                      </a:r>
                    </a:p>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Believers</a:t>
                      </a:r>
                      <a:endPar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7090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Correction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of Perspective </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Correction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of Doctrine</a:t>
                      </a:r>
                      <a:endPar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Correction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of Behaviour</a:t>
                      </a:r>
                      <a:endPar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104651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Salutation</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Judgment v. Reward</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err="1">
                          <a:ln>
                            <a:noFill/>
                          </a:ln>
                          <a:solidFill>
                            <a:srgbClr val="000090"/>
                          </a:solidFill>
                          <a:effectLst/>
                          <a:latin typeface="Arial" panose="020B0604020202020204" pitchFamily="34" charset="0"/>
                          <a:ea typeface="ＭＳ Ｐゴシック" charset="0"/>
                          <a:cs typeface="Arial" panose="020B0604020202020204" pitchFamily="34" charset="0"/>
                        </a:rPr>
                        <a:t>Pretrib-ulational</a:t>
                      </a:r>
                      <a:r>
                        <a:rPr kumimoji="0" lang="en-US" sz="14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 Teaching</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Antichrist Prerequisite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Stand Firm</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Prayer Requests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Discipline Idle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Blessing Given</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extLst>
                  <a:ext uri="{0D108BD9-81ED-4DB2-BD59-A6C34878D82A}">
                    <a16:rowId xmlns:a16="http://schemas.microsoft.com/office/drawing/2014/main" val="10007"/>
                  </a:ext>
                </a:extLst>
              </a:tr>
              <a:tr h="49432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1:1-2</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1:3-12</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2:1-2</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2:3-12</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2:13-17</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3:1-5</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3:6-15</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3:16-18</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8"/>
                  </a:ext>
                </a:extLst>
              </a:tr>
              <a:tr h="405170">
                <a:tc gridSpan="8">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Corinth</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405170">
                <a:tc gridSpan="8">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AD 51</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134205" name="Text Box 24"/>
          <p:cNvSpPr txBox="1">
            <a:spLocks noChangeArrowheads="1"/>
          </p:cNvSpPr>
          <p:nvPr/>
        </p:nvSpPr>
        <p:spPr bwMode="auto">
          <a:xfrm>
            <a:off x="8462963" y="0"/>
            <a:ext cx="5969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2000" b="1" dirty="0">
                <a:solidFill>
                  <a:srgbClr val="FFFFFF"/>
                </a:solidFill>
                <a:latin typeface="Arial" charset="0"/>
                <a:cs typeface="Arial" charset="0"/>
              </a:rPr>
              <a:t>211</a:t>
            </a:r>
          </a:p>
        </p:txBody>
      </p:sp>
      <p:sp>
        <p:nvSpPr>
          <p:cNvPr id="3" name="TextBox 2">
            <a:extLst>
              <a:ext uri="{FF2B5EF4-FFF2-40B4-BE49-F238E27FC236}">
                <a16:creationId xmlns:a16="http://schemas.microsoft.com/office/drawing/2014/main" id="{200008E4-8D9D-3D46-BCF8-F0F92FCEE2F9}"/>
              </a:ext>
            </a:extLst>
          </p:cNvPr>
          <p:cNvSpPr txBox="1"/>
          <p:nvPr/>
        </p:nvSpPr>
        <p:spPr>
          <a:xfrm>
            <a:off x="2688989" y="0"/>
            <a:ext cx="3567643" cy="461665"/>
          </a:xfrm>
          <a:prstGeom prst="rect">
            <a:avLst/>
          </a:prstGeom>
          <a:noFill/>
        </p:spPr>
        <p:txBody>
          <a:bodyPr wrap="none" rtlCol="0">
            <a:spAutoFit/>
          </a:bodyPr>
          <a:lstStyle/>
          <a:p>
            <a:r>
              <a:rPr kumimoji="1" lang="en-US" altLang="ja-JP" sz="2400" b="1" dirty="0">
                <a:solidFill>
                  <a:srgbClr val="FFFFFF"/>
                </a:solidFill>
                <a:latin typeface="Arial" charset="0"/>
                <a:ea typeface="ＭＳ Ｐゴシック" charset="0"/>
                <a:cs typeface="Arial" charset="0"/>
              </a:rPr>
              <a:t>Tribulation Corrections</a:t>
            </a:r>
            <a:endParaRPr lang="en-US" dirty="0"/>
          </a:p>
        </p:txBody>
      </p:sp>
      <p:sp>
        <p:nvSpPr>
          <p:cNvPr id="6" name="TextBox 5">
            <a:extLst>
              <a:ext uri="{FF2B5EF4-FFF2-40B4-BE49-F238E27FC236}">
                <a16:creationId xmlns:a16="http://schemas.microsoft.com/office/drawing/2014/main" id="{3A50243A-A5D2-C945-9534-A4709779F0F8}"/>
              </a:ext>
            </a:extLst>
          </p:cNvPr>
          <p:cNvSpPr txBox="1"/>
          <p:nvPr/>
        </p:nvSpPr>
        <p:spPr>
          <a:xfrm>
            <a:off x="403" y="0"/>
            <a:ext cx="2680542" cy="461665"/>
          </a:xfrm>
          <a:prstGeom prst="rect">
            <a:avLst/>
          </a:prstGeom>
          <a:noFill/>
        </p:spPr>
        <p:txBody>
          <a:bodyPr wrap="none" rtlCol="0">
            <a:spAutoFit/>
          </a:bodyPr>
          <a:lstStyle/>
          <a:p>
            <a:r>
              <a:rPr kumimoji="1" lang="en-US" altLang="ja-JP" sz="2400" b="1" dirty="0">
                <a:solidFill>
                  <a:srgbClr val="FFFFFF"/>
                </a:solidFill>
                <a:latin typeface="Arial" charset="0"/>
                <a:ea typeface="ＭＳ Ｐゴシック" charset="0"/>
                <a:cs typeface="Arial" charset="0"/>
              </a:rPr>
              <a:t>2 Thessalonians:</a:t>
            </a:r>
            <a:endParaRPr lang="en-US" dirty="0"/>
          </a:p>
        </p:txBody>
      </p:sp>
    </p:spTree>
    <p:extLst>
      <p:ext uri="{BB962C8B-B14F-4D97-AF65-F5344CB8AC3E}">
        <p14:creationId xmlns:p14="http://schemas.microsoft.com/office/powerpoint/2010/main" val="1934283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Seattle Special Olympics</a:t>
            </a:r>
          </a:p>
        </p:txBody>
      </p:sp>
      <p:pic>
        <p:nvPicPr>
          <p:cNvPr id="2" name="Picture 1" descr="Screen Shot 2016-11-05 at 8.23.10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278511"/>
            <a:ext cx="9144000" cy="5344038"/>
          </a:xfrm>
          <a:prstGeom prst="rect">
            <a:avLst/>
          </a:prstGeom>
        </p:spPr>
      </p:pic>
    </p:spTree>
    <p:extLst>
      <p:ext uri="{BB962C8B-B14F-4D97-AF65-F5344CB8AC3E}">
        <p14:creationId xmlns:p14="http://schemas.microsoft.com/office/powerpoint/2010/main" val="1071058739"/>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Seattle Special Olympics</a:t>
            </a:r>
          </a:p>
        </p:txBody>
      </p:sp>
      <p:pic>
        <p:nvPicPr>
          <p:cNvPr id="3" name="Picture 2" descr="Screen Shot 2016-11-05 at 8.27.49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136383"/>
            <a:ext cx="9144000" cy="5460243"/>
          </a:xfrm>
          <a:prstGeom prst="rect">
            <a:avLst/>
          </a:prstGeom>
        </p:spPr>
      </p:pic>
    </p:spTree>
    <p:extLst>
      <p:ext uri="{BB962C8B-B14F-4D97-AF65-F5344CB8AC3E}">
        <p14:creationId xmlns:p14="http://schemas.microsoft.com/office/powerpoint/2010/main" val="2796948417"/>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060700"/>
            <a:ext cx="3527583" cy="37973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885170"/>
          </a:xfrm>
          <a:effectLst>
            <a:outerShdw blurRad="63500" dist="35921" dir="2700000" algn="ctr" rotWithShape="0">
              <a:schemeClr val="tx2">
                <a:alpha val="74998"/>
              </a:schemeClr>
            </a:outerShdw>
          </a:effectLst>
        </p:spPr>
        <p:txBody>
          <a:bodyPr anchor="t"/>
          <a:lstStyle/>
          <a:p>
            <a:pPr>
              <a:defRPr/>
            </a:pPr>
            <a:r>
              <a:rPr lang="mr-IN" sz="4800" b="1" dirty="0">
                <a:effectLst>
                  <a:glow rad="127000">
                    <a:schemeClr val="tx1"/>
                  </a:glow>
                </a:effectLst>
                <a:latin typeface="Arial" charset="0"/>
                <a:ea typeface="ＭＳ Ｐゴシック" charset="0"/>
                <a:cs typeface="ＭＳ Ｐゴシック" charset="0"/>
              </a:rPr>
              <a:t>"</a:t>
            </a:r>
            <a:r>
              <a:rPr lang="en-US" sz="4800" b="1" dirty="0">
                <a:effectLst>
                  <a:glow rad="127000">
                    <a:schemeClr val="tx1"/>
                  </a:glow>
                </a:effectLst>
                <a:latin typeface="Arial" charset="0"/>
                <a:ea typeface="ＭＳ Ｐゴシック" charset="0"/>
                <a:cs typeface="ＭＳ Ｐゴシック" charset="0"/>
              </a:rPr>
              <a:t>A candle loses nothing by lighting another candle.</a:t>
            </a:r>
            <a:r>
              <a:rPr lang="mr-IN" sz="4800" b="1" dirty="0">
                <a:effectLst>
                  <a:glow rad="127000">
                    <a:schemeClr val="tx1"/>
                  </a:glow>
                </a:effectLst>
                <a:latin typeface="Arial" charset="0"/>
                <a:ea typeface="ＭＳ Ｐゴシック" charset="0"/>
                <a:cs typeface="ＭＳ Ｐゴシック" charset="0"/>
              </a:rPr>
              <a:t>"</a:t>
            </a:r>
            <a:r>
              <a:rPr lang="en-US" sz="4800" b="1" dirty="0">
                <a:effectLst>
                  <a:glow rad="127000">
                    <a:schemeClr val="tx1"/>
                  </a:glow>
                </a:effectLst>
                <a:latin typeface="Arial" charset="0"/>
                <a:ea typeface="ＭＳ Ｐゴシック" charset="0"/>
                <a:cs typeface="ＭＳ Ｐゴシック" charset="0"/>
              </a:rPr>
              <a:t> </a:t>
            </a:r>
          </a:p>
        </p:txBody>
      </p:sp>
      <p:sp>
        <p:nvSpPr>
          <p:cNvPr id="4" name="Rectangle 2"/>
          <p:cNvSpPr txBox="1">
            <a:spLocks noChangeArrowheads="1"/>
          </p:cNvSpPr>
          <p:nvPr/>
        </p:nvSpPr>
        <p:spPr bwMode="auto">
          <a:xfrm>
            <a:off x="0" y="5819373"/>
            <a:ext cx="8728249" cy="10386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—James Keller</a:t>
            </a:r>
          </a:p>
        </p:txBody>
      </p:sp>
    </p:spTree>
    <p:extLst>
      <p:ext uri="{BB962C8B-B14F-4D97-AF65-F5344CB8AC3E}">
        <p14:creationId xmlns:p14="http://schemas.microsoft.com/office/powerpoint/2010/main" val="1707625790"/>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447800"/>
            <a:ext cx="9144000" cy="3952240"/>
          </a:xfrm>
          <a:prstGeom prst="rect">
            <a:avLst/>
          </a:prstGeom>
        </p:spPr>
      </p:pic>
      <p:sp>
        <p:nvSpPr>
          <p:cNvPr id="900098" name="Rectangle 2"/>
          <p:cNvSpPr>
            <a:spLocks noGrp="1" noChangeArrowheads="1"/>
          </p:cNvSpPr>
          <p:nvPr>
            <p:ph type="ctrTitle"/>
          </p:nvPr>
        </p:nvSpPr>
        <p:spPr>
          <a:xfrm>
            <a:off x="0" y="247363"/>
            <a:ext cx="9143999" cy="2171327"/>
          </a:xfrm>
          <a:effectLst/>
        </p:spPr>
        <p:txBody>
          <a:bodyPr/>
          <a:lstStyle/>
          <a:p>
            <a:pPr>
              <a:defRPr/>
            </a:pPr>
            <a:r>
              <a:rPr lang="en-US" sz="8000" b="1" dirty="0">
                <a:solidFill>
                  <a:srgbClr val="800000"/>
                </a:solidFill>
                <a:effectLst>
                  <a:glow rad="127000">
                    <a:schemeClr val="bg1"/>
                  </a:glow>
                </a:effectLst>
                <a:latin typeface="Arial" charset="0"/>
                <a:ea typeface="ＭＳ Ｐゴシック" charset="0"/>
                <a:cs typeface="ＭＳ Ｐゴシック" charset="0"/>
              </a:rPr>
              <a:t>Thank </a:t>
            </a:r>
            <a:r>
              <a:rPr lang="en-US" sz="5400" b="1" dirty="0">
                <a:solidFill>
                  <a:schemeClr val="tx2"/>
                </a:solidFill>
                <a:effectLst>
                  <a:glow rad="127000">
                    <a:schemeClr val="bg1"/>
                  </a:glow>
                </a:effectLst>
                <a:latin typeface="Arial" charset="0"/>
                <a:ea typeface="ＭＳ Ｐゴシック" charset="0"/>
                <a:cs typeface="ＭＳ Ｐゴシック" charset="0"/>
              </a:rPr>
              <a:t>God for others</a:t>
            </a:r>
            <a:r>
              <a:rPr lang="mr-IN" sz="5400" b="1" dirty="0">
                <a:solidFill>
                  <a:schemeClr val="tx2"/>
                </a:solidFill>
                <a:effectLst>
                  <a:glow rad="127000">
                    <a:schemeClr val="bg1"/>
                  </a:glow>
                </a:effectLst>
                <a:latin typeface="Arial" charset="0"/>
                <a:ea typeface="ＭＳ Ｐゴシック" charset="0"/>
                <a:cs typeface="ＭＳ Ｐゴシック" charset="0"/>
              </a:rPr>
              <a:t>'</a:t>
            </a:r>
            <a:r>
              <a:rPr lang="en-US" sz="5400" b="1" dirty="0">
                <a:solidFill>
                  <a:schemeClr val="tx2"/>
                </a:solidFill>
                <a:effectLst>
                  <a:glow rad="127000">
                    <a:schemeClr val="bg1"/>
                  </a:glow>
                </a:effectLst>
                <a:latin typeface="Arial" charset="0"/>
                <a:ea typeface="ＭＳ Ｐゴシック" charset="0"/>
                <a:cs typeface="ＭＳ Ｐゴシック" charset="0"/>
              </a:rPr>
              <a:t> growth (1:3). </a:t>
            </a:r>
          </a:p>
        </p:txBody>
      </p:sp>
    </p:spTree>
    <p:extLst>
      <p:ext uri="{BB962C8B-B14F-4D97-AF65-F5344CB8AC3E}">
        <p14:creationId xmlns:p14="http://schemas.microsoft.com/office/powerpoint/2010/main" val="2813262606"/>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t="-136"/>
          <a:stretch/>
        </p:blipFill>
        <p:spPr>
          <a:xfrm>
            <a:off x="0" y="1"/>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9313"/>
            <a:ext cx="9144000" cy="3074519"/>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Dear brothers and sisters, we can</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 help but thank God for you, because your </a:t>
            </a:r>
            <a:r>
              <a:rPr lang="en-US" sz="3600" b="1" dirty="0">
                <a:solidFill>
                  <a:srgbClr val="FFFF00"/>
                </a:solidFill>
                <a:effectLst>
                  <a:glow rad="127000">
                    <a:schemeClr val="tx1"/>
                  </a:glow>
                </a:effectLst>
                <a:latin typeface="Arial" charset="0"/>
                <a:ea typeface="ＭＳ Ｐゴシック" charset="0"/>
                <a:cs typeface="ＭＳ Ｐゴシック" charset="0"/>
              </a:rPr>
              <a:t>faith</a:t>
            </a:r>
            <a:r>
              <a:rPr lang="en-US" sz="3600" b="1" dirty="0">
                <a:effectLst>
                  <a:glow rad="127000">
                    <a:schemeClr val="tx1"/>
                  </a:glow>
                </a:effectLst>
                <a:latin typeface="Arial" charset="0"/>
                <a:ea typeface="ＭＳ Ｐゴシック" charset="0"/>
                <a:cs typeface="ＭＳ Ｐゴシック" charset="0"/>
              </a:rPr>
              <a:t> is flourishing and your </a:t>
            </a:r>
            <a:r>
              <a:rPr lang="en-US" sz="3600" b="1" dirty="0">
                <a:solidFill>
                  <a:srgbClr val="FFFF00"/>
                </a:solidFill>
                <a:effectLst>
                  <a:glow rad="127000">
                    <a:schemeClr val="tx1"/>
                  </a:glow>
                </a:effectLst>
                <a:latin typeface="Arial" charset="0"/>
                <a:ea typeface="ＭＳ Ｐゴシック" charset="0"/>
                <a:cs typeface="ＭＳ Ｐゴシック" charset="0"/>
              </a:rPr>
              <a:t>love</a:t>
            </a:r>
            <a:r>
              <a:rPr lang="en-US" sz="3600" b="1" dirty="0">
                <a:effectLst>
                  <a:glow rad="127000">
                    <a:schemeClr val="tx1"/>
                  </a:glow>
                </a:effectLst>
                <a:latin typeface="Arial" charset="0"/>
                <a:ea typeface="ＭＳ Ｐゴシック" charset="0"/>
                <a:cs typeface="ＭＳ Ｐゴシック" charset="0"/>
              </a:rPr>
              <a:t> for one another is growing</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(2 Thessalonians 1:3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124582491"/>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1753552"/>
            <a:ext cx="9161830" cy="5104448"/>
          </a:xfrm>
          <a:prstGeom prst="rect">
            <a:avLst/>
          </a:prstGeom>
        </p:spPr>
      </p:pic>
      <p:sp>
        <p:nvSpPr>
          <p:cNvPr id="900098" name="Rectangle 2"/>
          <p:cNvSpPr>
            <a:spLocks noGrp="1" noChangeArrowheads="1"/>
          </p:cNvSpPr>
          <p:nvPr>
            <p:ph type="ctrTitle"/>
          </p:nvPr>
        </p:nvSpPr>
        <p:spPr>
          <a:xfrm>
            <a:off x="0" y="49784"/>
            <a:ext cx="9144000" cy="2167350"/>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He affirmed them that their love for one another kept increasing—so we see Paul affirming their affirmation! </a:t>
            </a:r>
          </a:p>
        </p:txBody>
      </p:sp>
    </p:spTree>
    <p:extLst>
      <p:ext uri="{BB962C8B-B14F-4D97-AF65-F5344CB8AC3E}">
        <p14:creationId xmlns:p14="http://schemas.microsoft.com/office/powerpoint/2010/main" val="3382506805"/>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91576"/>
            <a:ext cx="9144000" cy="6096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What kind of glasses do you wear?</a:t>
            </a:r>
          </a:p>
        </p:txBody>
      </p:sp>
    </p:spTree>
    <p:extLst>
      <p:ext uri="{BB962C8B-B14F-4D97-AF65-F5344CB8AC3E}">
        <p14:creationId xmlns:p14="http://schemas.microsoft.com/office/powerpoint/2010/main" val="3850623126"/>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61265" y="0"/>
            <a:ext cx="9562011"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5963"/>
            <a:ext cx="8438482" cy="1080120"/>
          </a:xfrm>
          <a:effectLst/>
        </p:spPr>
        <p:txBody>
          <a:bodyPr/>
          <a:lstStyle/>
          <a:p>
            <a:pPr algn="l">
              <a:defRPr/>
            </a:pPr>
            <a:r>
              <a:rPr lang="en-US" b="1" dirty="0">
                <a:solidFill>
                  <a:schemeClr val="tx2"/>
                </a:solidFill>
                <a:effectLst>
                  <a:glow rad="127000">
                    <a:schemeClr val="bg1"/>
                  </a:glow>
                </a:effectLst>
                <a:latin typeface="Arial" charset="0"/>
                <a:ea typeface="ＭＳ Ｐゴシック" charset="0"/>
                <a:cs typeface="ＭＳ Ｐゴシック" charset="0"/>
              </a:rPr>
              <a:t>Mercy Glasses</a:t>
            </a:r>
          </a:p>
        </p:txBody>
      </p:sp>
    </p:spTree>
    <p:extLst>
      <p:ext uri="{BB962C8B-B14F-4D97-AF65-F5344CB8AC3E}">
        <p14:creationId xmlns:p14="http://schemas.microsoft.com/office/powerpoint/2010/main" val="2576713970"/>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82994" y="29469"/>
            <a:ext cx="8761005" cy="829727"/>
          </a:xfrm>
          <a:effectLst>
            <a:outerShdw blurRad="63500" dist="35921" dir="2700000" algn="ctr" rotWithShape="0">
              <a:schemeClr val="tx2">
                <a:alpha val="74998"/>
              </a:schemeClr>
            </a:outerShdw>
          </a:effectLst>
        </p:spPr>
        <p:txBody>
          <a:bodyPr anchor="t"/>
          <a:lstStyle/>
          <a:p>
            <a:pPr algn="l">
              <a:defRPr/>
            </a:pPr>
            <a:r>
              <a:rPr lang="en-US" sz="5400" b="1" dirty="0">
                <a:effectLst>
                  <a:glow rad="127000">
                    <a:schemeClr val="tx1"/>
                  </a:glow>
                </a:effectLst>
                <a:latin typeface="Arial" charset="0"/>
                <a:ea typeface="ＭＳ Ｐゴシック" charset="0"/>
                <a:cs typeface="ＭＳ Ｐゴシック" charset="0"/>
              </a:rPr>
              <a:t>Prayer Affirms</a:t>
            </a:r>
          </a:p>
        </p:txBody>
      </p:sp>
    </p:spTree>
    <p:extLst>
      <p:ext uri="{BB962C8B-B14F-4D97-AF65-F5344CB8AC3E}">
        <p14:creationId xmlns:p14="http://schemas.microsoft.com/office/powerpoint/2010/main" val="3675633590"/>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49784"/>
            <a:ext cx="9144000" cy="2278865"/>
          </a:xfrm>
          <a:effectLst>
            <a:outerShdw blurRad="63500" dist="35921" dir="2700000" algn="ctr" rotWithShape="0">
              <a:schemeClr val="tx2">
                <a:alpha val="74998"/>
              </a:schemeClr>
            </a:outerShdw>
          </a:effectLst>
        </p:spPr>
        <p:txBody>
          <a:bodyPr anchor="t"/>
          <a:lstStyle/>
          <a:p>
            <a:pPr marL="14288" indent="-14288">
              <a:defRPr/>
            </a:pPr>
            <a:r>
              <a:rPr lang="en-US" sz="5400" b="1" dirty="0">
                <a:effectLst>
                  <a:glow rad="127000">
                    <a:schemeClr val="tx1"/>
                  </a:glow>
                </a:effectLst>
                <a:latin typeface="Arial" charset="0"/>
                <a:ea typeface="ＭＳ Ｐゴシック" charset="0"/>
                <a:cs typeface="ＭＳ Ｐゴシック" charset="0"/>
              </a:rPr>
              <a:t>Publicly </a:t>
            </a:r>
            <a:r>
              <a:rPr lang="en-US" sz="8000" b="1" dirty="0">
                <a:solidFill>
                  <a:srgbClr val="FFFF00"/>
                </a:solidFill>
                <a:effectLst>
                  <a:glow rad="127000">
                    <a:schemeClr val="tx1"/>
                  </a:glow>
                </a:effectLst>
                <a:latin typeface="Arial" charset="0"/>
                <a:ea typeface="ＭＳ Ｐゴシック" charset="0"/>
                <a:cs typeface="ＭＳ Ｐゴシック" charset="0"/>
              </a:rPr>
              <a:t>brag</a:t>
            </a:r>
            <a:r>
              <a:rPr lang="en-US" sz="8000" b="1" dirty="0">
                <a:effectLst>
                  <a:glow rad="127000">
                    <a:schemeClr val="tx1"/>
                  </a:glow>
                </a:effectLst>
                <a:latin typeface="Arial" charset="0"/>
                <a:ea typeface="ＭＳ Ｐゴシック" charset="0"/>
                <a:cs typeface="ＭＳ Ｐゴシック" charset="0"/>
              </a:rPr>
              <a:t> </a:t>
            </a:r>
            <a:r>
              <a:rPr lang="en-US" sz="5400" b="1" dirty="0">
                <a:effectLst>
                  <a:glow rad="127000">
                    <a:schemeClr val="tx1"/>
                  </a:glow>
                </a:effectLst>
                <a:latin typeface="Arial" charset="0"/>
                <a:ea typeface="ＭＳ Ｐゴシック" charset="0"/>
                <a:cs typeface="ＭＳ Ｐゴシック" charset="0"/>
              </a:rPr>
              <a:t>about others</a:t>
            </a:r>
            <a:r>
              <a:rPr lang="mr-IN" sz="5400" b="1" dirty="0">
                <a:effectLst>
                  <a:glow rad="127000">
                    <a:schemeClr val="tx1"/>
                  </a:glow>
                </a:effectLst>
                <a:latin typeface="Arial" charset="0"/>
                <a:ea typeface="ＭＳ Ｐゴシック" charset="0"/>
                <a:cs typeface="ＭＳ Ｐゴシック" charset="0"/>
              </a:rPr>
              <a:t>'</a:t>
            </a:r>
            <a:r>
              <a:rPr lang="en-US" sz="5400" b="1" dirty="0">
                <a:effectLst>
                  <a:glow rad="127000">
                    <a:schemeClr val="tx1"/>
                  </a:glow>
                </a:effectLst>
                <a:latin typeface="Arial" charset="0"/>
                <a:ea typeface="ＭＳ Ｐゴシック" charset="0"/>
                <a:cs typeface="ＭＳ Ｐゴシック" charset="0"/>
              </a:rPr>
              <a:t> spiritual growth (1:4).</a:t>
            </a:r>
          </a:p>
        </p:txBody>
      </p:sp>
      <p:pic>
        <p:nvPicPr>
          <p:cNvPr id="5" name="Picture 4"/>
          <p:cNvPicPr>
            <a:picLocks noChangeAspect="1"/>
          </p:cNvPicPr>
          <p:nvPr/>
        </p:nvPicPr>
        <p:blipFill>
          <a:blip r:embed="rId3"/>
          <a:stretch>
            <a:fillRect/>
          </a:stretch>
        </p:blipFill>
        <p:spPr>
          <a:xfrm>
            <a:off x="2525677" y="3091543"/>
            <a:ext cx="3869805" cy="3766457"/>
          </a:xfrm>
          <a:prstGeom prst="rect">
            <a:avLst/>
          </a:prstGeom>
        </p:spPr>
      </p:pic>
    </p:spTree>
    <p:extLst>
      <p:ext uri="{BB962C8B-B14F-4D97-AF65-F5344CB8AC3E}">
        <p14:creationId xmlns:p14="http://schemas.microsoft.com/office/powerpoint/2010/main" val="78513846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ChangeArrowheads="1"/>
          </p:cNvSpPr>
          <p:nvPr/>
        </p:nvSpPr>
        <p:spPr bwMode="auto">
          <a:xfrm>
            <a:off x="0" y="692150"/>
            <a:ext cx="4067175" cy="14414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lstStyle/>
          <a:p>
            <a:pPr defTabSz="914400" fontAlgn="base">
              <a:spcBef>
                <a:spcPct val="0"/>
              </a:spcBef>
              <a:spcAft>
                <a:spcPct val="0"/>
              </a:spcAft>
            </a:pPr>
            <a:endParaRPr lang="en-US" sz="2400">
              <a:solidFill>
                <a:srgbClr val="003366"/>
              </a:solidFill>
              <a:latin typeface="Times New Roman" charset="0"/>
              <a:ea typeface="ＭＳ Ｐゴシック" charset="0"/>
              <a:cs typeface="ＭＳ Ｐゴシック" charset="0"/>
            </a:endParaRPr>
          </a:p>
        </p:txBody>
      </p:sp>
      <p:sp>
        <p:nvSpPr>
          <p:cNvPr id="124930" name="Rectangle 2"/>
          <p:cNvSpPr>
            <a:spLocks noChangeArrowheads="1"/>
          </p:cNvSpPr>
          <p:nvPr/>
        </p:nvSpPr>
        <p:spPr bwMode="auto">
          <a:xfrm>
            <a:off x="1938338" y="2397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defTabSz="914400" fontAlgn="base">
              <a:spcBef>
                <a:spcPct val="0"/>
              </a:spcBef>
              <a:spcAft>
                <a:spcPct val="0"/>
              </a:spcAft>
            </a:pPr>
            <a:endParaRPr lang="en-US" sz="2400">
              <a:solidFill>
                <a:srgbClr val="003366"/>
              </a:solidFill>
              <a:latin typeface="Times New Roman" charset="0"/>
              <a:ea typeface="ＭＳ Ｐゴシック" charset="0"/>
              <a:cs typeface="ＭＳ Ｐゴシック" charset="0"/>
            </a:endParaRPr>
          </a:p>
        </p:txBody>
      </p:sp>
      <p:pic>
        <p:nvPicPr>
          <p:cNvPr id="1249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4275" y="-26988"/>
            <a:ext cx="5267325" cy="62865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32" name="Rectangle 4"/>
          <p:cNvSpPr>
            <a:spLocks noChangeArrowheads="1"/>
          </p:cNvSpPr>
          <p:nvPr/>
        </p:nvSpPr>
        <p:spPr bwMode="auto">
          <a:xfrm>
            <a:off x="2286000" y="28686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defTabSz="914400" fontAlgn="base">
              <a:spcBef>
                <a:spcPct val="0"/>
              </a:spcBef>
              <a:spcAft>
                <a:spcPct val="0"/>
              </a:spcAft>
            </a:pPr>
            <a:endParaRPr lang="en-US" sz="2400">
              <a:solidFill>
                <a:srgbClr val="003366"/>
              </a:solidFill>
              <a:latin typeface="Times New Roman" charset="0"/>
              <a:ea typeface="ＭＳ Ｐゴシック" charset="0"/>
              <a:cs typeface="ＭＳ Ｐゴシック" charset="0"/>
            </a:endParaRPr>
          </a:p>
        </p:txBody>
      </p:sp>
      <p:sp>
        <p:nvSpPr>
          <p:cNvPr id="124934" name="Text Box 6"/>
          <p:cNvSpPr txBox="1">
            <a:spLocks noChangeArrowheads="1"/>
          </p:cNvSpPr>
          <p:nvPr/>
        </p:nvSpPr>
        <p:spPr bwMode="auto">
          <a:xfrm>
            <a:off x="323850" y="836613"/>
            <a:ext cx="6624638" cy="1152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b="1" dirty="0">
                <a:solidFill>
                  <a:srgbClr val="FF0000"/>
                </a:solidFill>
                <a:latin typeface="Arial" charset="0"/>
                <a:cs typeface="Arial" charset="0"/>
              </a:rPr>
              <a:t>D</a:t>
            </a:r>
            <a:r>
              <a:rPr lang="en-US" b="1" dirty="0">
                <a:solidFill>
                  <a:srgbClr val="070000"/>
                </a:solidFill>
                <a:latin typeface="Arial" charset="0"/>
                <a:cs typeface="Arial" charset="0"/>
              </a:rPr>
              <a:t>escription of Thessalonians</a:t>
            </a:r>
            <a:r>
              <a:rPr lang="fr-FR" b="1" dirty="0">
                <a:solidFill>
                  <a:srgbClr val="070000"/>
                </a:solidFill>
                <a:latin typeface="Arial" charset="0"/>
                <a:cs typeface="Arial" charset="0"/>
              </a:rPr>
              <a:t>'</a:t>
            </a:r>
            <a:r>
              <a:rPr lang="en-US" b="1" dirty="0">
                <a:solidFill>
                  <a:srgbClr val="070000"/>
                </a:solidFill>
                <a:latin typeface="Arial" charset="0"/>
                <a:cs typeface="Arial" charset="0"/>
              </a:rPr>
              <a:t> faith</a:t>
            </a:r>
          </a:p>
          <a:p>
            <a:pPr defTabSz="914400" eaLnBrk="1" fontAlgn="base" hangingPunct="1">
              <a:spcBef>
                <a:spcPct val="0"/>
              </a:spcBef>
              <a:spcAft>
                <a:spcPct val="0"/>
              </a:spcAft>
            </a:pPr>
            <a:r>
              <a:rPr lang="en-US" b="1" dirty="0">
                <a:solidFill>
                  <a:srgbClr val="FF0000"/>
                </a:solidFill>
                <a:latin typeface="Arial" charset="0"/>
                <a:cs typeface="Arial" charset="0"/>
              </a:rPr>
              <a:t>A</a:t>
            </a:r>
            <a:r>
              <a:rPr lang="en-US" b="1" dirty="0">
                <a:solidFill>
                  <a:srgbClr val="070000"/>
                </a:solidFill>
                <a:latin typeface="Arial" charset="0"/>
                <a:cs typeface="Arial" charset="0"/>
              </a:rPr>
              <a:t>postasy in last days</a:t>
            </a:r>
          </a:p>
          <a:p>
            <a:pPr defTabSz="914400" eaLnBrk="1" fontAlgn="base" hangingPunct="1">
              <a:spcBef>
                <a:spcPct val="0"/>
              </a:spcBef>
              <a:spcAft>
                <a:spcPct val="0"/>
              </a:spcAft>
            </a:pPr>
            <a:r>
              <a:rPr lang="en-US" b="1" dirty="0">
                <a:solidFill>
                  <a:srgbClr val="FF0000"/>
                </a:solidFill>
                <a:latin typeface="Arial" charset="0"/>
                <a:cs typeface="Arial" charset="0"/>
              </a:rPr>
              <a:t>Y</a:t>
            </a:r>
            <a:r>
              <a:rPr lang="en-US" b="1" dirty="0">
                <a:solidFill>
                  <a:srgbClr val="070000"/>
                </a:solidFill>
                <a:latin typeface="Arial" charset="0"/>
                <a:cs typeface="Arial" charset="0"/>
              </a:rPr>
              <a:t>ield fruit through work</a:t>
            </a:r>
          </a:p>
        </p:txBody>
      </p:sp>
      <p:sp>
        <p:nvSpPr>
          <p:cNvPr id="2" name="Title 1"/>
          <p:cNvSpPr>
            <a:spLocks noGrp="1"/>
          </p:cNvSpPr>
          <p:nvPr>
            <p:ph type="title" idx="4294967295"/>
          </p:nvPr>
        </p:nvSpPr>
        <p:spPr>
          <a:xfrm>
            <a:off x="-15875" y="3573463"/>
            <a:ext cx="4300538" cy="1871662"/>
          </a:xfrm>
          <a:solidFill>
            <a:schemeClr val="bg1"/>
          </a:solidFill>
        </p:spPr>
        <p:txBody>
          <a:bodyPr anchor="ctr"/>
          <a:lstStyle/>
          <a:p>
            <a:pPr marL="176213" eaLnBrk="1" hangingPunct="1">
              <a:defRPr/>
            </a:pPr>
            <a:r>
              <a:rPr lang="en-US" kern="1200" dirty="0">
                <a:solidFill>
                  <a:srgbClr val="070000"/>
                </a:solidFill>
                <a:latin typeface="Arial"/>
                <a:ea typeface="ＭＳ Ｐゴシック"/>
                <a:cs typeface="Arial"/>
              </a:rPr>
              <a:t>SECOND THESSALONIANS</a:t>
            </a:r>
            <a:endParaRPr lang="en-US" sz="6600" dirty="0">
              <a:solidFill>
                <a:srgbClr val="070000"/>
              </a:solidFill>
            </a:endParaRPr>
          </a:p>
        </p:txBody>
      </p:sp>
      <p:sp>
        <p:nvSpPr>
          <p:cNvPr id="124936" name="Text Box 6"/>
          <p:cNvSpPr txBox="1">
            <a:spLocks noChangeArrowheads="1"/>
          </p:cNvSpPr>
          <p:nvPr/>
        </p:nvSpPr>
        <p:spPr bwMode="auto">
          <a:xfrm>
            <a:off x="34925" y="836613"/>
            <a:ext cx="433388" cy="1152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b="1">
                <a:solidFill>
                  <a:srgbClr val="070000"/>
                </a:solidFill>
                <a:latin typeface="Arial" charset="0"/>
                <a:cs typeface="Arial" charset="0"/>
              </a:rPr>
              <a:t>1</a:t>
            </a:r>
          </a:p>
          <a:p>
            <a:pPr defTabSz="914400" eaLnBrk="1" fontAlgn="base" hangingPunct="1">
              <a:spcBef>
                <a:spcPct val="0"/>
              </a:spcBef>
              <a:spcAft>
                <a:spcPct val="0"/>
              </a:spcAft>
            </a:pPr>
            <a:r>
              <a:rPr lang="en-US" b="1">
                <a:solidFill>
                  <a:srgbClr val="070000"/>
                </a:solidFill>
                <a:latin typeface="Arial" charset="0"/>
                <a:cs typeface="Arial" charset="0"/>
              </a:rPr>
              <a:t>2</a:t>
            </a:r>
          </a:p>
          <a:p>
            <a:pPr defTabSz="914400" eaLnBrk="1" fontAlgn="base" hangingPunct="1">
              <a:spcBef>
                <a:spcPct val="0"/>
              </a:spcBef>
              <a:spcAft>
                <a:spcPct val="0"/>
              </a:spcAft>
            </a:pPr>
            <a:r>
              <a:rPr lang="en-US" b="1">
                <a:solidFill>
                  <a:srgbClr val="070000"/>
                </a:solidFill>
                <a:latin typeface="Arial" charset="0"/>
                <a:cs typeface="Arial" charset="0"/>
              </a:rPr>
              <a:t>3</a:t>
            </a:r>
          </a:p>
        </p:txBody>
      </p:sp>
      <p:sp>
        <p:nvSpPr>
          <p:cNvPr id="9" name="Rectangle 3"/>
          <p:cNvSpPr txBox="1">
            <a:spLocks noChangeArrowheads="1"/>
          </p:cNvSpPr>
          <p:nvPr/>
        </p:nvSpPr>
        <p:spPr bwMode="auto">
          <a:xfrm>
            <a:off x="0" y="6335106"/>
            <a:ext cx="9144000" cy="522894"/>
          </a:xfrm>
          <a:prstGeom prst="rect">
            <a:avLst/>
          </a:prstGeom>
          <a:solidFill>
            <a:srgbClr val="000000"/>
          </a:solidFill>
          <a:ln>
            <a:noFill/>
          </a:ln>
          <a:effectLst>
            <a:outerShdw blurRad="63500" dist="35921" dir="2700000" algn="ctr" rotWithShape="0">
              <a:srgbClr val="808080">
                <a:alpha val="74998"/>
              </a:srgb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lvl="0" defTabSz="914400" eaLnBrk="1" hangingPunct="1">
              <a:defRPr/>
            </a:pPr>
            <a:r>
              <a:rPr lang="en-US" sz="2400" b="1" kern="0" dirty="0">
                <a:solidFill>
                  <a:srgbClr val="FFFFFF"/>
                </a:solidFill>
                <a:latin typeface="Arial"/>
              </a:rPr>
              <a:t>Barry Huddleston, </a:t>
            </a:r>
            <a:r>
              <a:rPr kumimoji="0" lang="en-US" sz="2400" b="1" i="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cs typeface="ＭＳ Ｐゴシック" charset="-128"/>
              </a:rPr>
              <a:t>The Acrostic Bible</a:t>
            </a:r>
            <a:endPar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cs typeface="ＭＳ Ｐゴシック" charset="-128"/>
            </a:endParaRPr>
          </a:p>
        </p:txBody>
      </p:sp>
    </p:spTree>
    <p:extLst>
      <p:ext uri="{BB962C8B-B14F-4D97-AF65-F5344CB8AC3E}">
        <p14:creationId xmlns:p14="http://schemas.microsoft.com/office/powerpoint/2010/main" val="1395112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E5D1D90-D184-B34B-8B3D-F88B3952FB3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921" r="2624"/>
          <a:stretch/>
        </p:blipFill>
        <p:spPr>
          <a:xfrm>
            <a:off x="3793174" y="14638"/>
            <a:ext cx="5334108" cy="3650436"/>
          </a:xfrm>
          <a:prstGeom prst="rect">
            <a:avLst/>
          </a:prstGeom>
        </p:spPr>
      </p:pic>
      <p:sp>
        <p:nvSpPr>
          <p:cNvPr id="900098" name="Rectangle 2"/>
          <p:cNvSpPr>
            <a:spLocks noGrp="1" noChangeArrowheads="1"/>
          </p:cNvSpPr>
          <p:nvPr>
            <p:ph type="ctrTitle"/>
          </p:nvPr>
        </p:nvSpPr>
        <p:spPr>
          <a:xfrm>
            <a:off x="0" y="0"/>
            <a:ext cx="4112154" cy="6858000"/>
          </a:xfrm>
          <a:effectLst>
            <a:outerShdw blurRad="63500" dist="35921" dir="2700000" algn="ctr" rotWithShape="0">
              <a:schemeClr val="tx2">
                <a:alpha val="74998"/>
              </a:schemeClr>
            </a:outerShdw>
          </a:effectLst>
        </p:spPr>
        <p:txBody>
          <a:bodyPr/>
          <a:lstStyle/>
          <a:p>
            <a:pPr>
              <a:defRPr/>
            </a:pPr>
            <a:r>
              <a:rPr lang="mr-IN"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We proudly tell God</a:t>
            </a:r>
            <a:r>
              <a:rPr lang="mr-IN"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s other churches about your endurance and faithfulness in all the persecutions and hardships you are suffering.</a:t>
            </a:r>
            <a:r>
              <a:rPr lang="mr-IN" sz="4000" b="1" dirty="0">
                <a:effectLst>
                  <a:glow rad="127000">
                    <a:schemeClr val="tx1"/>
                  </a:glow>
                </a:effectLst>
                <a:latin typeface="Arial" charset="0"/>
                <a:ea typeface="ＭＳ Ｐゴシック" charset="0"/>
                <a:cs typeface="ＭＳ Ｐゴシック" charset="0"/>
              </a:rPr>
              <a:t>"</a:t>
            </a:r>
            <a:endParaRPr lang="en-US" sz="40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4495149" y="3809719"/>
            <a:ext cx="4631216" cy="137031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Thessalonians 1:4 </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pic>
        <p:nvPicPr>
          <p:cNvPr id="6" name="Picture 5"/>
          <p:cNvPicPr>
            <a:picLocks noChangeAspect="1"/>
          </p:cNvPicPr>
          <p:nvPr/>
        </p:nvPicPr>
        <p:blipFill>
          <a:blip r:embed="rId4"/>
          <a:stretch>
            <a:fillRect/>
          </a:stretch>
        </p:blipFill>
        <p:spPr>
          <a:xfrm>
            <a:off x="3850105" y="4369034"/>
            <a:ext cx="2412028" cy="2347612"/>
          </a:xfrm>
          <a:prstGeom prst="rect">
            <a:avLst/>
          </a:prstGeom>
        </p:spPr>
      </p:pic>
    </p:spTree>
    <p:extLst>
      <p:ext uri="{BB962C8B-B14F-4D97-AF65-F5344CB8AC3E}">
        <p14:creationId xmlns:p14="http://schemas.microsoft.com/office/powerpoint/2010/main" val="165885875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950893" y="368300"/>
            <a:ext cx="5193106" cy="3320206"/>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People often become what you tell them they will become.</a:t>
            </a:r>
          </a:p>
        </p:txBody>
      </p:sp>
    </p:spTree>
    <p:extLst>
      <p:ext uri="{BB962C8B-B14F-4D97-AF65-F5344CB8AC3E}">
        <p14:creationId xmlns:p14="http://schemas.microsoft.com/office/powerpoint/2010/main" val="2691819705"/>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874" y="770960"/>
            <a:ext cx="9170874" cy="620797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0316" y="-71151"/>
            <a:ext cx="9144000" cy="105878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Jim Sundberg</a:t>
            </a:r>
          </a:p>
        </p:txBody>
      </p:sp>
    </p:spTree>
    <p:extLst>
      <p:ext uri="{BB962C8B-B14F-4D97-AF65-F5344CB8AC3E}">
        <p14:creationId xmlns:p14="http://schemas.microsoft.com/office/powerpoint/2010/main" val="2149646127"/>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300812"/>
          </a:xfrm>
          <a:effectLst>
            <a:outerShdw blurRad="63500" dist="35921" dir="2700000" algn="ctr" rotWithShape="0">
              <a:schemeClr val="tx2">
                <a:alpha val="74998"/>
              </a:schemeClr>
            </a:outerShdw>
          </a:effectLst>
        </p:spPr>
        <p:txBody>
          <a:bodyPr anchor="ctr"/>
          <a:lstStyle/>
          <a:p>
            <a:pPr>
              <a:defRPr/>
            </a:pP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How many of you had parents that told you that you would end up in prison one day?</a:t>
            </a:r>
            <a:r>
              <a:rPr lang="ru-RU" sz="3200" b="1" dirty="0">
                <a:effectLst>
                  <a:glow rad="127000">
                    <a:schemeClr val="tx1"/>
                  </a:glow>
                </a:effectLst>
                <a:latin typeface="Arial" charset="0"/>
                <a:ea typeface="ＭＳ Ｐゴシック" charset="0"/>
                <a:cs typeface="ＭＳ Ｐゴシック" charset="0"/>
              </a:rPr>
              <a:t>”</a:t>
            </a:r>
            <a:endParaRPr lang="en-US" sz="32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0" y="1330281"/>
            <a:ext cx="9144000" cy="5143500"/>
          </a:xfrm>
          <a:prstGeom prst="rect">
            <a:avLst/>
          </a:prstGeom>
        </p:spPr>
      </p:pic>
    </p:spTree>
    <p:extLst>
      <p:ext uri="{BB962C8B-B14F-4D97-AF65-F5344CB8AC3E}">
        <p14:creationId xmlns:p14="http://schemas.microsoft.com/office/powerpoint/2010/main" val="804571487"/>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65963"/>
            <a:ext cx="6450437" cy="3279894"/>
          </a:xfrm>
          <a:effectLst/>
        </p:spPr>
        <p:txBody>
          <a:bodyPr/>
          <a:lstStyle/>
          <a:p>
            <a:pPr>
              <a:defRPr/>
            </a:pPr>
            <a:r>
              <a:rPr lang="en-US" sz="6000" b="1" dirty="0">
                <a:solidFill>
                  <a:srgbClr val="800000"/>
                </a:solidFill>
                <a:effectLst>
                  <a:glow rad="127000">
                    <a:schemeClr val="bg1"/>
                  </a:glow>
                </a:effectLst>
                <a:latin typeface="Arial" charset="0"/>
                <a:ea typeface="ＭＳ Ｐゴシック" charset="0"/>
                <a:cs typeface="ＭＳ Ｐゴシック" charset="0"/>
              </a:rPr>
              <a:t>Affirm</a:t>
            </a:r>
            <a:r>
              <a:rPr lang="en-US" sz="6000" b="1" dirty="0">
                <a:solidFill>
                  <a:schemeClr val="tx2"/>
                </a:solidFill>
                <a:effectLst>
                  <a:glow rad="127000">
                    <a:schemeClr val="bg1"/>
                  </a:glow>
                </a:effectLst>
                <a:latin typeface="Arial" charset="0"/>
                <a:ea typeface="ＭＳ Ｐゴシック" charset="0"/>
                <a:cs typeface="ＭＳ Ｐゴシック" charset="0"/>
              </a:rPr>
              <a:t> </a:t>
            </a:r>
            <a:br>
              <a:rPr lang="en-US" sz="6000" b="1" dirty="0">
                <a:solidFill>
                  <a:schemeClr val="tx2"/>
                </a:solidFill>
                <a:effectLst>
                  <a:glow rad="127000">
                    <a:schemeClr val="bg1"/>
                  </a:glow>
                </a:effectLst>
                <a:latin typeface="Arial" charset="0"/>
                <a:ea typeface="ＭＳ Ｐゴシック" charset="0"/>
                <a:cs typeface="ＭＳ Ｐゴシック" charset="0"/>
              </a:rPr>
            </a:br>
            <a:r>
              <a:rPr lang="en-US" b="1" dirty="0">
                <a:solidFill>
                  <a:schemeClr val="tx2"/>
                </a:solidFill>
                <a:effectLst>
                  <a:glow rad="127000">
                    <a:schemeClr val="bg1"/>
                  </a:glow>
                </a:effectLst>
                <a:latin typeface="Arial" charset="0"/>
                <a:ea typeface="ＭＳ Ｐゴシック" charset="0"/>
                <a:cs typeface="ＭＳ Ｐゴシック" charset="0"/>
              </a:rPr>
              <a:t>the afflicted to help them mature in Christ.</a:t>
            </a:r>
          </a:p>
        </p:txBody>
      </p:sp>
      <p:sp>
        <p:nvSpPr>
          <p:cNvPr id="5" name="Rectangle 2"/>
          <p:cNvSpPr txBox="1">
            <a:spLocks noChangeArrowheads="1"/>
          </p:cNvSpPr>
          <p:nvPr/>
        </p:nvSpPr>
        <p:spPr bwMode="auto">
          <a:xfrm>
            <a:off x="0" y="5683928"/>
            <a:ext cx="9143999" cy="116822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Main Idea of 2 Thess 1:1-4</a:t>
            </a:r>
          </a:p>
        </p:txBody>
      </p:sp>
    </p:spTree>
    <p:extLst>
      <p:ext uri="{BB962C8B-B14F-4D97-AF65-F5344CB8AC3E}">
        <p14:creationId xmlns:p14="http://schemas.microsoft.com/office/powerpoint/2010/main" val="1661027018"/>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454253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SG" sz="3600" b="1" dirty="0">
                <a:effectLst>
                  <a:glow rad="127000">
                    <a:schemeClr val="tx1"/>
                  </a:glow>
                </a:effectLst>
                <a:latin typeface="Arial" charset="0"/>
                <a:ea typeface="ＭＳ Ｐゴシック" charset="0"/>
                <a:cs typeface="ＭＳ Ｐゴシック" charset="0"/>
              </a:rPr>
              <a:t>And God will use this persecution to show his justice and to make you worthy of his Kingdom, for which you are suffering.  </a:t>
            </a:r>
            <a:r>
              <a:rPr lang="en-SG" sz="3600" b="1" baseline="30000" dirty="0">
                <a:effectLst>
                  <a:glow rad="127000">
                    <a:schemeClr val="tx1"/>
                  </a:glow>
                </a:effectLst>
                <a:latin typeface="Arial" charset="0"/>
                <a:ea typeface="ＭＳ Ｐゴシック" charset="0"/>
                <a:cs typeface="ＭＳ Ｐゴシック" charset="0"/>
              </a:rPr>
              <a:t>6</a:t>
            </a:r>
            <a:r>
              <a:rPr lang="en-SG" sz="3600" b="1" dirty="0">
                <a:effectLst>
                  <a:glow rad="127000">
                    <a:schemeClr val="tx1"/>
                  </a:glow>
                </a:effectLst>
                <a:latin typeface="Arial" charset="0"/>
                <a:ea typeface="ＭＳ Ｐゴシック" charset="0"/>
                <a:cs typeface="ＭＳ Ｐゴシック" charset="0"/>
              </a:rPr>
              <a:t>In his justice he will pay back those who persecute you</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(2 Thess 1:5-6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568429019"/>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6228456"/>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rPr>
              <a:t>"</a:t>
            </a:r>
            <a:r>
              <a:rPr lang="en-SG" sz="3600" b="1" dirty="0">
                <a:effectLst>
                  <a:glow rad="127000">
                    <a:schemeClr val="tx1"/>
                  </a:glow>
                </a:effectLst>
                <a:latin typeface="Arial" charset="0"/>
                <a:ea typeface="ＭＳ Ｐゴシック" charset="0"/>
              </a:rPr>
              <a:t>And God will provide rest for you who are being persecuted and also for us when the Lord Jesus appears from heaven. He will come with his mighty angels,  </a:t>
            </a:r>
            <a:r>
              <a:rPr lang="en-SG" sz="3600" b="1" baseline="30000" dirty="0">
                <a:effectLst>
                  <a:glow rad="127000">
                    <a:schemeClr val="tx1"/>
                  </a:glow>
                </a:effectLst>
                <a:latin typeface="Arial" charset="0"/>
                <a:ea typeface="ＭＳ Ｐゴシック" charset="0"/>
              </a:rPr>
              <a:t>8</a:t>
            </a:r>
            <a:r>
              <a:rPr lang="en-SG" sz="3600" b="1" dirty="0">
                <a:effectLst>
                  <a:glow rad="127000">
                    <a:schemeClr val="tx1"/>
                  </a:glow>
                </a:effectLst>
                <a:latin typeface="Arial" charset="0"/>
                <a:ea typeface="ＭＳ Ｐゴシック" charset="0"/>
              </a:rPr>
              <a:t>in flaming fire, bringing judgment on those who don’t know God and on those who refuse to obey the Good News of our Lord Jesus</a:t>
            </a:r>
            <a:r>
              <a:rPr lang="ru-RU" sz="3600" b="1" dirty="0">
                <a:effectLst>
                  <a:glow rad="127000">
                    <a:schemeClr val="tx1"/>
                  </a:glow>
                </a:effectLst>
                <a:latin typeface="Arial" charset="0"/>
                <a:ea typeface="ＭＳ Ｐゴシック" charset="0"/>
              </a:rPr>
              <a:t>"</a:t>
            </a:r>
            <a:r>
              <a:rPr lang="en-US" sz="3600" b="1" dirty="0">
                <a:effectLst>
                  <a:glow rad="127000">
                    <a:schemeClr val="tx1"/>
                  </a:glow>
                </a:effectLst>
                <a:latin typeface="Arial" charset="0"/>
                <a:ea typeface="ＭＳ Ｐゴシック" charset="0"/>
              </a:rPr>
              <a:t> </a:t>
            </a:r>
            <a:br>
              <a:rPr lang="en-US" sz="3600" b="1" dirty="0">
                <a:effectLst>
                  <a:glow rad="127000">
                    <a:schemeClr val="tx1"/>
                  </a:glow>
                </a:effectLst>
                <a:latin typeface="Arial" charset="0"/>
                <a:ea typeface="ＭＳ Ｐゴシック" charset="0"/>
              </a:rPr>
            </a:br>
            <a:r>
              <a:rPr lang="en-US" sz="3600" b="1" dirty="0">
                <a:effectLst>
                  <a:glow rad="127000">
                    <a:schemeClr val="tx1"/>
                  </a:glow>
                </a:effectLst>
                <a:latin typeface="Arial" charset="0"/>
                <a:ea typeface="ＭＳ Ｐゴシック" charset="0"/>
                <a:cs typeface="ＭＳ Ｐゴシック" charset="0"/>
              </a:rPr>
              <a:t>(2 Thess 1:7-8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36509041"/>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6228456"/>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rPr>
              <a:t>"</a:t>
            </a:r>
            <a:r>
              <a:rPr lang="en-SG" sz="3600" b="1" dirty="0">
                <a:effectLst>
                  <a:glow rad="127000">
                    <a:schemeClr val="tx1"/>
                  </a:glow>
                </a:effectLst>
                <a:latin typeface="Arial" charset="0"/>
                <a:ea typeface="ＭＳ Ｐゴシック" charset="0"/>
              </a:rPr>
              <a:t>They will be punished with eternal destruction, forever separated from the Lord and from his glorious power.  </a:t>
            </a:r>
            <a:r>
              <a:rPr lang="en-SG" sz="3600" b="1" baseline="30000" dirty="0">
                <a:effectLst>
                  <a:glow rad="127000">
                    <a:schemeClr val="tx1"/>
                  </a:glow>
                </a:effectLst>
                <a:latin typeface="Arial" charset="0"/>
                <a:ea typeface="ＭＳ Ｐゴシック" charset="0"/>
              </a:rPr>
              <a:t>10</a:t>
            </a:r>
            <a:r>
              <a:rPr lang="en-SG" sz="3600" b="1" dirty="0">
                <a:effectLst>
                  <a:glow rad="127000">
                    <a:schemeClr val="tx1"/>
                  </a:glow>
                </a:effectLst>
                <a:latin typeface="Arial" charset="0"/>
                <a:ea typeface="ＭＳ Ｐゴシック" charset="0"/>
              </a:rPr>
              <a:t>When he comes on that day, he will receive glory from his holy people—praise from all who believe. And this includes you, for you believed what we told you about him</a:t>
            </a:r>
            <a:r>
              <a:rPr lang="ru-RU" sz="3600" b="1" dirty="0">
                <a:effectLst>
                  <a:glow rad="127000">
                    <a:schemeClr val="tx1"/>
                  </a:glow>
                </a:effectLst>
                <a:latin typeface="Arial" charset="0"/>
                <a:ea typeface="ＭＳ Ｐゴシック" charset="0"/>
              </a:rPr>
              <a:t>"</a:t>
            </a:r>
            <a:r>
              <a:rPr lang="en-US" sz="3600" b="1" dirty="0">
                <a:effectLst>
                  <a:glow rad="127000">
                    <a:schemeClr val="tx1"/>
                  </a:glow>
                </a:effectLst>
                <a:latin typeface="Arial" charset="0"/>
                <a:ea typeface="ＭＳ Ｐゴシック" charset="0"/>
              </a:rPr>
              <a:t> </a:t>
            </a:r>
            <a:r>
              <a:rPr lang="en-US" sz="3600" b="1" dirty="0">
                <a:effectLst>
                  <a:glow rad="127000">
                    <a:schemeClr val="tx1"/>
                  </a:glow>
                </a:effectLst>
                <a:latin typeface="Arial" charset="0"/>
                <a:ea typeface="ＭＳ Ｐゴシック" charset="0"/>
                <a:cs typeface="ＭＳ Ｐゴシック" charset="0"/>
              </a:rPr>
              <a:t>(2 Thess 1:9-10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218399032"/>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lide-52.jpg">
            <a:extLst>
              <a:ext uri="{FF2B5EF4-FFF2-40B4-BE49-F238E27FC236}">
                <a16:creationId xmlns:a16="http://schemas.microsoft.com/office/drawing/2014/main" id="{2F5A0ED9-144C-0244-9FBA-99DFC365E8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287435" cy="6965576"/>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375775" y="5949280"/>
            <a:ext cx="8392450" cy="646331"/>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defTabSz="457177" fontAlgn="base">
              <a:spcBef>
                <a:spcPct val="0"/>
              </a:spcBef>
              <a:spcAft>
                <a:spcPct val="0"/>
              </a:spcAft>
            </a:pPr>
            <a:r>
              <a:rPr lang="en-US" sz="4400" b="1" baseline="30000" dirty="0">
                <a:solidFill>
                  <a:srgbClr val="FFFFFF"/>
                </a:solidFill>
                <a:effectLst>
                  <a:glow rad="228600">
                    <a:srgbClr val="000000">
                      <a:satMod val="175000"/>
                    </a:srgbClr>
                  </a:glow>
                </a:effectLst>
                <a:latin typeface="Arial" charset="0"/>
                <a:ea typeface="ＭＳ Ｐゴシック" charset="0"/>
              </a:rPr>
              <a:t>2 Thessalonians 1:11</a:t>
            </a:r>
          </a:p>
        </p:txBody>
      </p:sp>
      <p:sp>
        <p:nvSpPr>
          <p:cNvPr id="5" name="Rectangle 4"/>
          <p:cNvSpPr/>
          <p:nvPr/>
        </p:nvSpPr>
        <p:spPr>
          <a:xfrm>
            <a:off x="618319" y="2128038"/>
            <a:ext cx="8050794" cy="2800767"/>
          </a:xfrm>
          <a:prstGeom prst="rect">
            <a:avLst/>
          </a:prstGeom>
          <a:no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 </a:t>
            </a:r>
          </a:p>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"So we keep on praying for you, asking our God to enable you to live a life worthy of his call. May he give you the power to accomplish all the good things your faith prompts you to do." </a:t>
            </a:r>
          </a:p>
        </p:txBody>
      </p:sp>
    </p:spTree>
    <p:extLst>
      <p:ext uri="{BB962C8B-B14F-4D97-AF65-F5344CB8AC3E}">
        <p14:creationId xmlns:p14="http://schemas.microsoft.com/office/powerpoint/2010/main" val="350205759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lide-52.jpg">
            <a:extLst>
              <a:ext uri="{FF2B5EF4-FFF2-40B4-BE49-F238E27FC236}">
                <a16:creationId xmlns:a16="http://schemas.microsoft.com/office/drawing/2014/main" id="{BD795ED8-31A3-1E4D-B623-EA3FF82B04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287435" cy="6965576"/>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375775" y="5949280"/>
            <a:ext cx="8392450" cy="646331"/>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defTabSz="457177" fontAlgn="base">
              <a:spcBef>
                <a:spcPct val="0"/>
              </a:spcBef>
              <a:spcAft>
                <a:spcPct val="0"/>
              </a:spcAft>
            </a:pPr>
            <a:r>
              <a:rPr lang="en-US" sz="4400" b="1" baseline="30000" dirty="0">
                <a:solidFill>
                  <a:srgbClr val="FFFFFF"/>
                </a:solidFill>
                <a:effectLst>
                  <a:glow rad="228600">
                    <a:srgbClr val="000000">
                      <a:satMod val="175000"/>
                    </a:srgbClr>
                  </a:glow>
                </a:effectLst>
                <a:latin typeface="Arial" charset="0"/>
                <a:ea typeface="ＭＳ Ｐゴシック" charset="0"/>
              </a:rPr>
              <a:t>2 Thessalonians 1:12</a:t>
            </a:r>
          </a:p>
        </p:txBody>
      </p:sp>
      <p:sp>
        <p:nvSpPr>
          <p:cNvPr id="5" name="Rectangle 4"/>
          <p:cNvSpPr/>
          <p:nvPr/>
        </p:nvSpPr>
        <p:spPr>
          <a:xfrm>
            <a:off x="681490" y="2446542"/>
            <a:ext cx="8086735" cy="2349361"/>
          </a:xfrm>
          <a:prstGeom prst="rect">
            <a:avLst/>
          </a:prstGeom>
          <a:no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"Then the name of our Lord Jesus will be honored because of the way you live, and you will be honored along with him. This is all made possible because of the grace of our God and Lord, Jesus Christ."</a:t>
            </a:r>
          </a:p>
        </p:txBody>
      </p:sp>
    </p:spTree>
    <p:extLst>
      <p:ext uri="{BB962C8B-B14F-4D97-AF65-F5344CB8AC3E}">
        <p14:creationId xmlns:p14="http://schemas.microsoft.com/office/powerpoint/2010/main" val="7058811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67618" name="Picture 2" descr="http://www.braindirector.com/wp-content/uploads/2015/01/how-to-affirm-others.jpg">
            <a:extLst>
              <a:ext uri="{FF2B5EF4-FFF2-40B4-BE49-F238E27FC236}">
                <a16:creationId xmlns:a16="http://schemas.microsoft.com/office/drawing/2014/main" id="{D6BB9142-8091-DB4E-AD43-17A1E4B748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41" r="5413"/>
          <a:stretch/>
        </p:blipFill>
        <p:spPr bwMode="auto">
          <a:xfrm>
            <a:off x="0" y="-38597"/>
            <a:ext cx="9204404" cy="613142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0" y="3789053"/>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Thessalonians</a:t>
            </a:r>
          </a:p>
        </p:txBody>
      </p:sp>
      <p:sp>
        <p:nvSpPr>
          <p:cNvPr id="900098" name="Rectangle 2"/>
          <p:cNvSpPr>
            <a:spLocks noGrp="1" noChangeArrowheads="1"/>
          </p:cNvSpPr>
          <p:nvPr>
            <p:ph type="ctrTitle"/>
          </p:nvPr>
        </p:nvSpPr>
        <p:spPr>
          <a:xfrm>
            <a:off x="0" y="478937"/>
            <a:ext cx="9204403" cy="1446653"/>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Be Affirmed</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2403937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7794" name="Picture 2" descr="https://www.afa.net/media/231545/1compassion.jpg?crop=0,0.061913696060037521,0,0&amp;cropmode=percentage&amp;width=800&amp;height=500&amp;rnd=131699014770000000">
            <a:extLst>
              <a:ext uri="{FF2B5EF4-FFF2-40B4-BE49-F238E27FC236}">
                <a16:creationId xmlns:a16="http://schemas.microsoft.com/office/drawing/2014/main" id="{FB045402-117E-7A43-80D2-315E0CAB28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558799"/>
            <a:ext cx="9144000" cy="5718175"/>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928914" y="558799"/>
            <a:ext cx="8215085" cy="1739905"/>
          </a:xfrm>
          <a:effectLst/>
        </p:spPr>
        <p:txBody>
          <a:bodyPr/>
          <a:lstStyle/>
          <a:p>
            <a:pPr>
              <a:defRPr/>
            </a:pPr>
            <a:r>
              <a:rPr lang="en-SG" sz="4800" b="1" dirty="0">
                <a:solidFill>
                  <a:schemeClr val="tx2"/>
                </a:solidFill>
                <a:effectLst>
                  <a:glow rad="127000">
                    <a:schemeClr val="bg1"/>
                  </a:glow>
                </a:effectLst>
                <a:latin typeface="Arial" charset="0"/>
                <a:ea typeface="ＭＳ Ｐゴシック" charset="0"/>
                <a:cs typeface="ＭＳ Ｐゴシック" charset="0"/>
              </a:rPr>
              <a:t>Persevering through affliction develops maturity</a:t>
            </a:r>
            <a:endParaRPr lang="en-US" sz="4800" b="1" dirty="0">
              <a:solidFill>
                <a:schemeClr val="tx2"/>
              </a:solidFill>
              <a:effectLst>
                <a:glow rad="127000">
                  <a:schemeClr val="bg1"/>
                </a:glow>
              </a:effectLst>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B647F90C-7B0C-0F4D-8767-FD3886554722}"/>
              </a:ext>
            </a:extLst>
          </p:cNvPr>
          <p:cNvSpPr txBox="1">
            <a:spLocks noChangeArrowheads="1"/>
          </p:cNvSpPr>
          <p:nvPr/>
        </p:nvSpPr>
        <p:spPr bwMode="auto">
          <a:xfrm>
            <a:off x="0" y="6276974"/>
            <a:ext cx="9042399" cy="608244"/>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SG" sz="2400" b="1" kern="0" dirty="0">
                <a:solidFill>
                  <a:schemeClr val="tx2"/>
                </a:solidFill>
                <a:effectLst>
                  <a:glow rad="127000">
                    <a:schemeClr val="bg1"/>
                  </a:glow>
                </a:effectLst>
                <a:latin typeface="Arial" charset="0"/>
                <a:ea typeface="ＭＳ Ｐゴシック" charset="0"/>
                <a:cs typeface="ＭＳ Ｐゴシック" charset="0"/>
              </a:rPr>
              <a:t>Charles R. Swindoll, </a:t>
            </a:r>
            <a:r>
              <a:rPr lang="en-SG" sz="2400" b="1" i="1" kern="0" dirty="0">
                <a:solidFill>
                  <a:schemeClr val="tx2"/>
                </a:solidFill>
                <a:effectLst>
                  <a:glow rad="127000">
                    <a:schemeClr val="bg1"/>
                  </a:glow>
                </a:effectLst>
                <a:latin typeface="Arial" charset="0"/>
                <a:ea typeface="ＭＳ Ｐゴシック" charset="0"/>
                <a:cs typeface="ＭＳ Ｐゴシック" charset="0"/>
              </a:rPr>
              <a:t>Steadfast Christianity</a:t>
            </a:r>
            <a:r>
              <a:rPr lang="en-SG" sz="2400" b="1" kern="0" dirty="0">
                <a:solidFill>
                  <a:schemeClr val="tx2"/>
                </a:solidFill>
                <a:effectLst>
                  <a:glow rad="127000">
                    <a:schemeClr val="bg1"/>
                  </a:glow>
                </a:effectLst>
                <a:latin typeface="Arial" charset="0"/>
                <a:ea typeface="ＭＳ Ｐゴシック" charset="0"/>
                <a:cs typeface="ＭＳ Ｐゴシック" charset="0"/>
              </a:rPr>
              <a:t>, 3</a:t>
            </a:r>
            <a:endParaRPr lang="en-US" sz="2400" b="1" kern="0"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490067204"/>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9842" name="Picture 2" descr="https://static1.squarespace.com/static/5408d3ade4b0371c2119a830/54908e99e4b0155e1e54d24d/5a5279ede4966ba79a12e140/1515354641280/grape+marble+border.jpg">
            <a:extLst>
              <a:ext uri="{FF2B5EF4-FFF2-40B4-BE49-F238E27FC236}">
                <a16:creationId xmlns:a16="http://schemas.microsoft.com/office/drawing/2014/main" id="{AAF865D4-2156-E743-9925-4B5E5E8B4B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78" t="26137" r="41486" b="3189"/>
          <a:stretch/>
        </p:blipFill>
        <p:spPr bwMode="auto">
          <a:xfrm flipH="1">
            <a:off x="4072028" y="120196"/>
            <a:ext cx="5041626" cy="3914775"/>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
            <a:ext cx="6008914" cy="1186998"/>
          </a:xfrm>
          <a:effectLst/>
        </p:spPr>
        <p:txBody>
          <a:bodyPr/>
          <a:lstStyle/>
          <a:p>
            <a:pPr algn="l">
              <a:defRPr/>
            </a:pPr>
            <a:r>
              <a:rPr lang="en-SG" b="1" dirty="0">
                <a:solidFill>
                  <a:schemeClr val="tx2"/>
                </a:solidFill>
                <a:effectLst>
                  <a:glow rad="127000">
                    <a:schemeClr val="bg1"/>
                  </a:glow>
                </a:effectLst>
                <a:latin typeface="Arial" charset="0"/>
                <a:ea typeface="ＭＳ Ｐゴシック" charset="0"/>
                <a:cs typeface="ＭＳ Ｐゴシック" charset="0"/>
              </a:rPr>
              <a:t>Marbles or Grapes?</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419844" name="Picture 4" descr="https://images-na.ssl-images-amazon.com/images/I/51Nv-rUq3nL.jpg">
            <a:extLst>
              <a:ext uri="{FF2B5EF4-FFF2-40B4-BE49-F238E27FC236}">
                <a16:creationId xmlns:a16="http://schemas.microsoft.com/office/drawing/2014/main" id="{DECDE43F-7C8D-1248-BB60-2066EAE662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415" y="4034971"/>
            <a:ext cx="2625544" cy="2717346"/>
          </a:xfrm>
          <a:prstGeom prst="rect">
            <a:avLst/>
          </a:prstGeom>
          <a:noFill/>
          <a:extLst>
            <a:ext uri="{909E8E84-426E-40DD-AFC4-6F175D3DCCD1}">
              <a14:hiddenFill xmlns:a14="http://schemas.microsoft.com/office/drawing/2010/main">
                <a:solidFill>
                  <a:srgbClr val="FFFFFF"/>
                </a:solidFill>
              </a14:hiddenFill>
            </a:ext>
          </a:extLst>
        </p:spPr>
      </p:pic>
      <p:pic>
        <p:nvPicPr>
          <p:cNvPr id="419846" name="Picture 6" descr="https://images-na.ssl-images-amazon.com/images/I/51Z4KShbSUL._SX425_.jpg">
            <a:extLst>
              <a:ext uri="{FF2B5EF4-FFF2-40B4-BE49-F238E27FC236}">
                <a16:creationId xmlns:a16="http://schemas.microsoft.com/office/drawing/2014/main" id="{2E31A340-C813-F047-9EE4-52D42A4ACD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431" y="942523"/>
            <a:ext cx="4005943" cy="3044517"/>
          </a:xfrm>
          <a:prstGeom prst="rect">
            <a:avLst/>
          </a:prstGeom>
          <a:noFill/>
          <a:extLst>
            <a:ext uri="{909E8E84-426E-40DD-AFC4-6F175D3DCCD1}">
              <a14:hiddenFill xmlns:a14="http://schemas.microsoft.com/office/drawing/2010/main">
                <a:solidFill>
                  <a:srgbClr val="FFFFFF"/>
                </a:solidFill>
              </a14:hiddenFill>
            </a:ext>
          </a:extLst>
        </p:spPr>
      </p:pic>
      <p:pic>
        <p:nvPicPr>
          <p:cNvPr id="419850" name="Picture 10" descr="http://www.sommelierbg.com/wp-content/uploads/2013/10/Sanser.gif">
            <a:extLst>
              <a:ext uri="{FF2B5EF4-FFF2-40B4-BE49-F238E27FC236}">
                <a16:creationId xmlns:a16="http://schemas.microsoft.com/office/drawing/2014/main" id="{E665C862-A18D-D34F-8A19-3C6367F989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1428" y="3685326"/>
            <a:ext cx="4935764" cy="3229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92178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984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41984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19842"/>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4198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99445"/>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My Defensiveness</a:t>
            </a:r>
          </a:p>
        </p:txBody>
      </p:sp>
      <p:pic>
        <p:nvPicPr>
          <p:cNvPr id="420866" name="Picture 2" descr="http://www.marblesmarbles.com/IMAGES%209-16/M401-SET-2014_small.jpg">
            <a:extLst>
              <a:ext uri="{FF2B5EF4-FFF2-40B4-BE49-F238E27FC236}">
                <a16:creationId xmlns:a16="http://schemas.microsoft.com/office/drawing/2014/main" id="{DD211445-811A-654F-8D50-31FF7B4668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102" y="1517423"/>
            <a:ext cx="4398898" cy="4361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8427193"/>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14500"/>
          </a:xfrm>
          <a:gradFill>
            <a:gsLst>
              <a:gs pos="0">
                <a:schemeClr val="tx1"/>
              </a:gs>
              <a:gs pos="100000">
                <a:schemeClr val="accent2">
                  <a:lumMod val="50000"/>
                </a:schemeClr>
              </a:gs>
            </a:gsLst>
            <a:lin ang="5400000" scaled="1"/>
          </a:gradFill>
          <a:effectLst>
            <a:outerShdw blurRad="63500" dist="35921" dir="2700000" algn="ctr" rotWithShape="0">
              <a:schemeClr val="tx2">
                <a:alpha val="74998"/>
              </a:schemeClr>
            </a:outerShdw>
          </a:effectLst>
        </p:spPr>
        <p:txBody>
          <a:bodyPr anchor="t"/>
          <a:lstStyle/>
          <a:p>
            <a:pPr>
              <a:defRPr/>
            </a:pPr>
            <a:r>
              <a:rPr lang="en-SG" sz="4800" b="1" dirty="0">
                <a:effectLst>
                  <a:glow rad="127000">
                    <a:schemeClr val="tx1"/>
                  </a:glow>
                </a:effectLst>
                <a:latin typeface="Arial" charset="0"/>
                <a:ea typeface="ＭＳ Ｐゴシック" charset="0"/>
                <a:cs typeface="ＭＳ Ｐゴシック" charset="0"/>
              </a:rPr>
              <a:t>How does God </a:t>
            </a:r>
            <a:r>
              <a:rPr lang="en-SG" sz="4800" b="1" dirty="0">
                <a:solidFill>
                  <a:srgbClr val="FFFF00"/>
                </a:solidFill>
                <a:effectLst>
                  <a:glow rad="127000">
                    <a:schemeClr val="tx1"/>
                  </a:glow>
                </a:effectLst>
                <a:latin typeface="Arial" charset="0"/>
                <a:ea typeface="ＭＳ Ｐゴシック" charset="0"/>
                <a:cs typeface="ＭＳ Ｐゴシック" charset="0"/>
              </a:rPr>
              <a:t>affirm</a:t>
            </a:r>
            <a:r>
              <a:rPr lang="en-SG" sz="4800" b="1" dirty="0">
                <a:effectLst>
                  <a:glow rad="127000">
                    <a:schemeClr val="tx1"/>
                  </a:glow>
                </a:effectLst>
                <a:latin typeface="Arial" charset="0"/>
                <a:ea typeface="ＭＳ Ｐゴシック" charset="0"/>
                <a:cs typeface="ＭＳ Ｐゴシック" charset="0"/>
              </a:rPr>
              <a:t> us when we face tough times</a:t>
            </a:r>
            <a:r>
              <a:rPr lang="en-US" sz="4800" b="1" dirty="0">
                <a:effectLst>
                  <a:glow rad="127000">
                    <a:schemeClr val="tx1"/>
                  </a:glow>
                </a:effectLst>
                <a:latin typeface="Arial" charset="0"/>
                <a:ea typeface="ＭＳ Ｐゴシック" charset="0"/>
                <a:cs typeface="ＭＳ Ｐゴシック" charset="0"/>
              </a:rPr>
              <a:t>?</a:t>
            </a:r>
          </a:p>
        </p:txBody>
      </p:sp>
      <p:pic>
        <p:nvPicPr>
          <p:cNvPr id="4" name="Picture 2" descr="Related image">
            <a:extLst>
              <a:ext uri="{FF2B5EF4-FFF2-40B4-BE49-F238E27FC236}">
                <a16:creationId xmlns:a16="http://schemas.microsoft.com/office/drawing/2014/main" id="{DC922307-7B31-6843-8E7D-8D5DE3C025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0" y="1792878"/>
            <a:ext cx="63500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307252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636141"/>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I. </a:t>
            </a:r>
            <a:r>
              <a:rPr lang="en-SG" sz="3600" b="1" i="1" dirty="0">
                <a:effectLst>
                  <a:glow rad="127000">
                    <a:schemeClr val="tx1"/>
                  </a:glow>
                </a:effectLst>
                <a:latin typeface="Arial" charset="0"/>
                <a:ea typeface="ＭＳ Ｐゴシック" charset="0"/>
                <a:cs typeface="ＭＳ Ｐゴシック" charset="0"/>
              </a:rPr>
              <a:t>Emotionally: </a:t>
            </a:r>
            <a:r>
              <a:rPr lang="en-SG" sz="3600" b="1" dirty="0">
                <a:effectLst>
                  <a:glow rad="127000">
                    <a:schemeClr val="tx1"/>
                  </a:glow>
                </a:effectLst>
                <a:latin typeface="Arial" charset="0"/>
                <a:ea typeface="ＭＳ Ｐゴシック" charset="0"/>
                <a:cs typeface="ＭＳ Ｐゴシック" charset="0"/>
              </a:rPr>
              <a:t>God gives </a:t>
            </a:r>
            <a:r>
              <a:rPr lang="en-SG" sz="3600" b="1" dirty="0">
                <a:solidFill>
                  <a:srgbClr val="FFFF00"/>
                </a:solidFill>
                <a:effectLst>
                  <a:glow rad="127000">
                    <a:schemeClr val="tx1"/>
                  </a:glow>
                </a:effectLst>
                <a:latin typeface="Arial" charset="0"/>
                <a:ea typeface="ＭＳ Ｐゴシック" charset="0"/>
                <a:cs typeface="ＭＳ Ｐゴシック" charset="0"/>
              </a:rPr>
              <a:t>perseverance</a:t>
            </a:r>
            <a:r>
              <a:rPr lang="en-SG" sz="3600" b="1" dirty="0">
                <a:effectLst>
                  <a:glow rad="127000">
                    <a:schemeClr val="tx1"/>
                  </a:glow>
                </a:effectLst>
                <a:latin typeface="Arial" charset="0"/>
                <a:ea typeface="ＭＳ Ｐゴシック" charset="0"/>
                <a:cs typeface="ＭＳ Ｐゴシック" charset="0"/>
              </a:rPr>
              <a:t> to bring maturity (2 Thess 1).</a:t>
            </a:r>
            <a:endParaRPr lang="en-US" sz="3600" b="1" dirty="0">
              <a:effectLst>
                <a:glow rad="127000">
                  <a:schemeClr val="tx1"/>
                </a:glow>
              </a:effectLst>
              <a:latin typeface="Arial" charset="0"/>
              <a:ea typeface="ＭＳ Ｐゴシック" charset="0"/>
              <a:cs typeface="ＭＳ Ｐゴシック" charset="0"/>
            </a:endParaRPr>
          </a:p>
        </p:txBody>
      </p:sp>
      <p:pic>
        <p:nvPicPr>
          <p:cNvPr id="369666" name="Picture 2" descr="https://cdn.firstcrycdn.com/2018/09/dont-compare-self-affirm-that-you-are-the-best.png">
            <a:extLst>
              <a:ext uri="{FF2B5EF4-FFF2-40B4-BE49-F238E27FC236}">
                <a16:creationId xmlns:a16="http://schemas.microsoft.com/office/drawing/2014/main" id="{1E414B4B-48C4-0B46-8E66-5684E42FE9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60532"/>
            <a:ext cx="9144000" cy="4897437"/>
          </a:xfrm>
          <a:prstGeom prst="rect">
            <a:avLst/>
          </a:prstGeom>
          <a:noFill/>
          <a:extLst>
            <a:ext uri="{909E8E84-426E-40DD-AFC4-6F175D3DCCD1}">
              <a14:hiddenFill xmlns:a14="http://schemas.microsoft.com/office/drawing/2010/main">
                <a:solidFill>
                  <a:srgbClr val="FFFFFF"/>
                </a:solidFill>
              </a14:hiddenFill>
            </a:ext>
          </a:extLst>
        </p:spPr>
      </p:pic>
      <p:pic>
        <p:nvPicPr>
          <p:cNvPr id="369668" name="Picture 4" descr="https://media.swncdn.com/cms/CW/Couples/singles/31182-womancrying-sad-depressed-hurt-abuse.1200w.tn.jpg">
            <a:extLst>
              <a:ext uri="{FF2B5EF4-FFF2-40B4-BE49-F238E27FC236}">
                <a16:creationId xmlns:a16="http://schemas.microsoft.com/office/drawing/2014/main" id="{C18ED233-A166-204E-96C4-11D5E2A2EF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4072" y="2279079"/>
            <a:ext cx="5984029" cy="3124993"/>
          </a:xfrm>
          <a:prstGeom prst="rect">
            <a:avLst/>
          </a:prstGeom>
          <a:noFill/>
          <a:extLst>
            <a:ext uri="{909E8E84-426E-40DD-AFC4-6F175D3DCCD1}">
              <a14:hiddenFill xmlns:a14="http://schemas.microsoft.com/office/drawing/2010/main">
                <a:solidFill>
                  <a:srgbClr val="FFFFFF"/>
                </a:solidFill>
              </a14:hiddenFill>
            </a:ext>
          </a:extLst>
        </p:spPr>
      </p:pic>
      <p:sp>
        <p:nvSpPr>
          <p:cNvPr id="6" name="Notched Right Arrow 5">
            <a:extLst>
              <a:ext uri="{FF2B5EF4-FFF2-40B4-BE49-F238E27FC236}">
                <a16:creationId xmlns:a16="http://schemas.microsoft.com/office/drawing/2014/main" id="{9EA27038-777B-504A-8654-E24779268013}"/>
              </a:ext>
            </a:extLst>
          </p:cNvPr>
          <p:cNvSpPr/>
          <p:nvPr/>
        </p:nvSpPr>
        <p:spPr bwMode="auto">
          <a:xfrm>
            <a:off x="4184919" y="3027933"/>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21486862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7200" dirty="0">
                <a:solidFill>
                  <a:schemeClr val="tx1"/>
                </a:solidFill>
                <a:latin typeface="Arial" charset="0"/>
                <a:ea typeface="Osaka" charset="0"/>
                <a:cs typeface="Arial" charset="0"/>
              </a:rPr>
              <a:t>Slides on </a:t>
            </a:r>
            <a:br>
              <a:rPr lang="en-US" sz="7200" dirty="0">
                <a:solidFill>
                  <a:schemeClr val="tx1"/>
                </a:solidFill>
                <a:latin typeface="Arial" charset="0"/>
                <a:ea typeface="Osaka" charset="0"/>
                <a:cs typeface="Arial" charset="0"/>
              </a:rPr>
            </a:br>
            <a:r>
              <a:rPr lang="en-US" sz="7200" dirty="0">
                <a:solidFill>
                  <a:schemeClr val="bg1"/>
                </a:solidFill>
                <a:latin typeface="Arial" charset="0"/>
                <a:ea typeface="Osaka" charset="0"/>
                <a:cs typeface="Arial" charset="0"/>
              </a:rPr>
              <a:t>2 Thessalonians 2</a:t>
            </a:r>
          </a:p>
        </p:txBody>
      </p:sp>
    </p:spTree>
    <p:extLst>
      <p:ext uri="{BB962C8B-B14F-4D97-AF65-F5344CB8AC3E}">
        <p14:creationId xmlns:p14="http://schemas.microsoft.com/office/powerpoint/2010/main" val="674808976"/>
      </p:ext>
    </p:extLst>
  </p:cSld>
  <p:clrMapOvr>
    <a:overrideClrMapping bg1="lt1" tx1="dk1" bg2="lt2" tx2="dk2" accent1="accent1" accent2="accent2" accent3="accent3" accent4="accent4" accent5="accent5" accent6="accent6" hlink="hlink" folHlink="folHlink"/>
  </p:clrMapOvr>
</p:sld>
</file>

<file path=ppt/slides/slide12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en-US" sz="3600" b="1" dirty="0">
                <a:effectLst>
                  <a:glow rad="876300">
                    <a:schemeClr val="tx1"/>
                  </a:glow>
                </a:effectLst>
                <a:latin typeface="Arial" charset="0"/>
                <a:ea typeface="ＭＳ Ｐゴシック" charset="0"/>
                <a:cs typeface="ＭＳ Ｐゴシック" charset="0"/>
              </a:rPr>
              <a:t>Outline of 2 Thessalonians</a:t>
            </a:r>
          </a:p>
        </p:txBody>
      </p:sp>
      <p:sp>
        <p:nvSpPr>
          <p:cNvPr id="4" name="Rectangle 2"/>
          <p:cNvSpPr txBox="1">
            <a:spLocks noChangeArrowheads="1"/>
          </p:cNvSpPr>
          <p:nvPr/>
        </p:nvSpPr>
        <p:spPr bwMode="auto">
          <a:xfrm>
            <a:off x="650539" y="177323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Emotions</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4000" spc="-100" dirty="0">
                <a:solidFill>
                  <a:srgbClr val="000090"/>
                </a:solidFill>
                <a:latin typeface="Helvetica Neue Black Condensed"/>
                <a:ea typeface="ＭＳ Ｐゴシック" charset="0"/>
                <a:cs typeface="Helvetica Neue Black Condensed"/>
              </a:rPr>
              <a:t>1</a:t>
            </a: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5" name="Rectangle 2"/>
          <p:cNvSpPr txBox="1">
            <a:spLocks noChangeArrowheads="1"/>
          </p:cNvSpPr>
          <p:nvPr/>
        </p:nvSpPr>
        <p:spPr bwMode="auto">
          <a:xfrm>
            <a:off x="3667578" y="177323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Theology</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4000" spc="-100" dirty="0">
                <a:solidFill>
                  <a:srgbClr val="000090"/>
                </a:solidFill>
                <a:latin typeface="Helvetica Neue Black Condensed"/>
                <a:ea typeface="ＭＳ Ｐゴシック" charset="0"/>
                <a:cs typeface="Helvetica Neue Black Condensed"/>
              </a:rPr>
              <a:t>2</a:t>
            </a: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2" name="Notched Right Arrow 1"/>
          <p:cNvSpPr/>
          <p:nvPr/>
        </p:nvSpPr>
        <p:spPr bwMode="auto">
          <a:xfrm>
            <a:off x="2584719"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 name="Rectangle 2">
            <a:extLst>
              <a:ext uri="{FF2B5EF4-FFF2-40B4-BE49-F238E27FC236}">
                <a16:creationId xmlns:a16="http://schemas.microsoft.com/office/drawing/2014/main" id="{ECF1CA2B-0132-2D4B-8C65-7C9B09B585F6}"/>
              </a:ext>
            </a:extLst>
          </p:cNvPr>
          <p:cNvSpPr txBox="1">
            <a:spLocks noChangeArrowheads="1"/>
          </p:cNvSpPr>
          <p:nvPr/>
        </p:nvSpPr>
        <p:spPr bwMode="auto">
          <a:xfrm>
            <a:off x="0" y="-487"/>
            <a:ext cx="9144000" cy="1555750"/>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kern="0" dirty="0">
                <a:effectLst>
                  <a:glow rad="876300">
                    <a:schemeClr val="tx1"/>
                  </a:glow>
                </a:effectLst>
                <a:latin typeface="Arial" charset="0"/>
                <a:ea typeface="ＭＳ Ｐゴシック" charset="0"/>
                <a:cs typeface="ＭＳ Ｐゴシック" charset="0"/>
              </a:rPr>
              <a:t>How God affirms…</a:t>
            </a:r>
          </a:p>
        </p:txBody>
      </p:sp>
    </p:spTree>
    <p:extLst>
      <p:ext uri="{BB962C8B-B14F-4D97-AF65-F5344CB8AC3E}">
        <p14:creationId xmlns:p14="http://schemas.microsoft.com/office/powerpoint/2010/main" val="28272150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2224"/>
            <a:ext cx="9144000" cy="1693866"/>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II. </a:t>
            </a:r>
            <a:r>
              <a:rPr lang="en-SG" sz="3600" b="1" i="1" dirty="0">
                <a:effectLst>
                  <a:glow rad="127000">
                    <a:schemeClr val="tx1"/>
                  </a:glow>
                </a:effectLst>
                <a:latin typeface="Arial" charset="0"/>
                <a:ea typeface="ＭＳ Ｐゴシック" charset="0"/>
                <a:cs typeface="ＭＳ Ｐゴシック" charset="0"/>
              </a:rPr>
              <a:t>Theologically: </a:t>
            </a:r>
            <a:r>
              <a:rPr lang="en-SG" sz="3600" b="1" dirty="0">
                <a:effectLst>
                  <a:glow rad="127000">
                    <a:schemeClr val="tx1"/>
                  </a:glow>
                </a:effectLst>
                <a:latin typeface="Arial" charset="0"/>
                <a:ea typeface="ＭＳ Ｐゴシック" charset="0"/>
                <a:cs typeface="ＭＳ Ｐゴシック" charset="0"/>
              </a:rPr>
              <a:t>God gives us </a:t>
            </a:r>
            <a:r>
              <a:rPr lang="en-SG" sz="3600" b="1" dirty="0">
                <a:solidFill>
                  <a:srgbClr val="FFFF00"/>
                </a:solidFill>
                <a:effectLst>
                  <a:glow rad="127000">
                    <a:schemeClr val="tx1"/>
                  </a:glow>
                </a:effectLst>
                <a:latin typeface="Arial" charset="0"/>
                <a:ea typeface="ＭＳ Ｐゴシック" charset="0"/>
                <a:cs typeface="ＭＳ Ｐゴシック" charset="0"/>
              </a:rPr>
              <a:t>truth</a:t>
            </a:r>
            <a:r>
              <a:rPr lang="en-SG" sz="3600" b="1" dirty="0">
                <a:effectLst>
                  <a:glow rad="127000">
                    <a:schemeClr val="tx1"/>
                  </a:glow>
                </a:effectLst>
                <a:latin typeface="Arial" charset="0"/>
                <a:ea typeface="ＭＳ Ｐゴシック" charset="0"/>
                <a:cs typeface="ＭＳ Ｐゴシック" charset="0"/>
              </a:rPr>
              <a:t> </a:t>
            </a:r>
            <a:br>
              <a:rPr lang="en-SG" sz="3600" b="1" dirty="0">
                <a:effectLst>
                  <a:glow rad="127000">
                    <a:schemeClr val="tx1"/>
                  </a:glow>
                </a:effectLst>
                <a:latin typeface="Arial" charset="0"/>
                <a:ea typeface="ＭＳ Ｐゴシック" charset="0"/>
                <a:cs typeface="ＭＳ Ｐゴシック" charset="0"/>
              </a:rPr>
            </a:br>
            <a:r>
              <a:rPr lang="en-SG" sz="3600" b="1" dirty="0">
                <a:effectLst>
                  <a:glow rad="127000">
                    <a:schemeClr val="tx1"/>
                  </a:glow>
                </a:effectLst>
                <a:latin typeface="Arial" charset="0"/>
                <a:ea typeface="ＭＳ Ｐゴシック" charset="0"/>
                <a:cs typeface="ＭＳ Ｐゴシック" charset="0"/>
              </a:rPr>
              <a:t>to bring stability (2 Thess 2).</a:t>
            </a:r>
            <a:endParaRPr lang="en-US" sz="3600" b="1" dirty="0">
              <a:effectLst>
                <a:glow rad="127000">
                  <a:schemeClr val="tx1"/>
                </a:glow>
              </a:effectLst>
              <a:latin typeface="Arial" charset="0"/>
              <a:ea typeface="ＭＳ Ｐゴシック" charset="0"/>
              <a:cs typeface="ＭＳ Ｐゴシック" charset="0"/>
            </a:endParaRPr>
          </a:p>
        </p:txBody>
      </p:sp>
      <p:pic>
        <p:nvPicPr>
          <p:cNvPr id="388098" name="Picture 2" descr="https://dg.imgix.net/the-marks-of-a-spiritual-leader-idpozr0g-en/landscape/the-marks-of-a-spiritual-leader-idpozr0g.jpg?ts=1479259016&amp;ixlib=rails-3.0.2&amp;auto=format%2Ccompress&amp;fit=min&amp;w=700&amp;h=394&amp;dpr=2&amp;ch=Width%2CDPR">
            <a:extLst>
              <a:ext uri="{FF2B5EF4-FFF2-40B4-BE49-F238E27FC236}">
                <a16:creationId xmlns:a16="http://schemas.microsoft.com/office/drawing/2014/main" id="{A9D8D778-6438-1E44-B685-7E2914D4A9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2913"/>
            <a:ext cx="9144000" cy="5145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5136534"/>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4D5E61-DFBE-5F4E-8BFC-8530A629A044}"/>
              </a:ext>
            </a:extLst>
          </p:cNvPr>
          <p:cNvPicPr>
            <a:picLocks noChangeAspect="1"/>
          </p:cNvPicPr>
          <p:nvPr/>
        </p:nvPicPr>
        <p:blipFill>
          <a:blip r:embed="rId3"/>
          <a:stretch>
            <a:fillRect/>
          </a:stretch>
        </p:blipFill>
        <p:spPr>
          <a:xfrm>
            <a:off x="-1" y="0"/>
            <a:ext cx="9250947" cy="693821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3214474"/>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SG" sz="3600" b="1" dirty="0">
                <a:effectLst>
                  <a:glow rad="127000">
                    <a:schemeClr val="tx1"/>
                  </a:glow>
                </a:effectLst>
                <a:latin typeface="Arial" charset="0"/>
                <a:ea typeface="ＭＳ Ｐゴシック" charset="0"/>
                <a:cs typeface="ＭＳ Ｐゴシック" charset="0"/>
              </a:rPr>
              <a:t>Now, dear brothers and sisters, let us clarify some things about the coming of our Lord Jesus Christ and how we will be gathered to meet him</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(2 Thess 2:1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69021744"/>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602007"/>
            <a:ext cx="9144000" cy="395569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pitchFamily="-108" charset="-128"/>
                <a:cs typeface="Arial" charset="0"/>
              </a:rPr>
              <a:t>"Do not become easily unsettled or alarmed by some prophecy, report or letter supposed to have come from us, saying that the day of the Lord has already come.  Don</a:t>
            </a:r>
            <a:r>
              <a:rPr kumimoji="0" lang="fr-FR" altLang="zh-CN" sz="2800" b="1" i="0" u="none" strike="noStrike" kern="1200" cap="none" spc="0" normalizeH="0" baseline="0" noProof="0" dirty="0">
                <a:ln>
                  <a:noFill/>
                </a:ln>
                <a:solidFill>
                  <a:srgbClr val="FFFFFF"/>
                </a:solidFill>
                <a:effectLst/>
                <a:uLnTx/>
                <a:uFillTx/>
                <a:latin typeface="Arial" charset="0"/>
                <a:ea typeface="ＭＳ Ｐゴシック" pitchFamily="-108" charset="-128"/>
                <a:cs typeface="Arial" charset="0"/>
              </a:rPr>
              <a:t>'</a:t>
            </a: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pitchFamily="-108" charset="-128"/>
                <a:cs typeface="Arial" charset="0"/>
              </a:rPr>
              <a:t>t let anyone deceive you in any way, for that day will not come until the rebellion occurs and the man of lawlessness is revealed, the man doomed to destruction" </a:t>
            </a:r>
            <a:b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pitchFamily="-108" charset="-128"/>
                <a:cs typeface="Arial" charset="0"/>
              </a:rPr>
            </a:b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pitchFamily="-108" charset="-128"/>
                <a:cs typeface="Arial" charset="0"/>
              </a:rPr>
              <a:t>(2:2-3). </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pitchFamily="-108" charset="-128"/>
              <a:cs typeface="Arial"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Thessalonians</a:t>
            </a:r>
          </a:p>
        </p:txBody>
      </p:sp>
      <p:sp>
        <p:nvSpPr>
          <p:cNvPr id="7" name="Text Box 24"/>
          <p:cNvSpPr txBox="1">
            <a:spLocks noChangeArrowheads="1"/>
          </p:cNvSpPr>
          <p:nvPr/>
        </p:nvSpPr>
        <p:spPr bwMode="auto">
          <a:xfrm>
            <a:off x="8395316" y="65344"/>
            <a:ext cx="68119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211</a:t>
            </a:r>
          </a:p>
        </p:txBody>
      </p:sp>
    </p:spTree>
    <p:extLst>
      <p:ext uri="{BB962C8B-B14F-4D97-AF65-F5344CB8AC3E}">
        <p14:creationId xmlns:p14="http://schemas.microsoft.com/office/powerpoint/2010/main" val="699320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2" name="Picture 2" descr="https://personalexcellence.co/files/affirmation-self-love-c.jpg">
            <a:extLst>
              <a:ext uri="{FF2B5EF4-FFF2-40B4-BE49-F238E27FC236}">
                <a16:creationId xmlns:a16="http://schemas.microsoft.com/office/drawing/2014/main" id="{729C0BC0-B92E-BA44-B402-6E957D26E0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711325"/>
            <a:ext cx="9144000" cy="51466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711325"/>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Is self affirmation enough?</a:t>
            </a:r>
          </a:p>
        </p:txBody>
      </p:sp>
      <p:grpSp>
        <p:nvGrpSpPr>
          <p:cNvPr id="3" name="Group 2">
            <a:extLst>
              <a:ext uri="{FF2B5EF4-FFF2-40B4-BE49-F238E27FC236}">
                <a16:creationId xmlns:a16="http://schemas.microsoft.com/office/drawing/2014/main" id="{B23EC509-1732-D246-8DC2-3A421013C8AB}"/>
              </a:ext>
            </a:extLst>
          </p:cNvPr>
          <p:cNvGrpSpPr/>
          <p:nvPr/>
        </p:nvGrpSpPr>
        <p:grpSpPr>
          <a:xfrm>
            <a:off x="4698046" y="1321695"/>
            <a:ext cx="4188625" cy="3829419"/>
            <a:chOff x="4698046" y="1321695"/>
            <a:chExt cx="4188625" cy="3829419"/>
          </a:xfrm>
        </p:grpSpPr>
        <p:pic>
          <p:nvPicPr>
            <p:cNvPr id="378884" name="Picture 4" descr="https://rlv.zcache.com/self_affirmation_large_tote_bag-r19f03dd513704774a3186a55427fd62f_eeyjf_8byvr_307.jpg?rvtype=content">
              <a:extLst>
                <a:ext uri="{FF2B5EF4-FFF2-40B4-BE49-F238E27FC236}">
                  <a16:creationId xmlns:a16="http://schemas.microsoft.com/office/drawing/2014/main" id="{2911846C-95D5-5A4F-892A-B694687C52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408102">
              <a:off x="5057252" y="1321695"/>
              <a:ext cx="3829419" cy="382941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881B008-D226-1A48-B6F2-3B93616A28A9}"/>
                </a:ext>
              </a:extLst>
            </p:cNvPr>
            <p:cNvSpPr/>
            <p:nvPr/>
          </p:nvSpPr>
          <p:spPr bwMode="auto">
            <a:xfrm rot="20459985">
              <a:off x="4698046" y="1418581"/>
              <a:ext cx="3810663" cy="172800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5" name="TextBox 4">
            <a:extLst>
              <a:ext uri="{FF2B5EF4-FFF2-40B4-BE49-F238E27FC236}">
                <a16:creationId xmlns:a16="http://schemas.microsoft.com/office/drawing/2014/main" id="{59E13B0B-F128-7045-AF5D-AE29D16DDED0}"/>
              </a:ext>
            </a:extLst>
          </p:cNvPr>
          <p:cNvSpPr txBox="1"/>
          <p:nvPr/>
        </p:nvSpPr>
        <p:spPr>
          <a:xfrm rot="20414842">
            <a:off x="4702297" y="1625963"/>
            <a:ext cx="3938694" cy="1384995"/>
          </a:xfrm>
          <a:prstGeom prst="rect">
            <a:avLst/>
          </a:prstGeom>
          <a:noFill/>
        </p:spPr>
        <p:txBody>
          <a:bodyPr wrap="square" rtlCol="0">
            <a:spAutoFit/>
          </a:bodyPr>
          <a:lstStyle/>
          <a:p>
            <a:pPr algn="ctr"/>
            <a:r>
              <a:rPr lang="en-US" altLang="zh-CN" sz="2800" b="1" dirty="0">
                <a:solidFill>
                  <a:srgbClr val="000000"/>
                </a:solidFill>
                <a:effectLst>
                  <a:outerShdw blurRad="38100" dist="38100" dir="2700000" algn="tl">
                    <a:srgbClr val="000000">
                      <a:alpha val="43137"/>
                    </a:srgbClr>
                  </a:outerShdw>
                </a:effectLst>
                <a:latin typeface="Arial Black" panose="020B0604020202020204" pitchFamily="34" charset="0"/>
                <a:cs typeface="Arial Black" panose="020B0604020202020204" pitchFamily="34" charset="0"/>
              </a:rPr>
              <a:t>WHO IS THE MOST AWESOME PERSON TODAY?</a:t>
            </a:r>
            <a:endParaRPr lang="en-GB" sz="2800" b="1" dirty="0">
              <a:solidFill>
                <a:srgbClr val="000000"/>
              </a:solidFill>
              <a:effectLst>
                <a:outerShdw blurRad="38100" dist="38100" dir="2700000" algn="tl">
                  <a:srgbClr val="000000">
                    <a:alpha val="43137"/>
                  </a:srgbClr>
                </a:outerShdw>
              </a:effectLst>
              <a:latin typeface="Arial Black" panose="020B0604020202020204" pitchFamily="34" charset="0"/>
              <a:cs typeface="Arial Black" panose="020B0604020202020204" pitchFamily="34" charset="0"/>
            </a:endParaRPr>
          </a:p>
        </p:txBody>
      </p:sp>
      <p:sp>
        <p:nvSpPr>
          <p:cNvPr id="9" name="Rectangle 8">
            <a:extLst>
              <a:ext uri="{FF2B5EF4-FFF2-40B4-BE49-F238E27FC236}">
                <a16:creationId xmlns:a16="http://schemas.microsoft.com/office/drawing/2014/main" id="{D5F05BDA-6E9F-5A45-9FAF-D2314B4A1FC6}"/>
              </a:ext>
            </a:extLst>
          </p:cNvPr>
          <p:cNvSpPr/>
          <p:nvPr/>
        </p:nvSpPr>
        <p:spPr bwMode="auto">
          <a:xfrm>
            <a:off x="684249" y="4930270"/>
            <a:ext cx="7815265" cy="1451057"/>
          </a:xfrm>
          <a:prstGeom prst="rect">
            <a:avLst/>
          </a:prstGeom>
          <a:gradFill>
            <a:gsLst>
              <a:gs pos="0">
                <a:schemeClr val="accent1">
                  <a:lumMod val="5000"/>
                  <a:lumOff val="95000"/>
                </a:schemeClr>
              </a:gs>
              <a:gs pos="100000">
                <a:srgbClr val="FFFFCC"/>
              </a:gs>
            </a:gsLst>
            <a:lin ang="5400000" scaled="1"/>
          </a:gra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10" name="TextBox 9">
            <a:extLst>
              <a:ext uri="{FF2B5EF4-FFF2-40B4-BE49-F238E27FC236}">
                <a16:creationId xmlns:a16="http://schemas.microsoft.com/office/drawing/2014/main" id="{37496ECE-EAA9-B24F-B97C-280D887A65F4}"/>
              </a:ext>
            </a:extLst>
          </p:cNvPr>
          <p:cNvSpPr txBox="1"/>
          <p:nvPr/>
        </p:nvSpPr>
        <p:spPr>
          <a:xfrm>
            <a:off x="798265" y="4950797"/>
            <a:ext cx="7815265" cy="1446550"/>
          </a:xfrm>
          <a:prstGeom prst="rect">
            <a:avLst/>
          </a:prstGeom>
          <a:noFill/>
        </p:spPr>
        <p:txBody>
          <a:bodyPr wrap="square" rtlCol="0">
            <a:spAutoFit/>
          </a:bodyPr>
          <a:lstStyle/>
          <a:p>
            <a:pPr algn="ctr"/>
            <a:r>
              <a:rPr lang="en-US" altLang="zh-CN" sz="4400" b="1" dirty="0">
                <a:solidFill>
                  <a:srgbClr val="000000"/>
                </a:solidFill>
                <a:effectLst>
                  <a:outerShdw blurRad="38100" dist="38100" dir="2700000" algn="tl">
                    <a:srgbClr val="000000">
                      <a:alpha val="43137"/>
                    </a:srgbClr>
                  </a:outerShdw>
                </a:effectLst>
              </a:rPr>
              <a:t>I LOVE MYSELF UNCONDITIONALLY</a:t>
            </a:r>
            <a:endParaRPr lang="en-GB" sz="4400" b="1" dirty="0">
              <a:solidFill>
                <a:srgbClr val="000000"/>
              </a:solidFill>
              <a:effectLst>
                <a:outerShdw blurRad="38100" dist="38100" dir="2700000" algn="tl">
                  <a:srgbClr val="000000">
                    <a:alpha val="43137"/>
                  </a:srgbClr>
                </a:outerShdw>
              </a:effectLst>
            </a:endParaRPr>
          </a:p>
        </p:txBody>
      </p:sp>
      <p:sp>
        <p:nvSpPr>
          <p:cNvPr id="11" name="Rectangle 2">
            <a:extLst>
              <a:ext uri="{FF2B5EF4-FFF2-40B4-BE49-F238E27FC236}">
                <a16:creationId xmlns:a16="http://schemas.microsoft.com/office/drawing/2014/main" id="{ECCB83EE-AE24-0547-AFCA-6E7CE96CD6F9}"/>
              </a:ext>
            </a:extLst>
          </p:cNvPr>
          <p:cNvSpPr txBox="1">
            <a:spLocks noChangeArrowheads="1"/>
          </p:cNvSpPr>
          <p:nvPr/>
        </p:nvSpPr>
        <p:spPr bwMode="auto">
          <a:xfrm>
            <a:off x="0" y="3789053"/>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Thessalonians</a:t>
            </a:r>
          </a:p>
        </p:txBody>
      </p:sp>
    </p:spTree>
    <p:extLst>
      <p:ext uri="{BB962C8B-B14F-4D97-AF65-F5344CB8AC3E}">
        <p14:creationId xmlns:p14="http://schemas.microsoft.com/office/powerpoint/2010/main" val="4044855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trips(down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descr="sodo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0" y="0"/>
            <a:ext cx="9144000" cy="2209800"/>
          </a:xfrm>
        </p:spPr>
        <p:txBody>
          <a:bodyPr/>
          <a:lstStyle/>
          <a:p>
            <a:pPr>
              <a:defRPr/>
            </a:pPr>
            <a:r>
              <a:rPr lang="en-US" sz="11500" dirty="0">
                <a:effectLst>
                  <a:glow rad="101600">
                    <a:schemeClr val="bg2">
                      <a:alpha val="75000"/>
                    </a:schemeClr>
                  </a:glow>
                  <a:outerShdw blurRad="38100" dist="38100" dir="2700000" algn="tl">
                    <a:srgbClr val="000000"/>
                  </a:outerShdw>
                </a:effectLst>
                <a:latin typeface="Arial" charset="0"/>
                <a:ea typeface="ＭＳ Ｐゴシック" charset="0"/>
              </a:rPr>
              <a:t>Judgment!</a:t>
            </a:r>
          </a:p>
        </p:txBody>
      </p:sp>
      <p:sp>
        <p:nvSpPr>
          <p:cNvPr id="4" name="Text Box 5"/>
          <p:cNvSpPr txBox="1">
            <a:spLocks noChangeArrowheads="1"/>
          </p:cNvSpPr>
          <p:nvPr/>
        </p:nvSpPr>
        <p:spPr bwMode="auto">
          <a:xfrm>
            <a:off x="8278813" y="117475"/>
            <a:ext cx="81121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b="1" dirty="0">
                <a:solidFill>
                  <a:srgbClr val="EAEAEA"/>
                </a:solidFill>
                <a:effectLst>
                  <a:glow rad="101600">
                    <a:schemeClr val="bg2">
                      <a:alpha val="75000"/>
                    </a:schemeClr>
                  </a:glow>
                </a:effectLst>
                <a:latin typeface="Arial" charset="0"/>
                <a:cs typeface="Arial" charset="0"/>
              </a:rPr>
              <a:t>216</a:t>
            </a:r>
            <a:endParaRPr lang="en-US" dirty="0">
              <a:solidFill>
                <a:srgbClr val="EAEAEA"/>
              </a:solidFill>
              <a:effectLst>
                <a:glow rad="101600">
                  <a:schemeClr val="bg2">
                    <a:alpha val="75000"/>
                  </a:schemeClr>
                </a:glow>
              </a:effectLst>
              <a:latin typeface="Arial" charset="0"/>
              <a:cs typeface="Arial" charset="0"/>
            </a:endParaRPr>
          </a:p>
        </p:txBody>
      </p:sp>
      <p:sp>
        <p:nvSpPr>
          <p:cNvPr id="5" name="Title 2"/>
          <p:cNvSpPr txBox="1">
            <a:spLocks/>
          </p:cNvSpPr>
          <p:nvPr/>
        </p:nvSpPr>
        <p:spPr bwMode="auto">
          <a:xfrm>
            <a:off x="0" y="5105382"/>
            <a:ext cx="8914536" cy="175261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lgn="r">
              <a:defRPr/>
            </a:pPr>
            <a:r>
              <a:rPr lang="en-US" sz="8000" i="1" dirty="0">
                <a:effectLst>
                  <a:glow rad="101600">
                    <a:schemeClr val="bg2">
                      <a:alpha val="75000"/>
                    </a:schemeClr>
                  </a:glow>
                  <a:outerShdw blurRad="38100" dist="38100" dir="2700000" algn="tl">
                    <a:srgbClr val="000000"/>
                  </a:outerShdw>
                </a:effectLst>
                <a:latin typeface="Arial" charset="0"/>
                <a:ea typeface="ＭＳ Ｐゴシック" charset="0"/>
              </a:rPr>
              <a:t>followed by…</a:t>
            </a:r>
          </a:p>
        </p:txBody>
      </p:sp>
    </p:spTree>
    <p:extLst>
      <p:ext uri="{BB962C8B-B14F-4D97-AF65-F5344CB8AC3E}">
        <p14:creationId xmlns:p14="http://schemas.microsoft.com/office/powerpoint/2010/main" val="43324141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2" descr="pastur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0" y="4724400"/>
            <a:ext cx="9144000" cy="1828800"/>
          </a:xfrm>
        </p:spPr>
        <p:txBody>
          <a:bodyPr/>
          <a:lstStyle/>
          <a:p>
            <a:pPr>
              <a:defRPr/>
            </a:pPr>
            <a:r>
              <a:rPr lang="en-US" sz="11500">
                <a:effectLst>
                  <a:glow rad="101600">
                    <a:schemeClr val="bg2">
                      <a:alpha val="75000"/>
                    </a:schemeClr>
                  </a:glow>
                  <a:outerShdw blurRad="38100" dist="38100" dir="2700000" algn="tl">
                    <a:srgbClr val="000000"/>
                  </a:outerShdw>
                </a:effectLst>
                <a:latin typeface="Arial" charset="0"/>
                <a:ea typeface="ＭＳ Ｐゴシック" charset="0"/>
              </a:rPr>
              <a:t>Blessing</a:t>
            </a:r>
            <a:r>
              <a:rPr lang="en-US" sz="13800">
                <a:effectLst>
                  <a:glow rad="101600">
                    <a:schemeClr val="bg2">
                      <a:alpha val="75000"/>
                    </a:schemeClr>
                  </a:glow>
                  <a:outerShdw blurRad="38100" dist="38100" dir="2700000" algn="tl">
                    <a:srgbClr val="000000"/>
                  </a:outerShdw>
                </a:effectLst>
                <a:latin typeface="Arial" charset="0"/>
                <a:ea typeface="ＭＳ Ｐゴシック" charset="0"/>
              </a:rPr>
              <a:t>!</a:t>
            </a:r>
          </a:p>
        </p:txBody>
      </p:sp>
      <p:sp>
        <p:nvSpPr>
          <p:cNvPr id="4" name="Text Box 5"/>
          <p:cNvSpPr txBox="1">
            <a:spLocks noChangeArrowheads="1"/>
          </p:cNvSpPr>
          <p:nvPr/>
        </p:nvSpPr>
        <p:spPr bwMode="auto">
          <a:xfrm>
            <a:off x="8278813" y="117475"/>
            <a:ext cx="81121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b="1" dirty="0">
                <a:solidFill>
                  <a:srgbClr val="EAEAEA"/>
                </a:solidFill>
                <a:effectLst>
                  <a:glow rad="101600">
                    <a:schemeClr val="bg2">
                      <a:alpha val="75000"/>
                    </a:schemeClr>
                  </a:glow>
                </a:effectLst>
                <a:latin typeface="Arial" charset="0"/>
                <a:cs typeface="Arial" charset="0"/>
              </a:rPr>
              <a:t>216</a:t>
            </a:r>
            <a:endParaRPr lang="en-US" dirty="0">
              <a:solidFill>
                <a:srgbClr val="EAEAEA"/>
              </a:solidFill>
              <a:effectLst>
                <a:glow rad="101600">
                  <a:schemeClr val="bg2">
                    <a:alpha val="75000"/>
                  </a:schemeClr>
                </a:glow>
              </a:effectLst>
              <a:latin typeface="Arial" charset="0"/>
              <a:cs typeface="Arial" charset="0"/>
            </a:endParaRPr>
          </a:p>
        </p:txBody>
      </p:sp>
    </p:spTree>
    <p:extLst>
      <p:ext uri="{BB962C8B-B14F-4D97-AF65-F5344CB8AC3E}">
        <p14:creationId xmlns:p14="http://schemas.microsoft.com/office/powerpoint/2010/main" val="142280031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descr="sodom"/>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15" name="Picture 3" descr="pasture"/>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4495800" y="0"/>
            <a:ext cx="4648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67" name="Rectangle 4"/>
          <p:cNvSpPr>
            <a:spLocks noGrp="1" noChangeArrowheads="1"/>
          </p:cNvSpPr>
          <p:nvPr>
            <p:ph type="title" idx="4294967295"/>
          </p:nvPr>
        </p:nvSpPr>
        <p:spPr>
          <a:xfrm>
            <a:off x="611188" y="0"/>
            <a:ext cx="7772400" cy="12065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z="4800">
                <a:effectLst>
                  <a:glow rad="139700">
                    <a:schemeClr val="bg2"/>
                  </a:glow>
                </a:effectLst>
                <a:latin typeface="Arial" charset="0"/>
                <a:ea typeface="ＭＳ Ｐゴシック" charset="0"/>
              </a:rPr>
              <a:t>The Day of the L</a:t>
            </a:r>
            <a:r>
              <a:rPr lang="en-US" sz="4400">
                <a:effectLst>
                  <a:glow rad="139700">
                    <a:schemeClr val="bg2"/>
                  </a:glow>
                </a:effectLst>
                <a:latin typeface="Arial" charset="0"/>
                <a:ea typeface="ＭＳ Ｐゴシック" charset="0"/>
              </a:rPr>
              <a:t>ORD</a:t>
            </a:r>
            <a:endParaRPr lang="en-US" sz="4800">
              <a:effectLst>
                <a:glow rad="139700">
                  <a:schemeClr val="bg2"/>
                </a:glow>
              </a:effectLst>
              <a:latin typeface="Arial" charset="0"/>
              <a:ea typeface="ＭＳ Ｐゴシック" charset="0"/>
            </a:endParaRPr>
          </a:p>
        </p:txBody>
      </p:sp>
      <p:sp>
        <p:nvSpPr>
          <p:cNvPr id="64517" name="Text Box 5"/>
          <p:cNvSpPr txBox="1">
            <a:spLocks noChangeArrowheads="1"/>
          </p:cNvSpPr>
          <p:nvPr/>
        </p:nvSpPr>
        <p:spPr bwMode="auto">
          <a:xfrm>
            <a:off x="1057275" y="1295400"/>
            <a:ext cx="3125788"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4800" b="1">
                <a:solidFill>
                  <a:srgbClr val="EAEAEA"/>
                </a:solidFill>
                <a:effectLst>
                  <a:glow rad="139700">
                    <a:schemeClr val="bg2"/>
                  </a:glow>
                </a:effectLst>
                <a:latin typeface="Arial" charset="0"/>
                <a:cs typeface="Arial" charset="0"/>
              </a:rPr>
              <a:t>Judgment</a:t>
            </a:r>
          </a:p>
        </p:txBody>
      </p:sp>
      <p:sp>
        <p:nvSpPr>
          <p:cNvPr id="64518" name="Text Box 6"/>
          <p:cNvSpPr txBox="1">
            <a:spLocks noChangeArrowheads="1"/>
          </p:cNvSpPr>
          <p:nvPr/>
        </p:nvSpPr>
        <p:spPr bwMode="auto">
          <a:xfrm>
            <a:off x="5867400" y="1295400"/>
            <a:ext cx="274955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4800" b="1">
                <a:solidFill>
                  <a:srgbClr val="EAEAEA"/>
                </a:solidFill>
                <a:effectLst>
                  <a:glow rad="139700">
                    <a:schemeClr val="bg2"/>
                  </a:glow>
                </a:effectLst>
                <a:latin typeface="Arial" charset="0"/>
                <a:cs typeface="Arial" charset="0"/>
              </a:rPr>
              <a:t>Blessing</a:t>
            </a:r>
          </a:p>
        </p:txBody>
      </p:sp>
      <p:sp>
        <p:nvSpPr>
          <p:cNvPr id="64519" name="Text Box 7"/>
          <p:cNvSpPr txBox="1">
            <a:spLocks noChangeArrowheads="1"/>
          </p:cNvSpPr>
          <p:nvPr/>
        </p:nvSpPr>
        <p:spPr bwMode="auto">
          <a:xfrm>
            <a:off x="4192588" y="1295400"/>
            <a:ext cx="544512"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4800" b="1">
                <a:solidFill>
                  <a:srgbClr val="EAEAEA"/>
                </a:solidFill>
                <a:effectLst>
                  <a:glow rad="139700">
                    <a:schemeClr val="bg2"/>
                  </a:glow>
                </a:effectLst>
                <a:latin typeface="Arial" charset="0"/>
                <a:cs typeface="Arial" charset="0"/>
              </a:rPr>
              <a:t>+</a:t>
            </a:r>
          </a:p>
        </p:txBody>
      </p:sp>
      <p:sp>
        <p:nvSpPr>
          <p:cNvPr id="64520" name="Text Box 8"/>
          <p:cNvSpPr txBox="1">
            <a:spLocks noChangeArrowheads="1"/>
          </p:cNvSpPr>
          <p:nvPr/>
        </p:nvSpPr>
        <p:spPr bwMode="auto">
          <a:xfrm>
            <a:off x="854075" y="2895600"/>
            <a:ext cx="3330575"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4800" b="1">
                <a:solidFill>
                  <a:srgbClr val="EAEAEA"/>
                </a:solidFill>
                <a:effectLst>
                  <a:glow rad="139700">
                    <a:schemeClr val="bg2"/>
                  </a:glow>
                </a:effectLst>
                <a:latin typeface="Arial" charset="0"/>
                <a:cs typeface="Arial" charset="0"/>
              </a:rPr>
              <a:t>Tribulation</a:t>
            </a:r>
          </a:p>
        </p:txBody>
      </p:sp>
      <p:sp>
        <p:nvSpPr>
          <p:cNvPr id="64521" name="Text Box 9"/>
          <p:cNvSpPr txBox="1">
            <a:spLocks noChangeArrowheads="1"/>
          </p:cNvSpPr>
          <p:nvPr/>
        </p:nvSpPr>
        <p:spPr bwMode="auto">
          <a:xfrm>
            <a:off x="5410200" y="2895600"/>
            <a:ext cx="3398838"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4800" b="1">
                <a:solidFill>
                  <a:srgbClr val="EAEAEA"/>
                </a:solidFill>
                <a:effectLst>
                  <a:glow rad="139700">
                    <a:schemeClr val="bg2"/>
                  </a:glow>
                </a:effectLst>
                <a:latin typeface="Arial" charset="0"/>
                <a:cs typeface="Arial" charset="0"/>
              </a:rPr>
              <a:t>Millennium</a:t>
            </a:r>
          </a:p>
        </p:txBody>
      </p:sp>
      <p:sp>
        <p:nvSpPr>
          <p:cNvPr id="64522" name="Text Box 10"/>
          <p:cNvSpPr txBox="1">
            <a:spLocks noChangeArrowheads="1"/>
          </p:cNvSpPr>
          <p:nvPr/>
        </p:nvSpPr>
        <p:spPr bwMode="auto">
          <a:xfrm>
            <a:off x="1141413" y="4572000"/>
            <a:ext cx="2979737"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4800" b="1">
                <a:solidFill>
                  <a:srgbClr val="EAEAEA"/>
                </a:solidFill>
                <a:effectLst>
                  <a:glow rad="139700">
                    <a:schemeClr val="bg2"/>
                  </a:glow>
                </a:effectLst>
                <a:latin typeface="Arial" charset="0"/>
                <a:cs typeface="Arial" charset="0"/>
              </a:rPr>
              <a:t>Rev. 6–19</a:t>
            </a:r>
          </a:p>
        </p:txBody>
      </p:sp>
      <p:sp>
        <p:nvSpPr>
          <p:cNvPr id="64523" name="Text Box 11"/>
          <p:cNvSpPr txBox="1">
            <a:spLocks noChangeArrowheads="1"/>
          </p:cNvSpPr>
          <p:nvPr/>
        </p:nvSpPr>
        <p:spPr bwMode="auto">
          <a:xfrm>
            <a:off x="5969000" y="4572000"/>
            <a:ext cx="2295525"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4800" b="1">
                <a:solidFill>
                  <a:srgbClr val="EAEAEA"/>
                </a:solidFill>
                <a:effectLst>
                  <a:glow rad="139700">
                    <a:schemeClr val="bg2"/>
                  </a:glow>
                </a:effectLst>
                <a:latin typeface="Arial" charset="0"/>
                <a:cs typeface="Arial" charset="0"/>
              </a:rPr>
              <a:t>Rev. 20</a:t>
            </a:r>
          </a:p>
        </p:txBody>
      </p:sp>
      <p:sp>
        <p:nvSpPr>
          <p:cNvPr id="13" name="Text Box 10"/>
          <p:cNvSpPr txBox="1">
            <a:spLocks noChangeArrowheads="1"/>
          </p:cNvSpPr>
          <p:nvPr/>
        </p:nvSpPr>
        <p:spPr bwMode="auto">
          <a:xfrm>
            <a:off x="1430338" y="6034088"/>
            <a:ext cx="2306637"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4800" b="1">
                <a:solidFill>
                  <a:srgbClr val="EAEAEA"/>
                </a:solidFill>
                <a:effectLst>
                  <a:glow rad="139700">
                    <a:schemeClr val="bg2"/>
                  </a:glow>
                </a:effectLst>
                <a:latin typeface="Arial" charset="0"/>
                <a:cs typeface="Arial" charset="0"/>
              </a:rPr>
              <a:t>7 years</a:t>
            </a:r>
          </a:p>
        </p:txBody>
      </p:sp>
      <p:sp>
        <p:nvSpPr>
          <p:cNvPr id="14" name="Text Box 11"/>
          <p:cNvSpPr txBox="1">
            <a:spLocks noChangeArrowheads="1"/>
          </p:cNvSpPr>
          <p:nvPr/>
        </p:nvSpPr>
        <p:spPr bwMode="auto">
          <a:xfrm>
            <a:off x="5540375" y="6034088"/>
            <a:ext cx="3333750"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4800" b="1">
                <a:solidFill>
                  <a:srgbClr val="EAEAEA"/>
                </a:solidFill>
                <a:effectLst>
                  <a:glow rad="139700">
                    <a:schemeClr val="bg2"/>
                  </a:glow>
                </a:effectLst>
                <a:latin typeface="Arial" charset="0"/>
                <a:cs typeface="Arial" charset="0"/>
              </a:rPr>
              <a:t>1000 years</a:t>
            </a:r>
          </a:p>
        </p:txBody>
      </p:sp>
      <p:sp>
        <p:nvSpPr>
          <p:cNvPr id="15" name="Text Box 5"/>
          <p:cNvSpPr txBox="1">
            <a:spLocks noChangeArrowheads="1"/>
          </p:cNvSpPr>
          <p:nvPr/>
        </p:nvSpPr>
        <p:spPr bwMode="auto">
          <a:xfrm>
            <a:off x="8278813" y="117475"/>
            <a:ext cx="81121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b="1" dirty="0">
                <a:solidFill>
                  <a:srgbClr val="EAEAEA"/>
                </a:solidFill>
                <a:effectLst>
                  <a:glow rad="139700">
                    <a:schemeClr val="bg2"/>
                  </a:glow>
                </a:effectLst>
                <a:latin typeface="Arial" charset="0"/>
                <a:cs typeface="Arial" charset="0"/>
              </a:rPr>
              <a:t>216</a:t>
            </a:r>
            <a:endParaRPr lang="en-US" dirty="0">
              <a:solidFill>
                <a:srgbClr val="EAEAEA"/>
              </a:solidFill>
              <a:effectLst>
                <a:glow rad="139700">
                  <a:schemeClr val="bg2"/>
                </a:glow>
              </a:effectLst>
              <a:latin typeface="Arial" charset="0"/>
              <a:cs typeface="Arial" charset="0"/>
            </a:endParaRPr>
          </a:p>
        </p:txBody>
      </p:sp>
    </p:spTree>
    <p:extLst>
      <p:ext uri="{BB962C8B-B14F-4D97-AF65-F5344CB8AC3E}">
        <p14:creationId xmlns:p14="http://schemas.microsoft.com/office/powerpoint/2010/main" val="32747136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4517"/>
                                        </p:tgtEl>
                                        <p:attrNameLst>
                                          <p:attrName>style.visibility</p:attrName>
                                        </p:attrNameLst>
                                      </p:cBhvr>
                                      <p:to>
                                        <p:strVal val="visible"/>
                                      </p:to>
                                    </p:set>
                                    <p:anim calcmode="lin" valueType="num">
                                      <p:cBhvr>
                                        <p:cTn id="7" dur="1000" fill="hold"/>
                                        <p:tgtEl>
                                          <p:spTgt spid="64517"/>
                                        </p:tgtEl>
                                        <p:attrNameLst>
                                          <p:attrName>ppt_w</p:attrName>
                                        </p:attrNameLst>
                                      </p:cBhvr>
                                      <p:tavLst>
                                        <p:tav tm="0">
                                          <p:val>
                                            <p:fltVal val="0"/>
                                          </p:val>
                                        </p:tav>
                                        <p:tav tm="100000">
                                          <p:val>
                                            <p:strVal val="#ppt_w"/>
                                          </p:val>
                                        </p:tav>
                                      </p:tavLst>
                                    </p:anim>
                                    <p:anim calcmode="lin" valueType="num">
                                      <p:cBhvr>
                                        <p:cTn id="8" dur="1000" fill="hold"/>
                                        <p:tgtEl>
                                          <p:spTgt spid="64517"/>
                                        </p:tgtEl>
                                        <p:attrNameLst>
                                          <p:attrName>ppt_h</p:attrName>
                                        </p:attrNameLst>
                                      </p:cBhvr>
                                      <p:tavLst>
                                        <p:tav tm="0">
                                          <p:val>
                                            <p:fltVal val="0"/>
                                          </p:val>
                                        </p:tav>
                                        <p:tav tm="100000">
                                          <p:val>
                                            <p:strVal val="#ppt_h"/>
                                          </p:val>
                                        </p:tav>
                                      </p:tavLst>
                                    </p:anim>
                                    <p:anim calcmode="lin" valueType="num">
                                      <p:cBhvr>
                                        <p:cTn id="9" dur="1000" fill="hold"/>
                                        <p:tgtEl>
                                          <p:spTgt spid="6451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45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64519"/>
                                        </p:tgtEl>
                                        <p:attrNameLst>
                                          <p:attrName>style.visibility</p:attrName>
                                        </p:attrNameLst>
                                      </p:cBhvr>
                                      <p:to>
                                        <p:strVal val="visible"/>
                                      </p:to>
                                    </p:set>
                                    <p:anim calcmode="lin" valueType="num">
                                      <p:cBhvr>
                                        <p:cTn id="15" dur="1000" fill="hold"/>
                                        <p:tgtEl>
                                          <p:spTgt spid="64519"/>
                                        </p:tgtEl>
                                        <p:attrNameLst>
                                          <p:attrName>ppt_w</p:attrName>
                                        </p:attrNameLst>
                                      </p:cBhvr>
                                      <p:tavLst>
                                        <p:tav tm="0">
                                          <p:val>
                                            <p:fltVal val="0"/>
                                          </p:val>
                                        </p:tav>
                                        <p:tav tm="100000">
                                          <p:val>
                                            <p:strVal val="#ppt_w"/>
                                          </p:val>
                                        </p:tav>
                                      </p:tavLst>
                                    </p:anim>
                                    <p:anim calcmode="lin" valueType="num">
                                      <p:cBhvr>
                                        <p:cTn id="16" dur="1000" fill="hold"/>
                                        <p:tgtEl>
                                          <p:spTgt spid="64519"/>
                                        </p:tgtEl>
                                        <p:attrNameLst>
                                          <p:attrName>ppt_h</p:attrName>
                                        </p:attrNameLst>
                                      </p:cBhvr>
                                      <p:tavLst>
                                        <p:tav tm="0">
                                          <p:val>
                                            <p:fltVal val="0"/>
                                          </p:val>
                                        </p:tav>
                                        <p:tav tm="100000">
                                          <p:val>
                                            <p:strVal val="#ppt_h"/>
                                          </p:val>
                                        </p:tav>
                                      </p:tavLst>
                                    </p:anim>
                                    <p:anim calcmode="lin" valueType="num">
                                      <p:cBhvr>
                                        <p:cTn id="17" dur="1000" fill="hold"/>
                                        <p:tgtEl>
                                          <p:spTgt spid="6451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45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64515"/>
                                        </p:tgtEl>
                                        <p:attrNameLst>
                                          <p:attrName>style.visibility</p:attrName>
                                        </p:attrNameLst>
                                      </p:cBhvr>
                                      <p:to>
                                        <p:strVal val="visible"/>
                                      </p:to>
                                    </p:set>
                                    <p:anim calcmode="lin" valueType="num">
                                      <p:cBhvr>
                                        <p:cTn id="23" dur="1000" fill="hold"/>
                                        <p:tgtEl>
                                          <p:spTgt spid="64515"/>
                                        </p:tgtEl>
                                        <p:attrNameLst>
                                          <p:attrName>ppt_w</p:attrName>
                                        </p:attrNameLst>
                                      </p:cBhvr>
                                      <p:tavLst>
                                        <p:tav tm="0">
                                          <p:val>
                                            <p:fltVal val="0"/>
                                          </p:val>
                                        </p:tav>
                                        <p:tav tm="100000">
                                          <p:val>
                                            <p:strVal val="#ppt_w"/>
                                          </p:val>
                                        </p:tav>
                                      </p:tavLst>
                                    </p:anim>
                                    <p:anim calcmode="lin" valueType="num">
                                      <p:cBhvr>
                                        <p:cTn id="24" dur="1000" fill="hold"/>
                                        <p:tgtEl>
                                          <p:spTgt spid="64515"/>
                                        </p:tgtEl>
                                        <p:attrNameLst>
                                          <p:attrName>ppt_h</p:attrName>
                                        </p:attrNameLst>
                                      </p:cBhvr>
                                      <p:tavLst>
                                        <p:tav tm="0">
                                          <p:val>
                                            <p:fltVal val="0"/>
                                          </p:val>
                                        </p:tav>
                                        <p:tav tm="100000">
                                          <p:val>
                                            <p:strVal val="#ppt_h"/>
                                          </p:val>
                                        </p:tav>
                                      </p:tavLst>
                                    </p:anim>
                                    <p:anim calcmode="lin" valueType="num">
                                      <p:cBhvr>
                                        <p:cTn id="25" dur="1000" fill="hold"/>
                                        <p:tgtEl>
                                          <p:spTgt spid="64515"/>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64515"/>
                                        </p:tgtEl>
                                        <p:attrNameLst>
                                          <p:attrName>ppt_y</p:attrName>
                                        </p:attrNameLst>
                                      </p:cBhvr>
                                      <p:tavLst>
                                        <p:tav tm="0" fmla="#ppt_y+(sin(-2*pi*(1-$))*-#ppt_x+cos(-2*pi*(1-$))*(1-#ppt_y))*(1-$)">
                                          <p:val>
                                            <p:fltVal val="0"/>
                                          </p:val>
                                        </p:tav>
                                        <p:tav tm="100000">
                                          <p:val>
                                            <p:fltVal val="1"/>
                                          </p:val>
                                        </p:tav>
                                      </p:tavLst>
                                    </p:anim>
                                  </p:childTnLst>
                                </p:cTn>
                              </p:par>
                              <p:par>
                                <p:cTn id="27" presetID="15" presetClass="entr" presetSubtype="0" fill="hold" grpId="0" nodeType="withEffect">
                                  <p:stCondLst>
                                    <p:cond delay="0"/>
                                  </p:stCondLst>
                                  <p:childTnLst>
                                    <p:set>
                                      <p:cBhvr>
                                        <p:cTn id="28" dur="1" fill="hold">
                                          <p:stCondLst>
                                            <p:cond delay="0"/>
                                          </p:stCondLst>
                                        </p:cTn>
                                        <p:tgtEl>
                                          <p:spTgt spid="64518"/>
                                        </p:tgtEl>
                                        <p:attrNameLst>
                                          <p:attrName>style.visibility</p:attrName>
                                        </p:attrNameLst>
                                      </p:cBhvr>
                                      <p:to>
                                        <p:strVal val="visible"/>
                                      </p:to>
                                    </p:set>
                                    <p:anim calcmode="lin" valueType="num">
                                      <p:cBhvr>
                                        <p:cTn id="29" dur="1000" fill="hold"/>
                                        <p:tgtEl>
                                          <p:spTgt spid="64518"/>
                                        </p:tgtEl>
                                        <p:attrNameLst>
                                          <p:attrName>ppt_w</p:attrName>
                                        </p:attrNameLst>
                                      </p:cBhvr>
                                      <p:tavLst>
                                        <p:tav tm="0">
                                          <p:val>
                                            <p:fltVal val="0"/>
                                          </p:val>
                                        </p:tav>
                                        <p:tav tm="100000">
                                          <p:val>
                                            <p:strVal val="#ppt_w"/>
                                          </p:val>
                                        </p:tav>
                                      </p:tavLst>
                                    </p:anim>
                                    <p:anim calcmode="lin" valueType="num">
                                      <p:cBhvr>
                                        <p:cTn id="30" dur="1000" fill="hold"/>
                                        <p:tgtEl>
                                          <p:spTgt spid="64518"/>
                                        </p:tgtEl>
                                        <p:attrNameLst>
                                          <p:attrName>ppt_h</p:attrName>
                                        </p:attrNameLst>
                                      </p:cBhvr>
                                      <p:tavLst>
                                        <p:tav tm="0">
                                          <p:val>
                                            <p:fltVal val="0"/>
                                          </p:val>
                                        </p:tav>
                                        <p:tav tm="100000">
                                          <p:val>
                                            <p:strVal val="#ppt_h"/>
                                          </p:val>
                                        </p:tav>
                                      </p:tavLst>
                                    </p:anim>
                                    <p:anim calcmode="lin" valueType="num">
                                      <p:cBhvr>
                                        <p:cTn id="31" dur="1000" fill="hold"/>
                                        <p:tgtEl>
                                          <p:spTgt spid="64518"/>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645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5" presetClass="entr" presetSubtype="0" fill="hold" grpId="0" nodeType="clickEffect">
                                  <p:stCondLst>
                                    <p:cond delay="0"/>
                                  </p:stCondLst>
                                  <p:childTnLst>
                                    <p:set>
                                      <p:cBhvr>
                                        <p:cTn id="36" dur="1" fill="hold">
                                          <p:stCondLst>
                                            <p:cond delay="0"/>
                                          </p:stCondLst>
                                        </p:cTn>
                                        <p:tgtEl>
                                          <p:spTgt spid="64520"/>
                                        </p:tgtEl>
                                        <p:attrNameLst>
                                          <p:attrName>style.visibility</p:attrName>
                                        </p:attrNameLst>
                                      </p:cBhvr>
                                      <p:to>
                                        <p:strVal val="visible"/>
                                      </p:to>
                                    </p:set>
                                    <p:anim calcmode="lin" valueType="num">
                                      <p:cBhvr>
                                        <p:cTn id="37" dur="1000" fill="hold"/>
                                        <p:tgtEl>
                                          <p:spTgt spid="64520"/>
                                        </p:tgtEl>
                                        <p:attrNameLst>
                                          <p:attrName>ppt_w</p:attrName>
                                        </p:attrNameLst>
                                      </p:cBhvr>
                                      <p:tavLst>
                                        <p:tav tm="0">
                                          <p:val>
                                            <p:fltVal val="0"/>
                                          </p:val>
                                        </p:tav>
                                        <p:tav tm="100000">
                                          <p:val>
                                            <p:strVal val="#ppt_w"/>
                                          </p:val>
                                        </p:tav>
                                      </p:tavLst>
                                    </p:anim>
                                    <p:anim calcmode="lin" valueType="num">
                                      <p:cBhvr>
                                        <p:cTn id="38" dur="1000" fill="hold"/>
                                        <p:tgtEl>
                                          <p:spTgt spid="64520"/>
                                        </p:tgtEl>
                                        <p:attrNameLst>
                                          <p:attrName>ppt_h</p:attrName>
                                        </p:attrNameLst>
                                      </p:cBhvr>
                                      <p:tavLst>
                                        <p:tav tm="0">
                                          <p:val>
                                            <p:fltVal val="0"/>
                                          </p:val>
                                        </p:tav>
                                        <p:tav tm="100000">
                                          <p:val>
                                            <p:strVal val="#ppt_h"/>
                                          </p:val>
                                        </p:tav>
                                      </p:tavLst>
                                    </p:anim>
                                    <p:anim calcmode="lin" valueType="num">
                                      <p:cBhvr>
                                        <p:cTn id="39" dur="1000" fill="hold"/>
                                        <p:tgtEl>
                                          <p:spTgt spid="64520"/>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6452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15" presetClass="entr" presetSubtype="0" fill="hold" grpId="0" nodeType="clickEffect">
                                  <p:stCondLst>
                                    <p:cond delay="0"/>
                                  </p:stCondLst>
                                  <p:childTnLst>
                                    <p:set>
                                      <p:cBhvr>
                                        <p:cTn id="44" dur="1" fill="hold">
                                          <p:stCondLst>
                                            <p:cond delay="0"/>
                                          </p:stCondLst>
                                        </p:cTn>
                                        <p:tgtEl>
                                          <p:spTgt spid="64521"/>
                                        </p:tgtEl>
                                        <p:attrNameLst>
                                          <p:attrName>style.visibility</p:attrName>
                                        </p:attrNameLst>
                                      </p:cBhvr>
                                      <p:to>
                                        <p:strVal val="visible"/>
                                      </p:to>
                                    </p:set>
                                    <p:anim calcmode="lin" valueType="num">
                                      <p:cBhvr>
                                        <p:cTn id="45" dur="1000" fill="hold"/>
                                        <p:tgtEl>
                                          <p:spTgt spid="64521"/>
                                        </p:tgtEl>
                                        <p:attrNameLst>
                                          <p:attrName>ppt_w</p:attrName>
                                        </p:attrNameLst>
                                      </p:cBhvr>
                                      <p:tavLst>
                                        <p:tav tm="0">
                                          <p:val>
                                            <p:fltVal val="0"/>
                                          </p:val>
                                        </p:tav>
                                        <p:tav tm="100000">
                                          <p:val>
                                            <p:strVal val="#ppt_w"/>
                                          </p:val>
                                        </p:tav>
                                      </p:tavLst>
                                    </p:anim>
                                    <p:anim calcmode="lin" valueType="num">
                                      <p:cBhvr>
                                        <p:cTn id="46" dur="1000" fill="hold"/>
                                        <p:tgtEl>
                                          <p:spTgt spid="64521"/>
                                        </p:tgtEl>
                                        <p:attrNameLst>
                                          <p:attrName>ppt_h</p:attrName>
                                        </p:attrNameLst>
                                      </p:cBhvr>
                                      <p:tavLst>
                                        <p:tav tm="0">
                                          <p:val>
                                            <p:fltVal val="0"/>
                                          </p:val>
                                        </p:tav>
                                        <p:tav tm="100000">
                                          <p:val>
                                            <p:strVal val="#ppt_h"/>
                                          </p:val>
                                        </p:tav>
                                      </p:tavLst>
                                    </p:anim>
                                    <p:anim calcmode="lin" valueType="num">
                                      <p:cBhvr>
                                        <p:cTn id="47" dur="1000" fill="hold"/>
                                        <p:tgtEl>
                                          <p:spTgt spid="64521"/>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6452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15" presetClass="entr" presetSubtype="0" fill="hold" grpId="0" nodeType="clickEffect">
                                  <p:stCondLst>
                                    <p:cond delay="0"/>
                                  </p:stCondLst>
                                  <p:childTnLst>
                                    <p:set>
                                      <p:cBhvr>
                                        <p:cTn id="52" dur="1" fill="hold">
                                          <p:stCondLst>
                                            <p:cond delay="0"/>
                                          </p:stCondLst>
                                        </p:cTn>
                                        <p:tgtEl>
                                          <p:spTgt spid="64522"/>
                                        </p:tgtEl>
                                        <p:attrNameLst>
                                          <p:attrName>style.visibility</p:attrName>
                                        </p:attrNameLst>
                                      </p:cBhvr>
                                      <p:to>
                                        <p:strVal val="visible"/>
                                      </p:to>
                                    </p:set>
                                    <p:anim calcmode="lin" valueType="num">
                                      <p:cBhvr>
                                        <p:cTn id="53" dur="1000" fill="hold"/>
                                        <p:tgtEl>
                                          <p:spTgt spid="64522"/>
                                        </p:tgtEl>
                                        <p:attrNameLst>
                                          <p:attrName>ppt_w</p:attrName>
                                        </p:attrNameLst>
                                      </p:cBhvr>
                                      <p:tavLst>
                                        <p:tav tm="0">
                                          <p:val>
                                            <p:fltVal val="0"/>
                                          </p:val>
                                        </p:tav>
                                        <p:tav tm="100000">
                                          <p:val>
                                            <p:strVal val="#ppt_w"/>
                                          </p:val>
                                        </p:tav>
                                      </p:tavLst>
                                    </p:anim>
                                    <p:anim calcmode="lin" valueType="num">
                                      <p:cBhvr>
                                        <p:cTn id="54" dur="1000" fill="hold"/>
                                        <p:tgtEl>
                                          <p:spTgt spid="64522"/>
                                        </p:tgtEl>
                                        <p:attrNameLst>
                                          <p:attrName>ppt_h</p:attrName>
                                        </p:attrNameLst>
                                      </p:cBhvr>
                                      <p:tavLst>
                                        <p:tav tm="0">
                                          <p:val>
                                            <p:fltVal val="0"/>
                                          </p:val>
                                        </p:tav>
                                        <p:tav tm="100000">
                                          <p:val>
                                            <p:strVal val="#ppt_h"/>
                                          </p:val>
                                        </p:tav>
                                      </p:tavLst>
                                    </p:anim>
                                    <p:anim calcmode="lin" valueType="num">
                                      <p:cBhvr>
                                        <p:cTn id="55" dur="1000" fill="hold"/>
                                        <p:tgtEl>
                                          <p:spTgt spid="64522"/>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6452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5" presetClass="entr" presetSubtype="0" fill="hold" grpId="0" nodeType="clickEffect">
                                  <p:stCondLst>
                                    <p:cond delay="0"/>
                                  </p:stCondLst>
                                  <p:childTnLst>
                                    <p:set>
                                      <p:cBhvr>
                                        <p:cTn id="60" dur="1" fill="hold">
                                          <p:stCondLst>
                                            <p:cond delay="0"/>
                                          </p:stCondLst>
                                        </p:cTn>
                                        <p:tgtEl>
                                          <p:spTgt spid="64523"/>
                                        </p:tgtEl>
                                        <p:attrNameLst>
                                          <p:attrName>style.visibility</p:attrName>
                                        </p:attrNameLst>
                                      </p:cBhvr>
                                      <p:to>
                                        <p:strVal val="visible"/>
                                      </p:to>
                                    </p:set>
                                    <p:anim calcmode="lin" valueType="num">
                                      <p:cBhvr>
                                        <p:cTn id="61" dur="1000" fill="hold"/>
                                        <p:tgtEl>
                                          <p:spTgt spid="64523"/>
                                        </p:tgtEl>
                                        <p:attrNameLst>
                                          <p:attrName>ppt_w</p:attrName>
                                        </p:attrNameLst>
                                      </p:cBhvr>
                                      <p:tavLst>
                                        <p:tav tm="0">
                                          <p:val>
                                            <p:fltVal val="0"/>
                                          </p:val>
                                        </p:tav>
                                        <p:tav tm="100000">
                                          <p:val>
                                            <p:strVal val="#ppt_w"/>
                                          </p:val>
                                        </p:tav>
                                      </p:tavLst>
                                    </p:anim>
                                    <p:anim calcmode="lin" valueType="num">
                                      <p:cBhvr>
                                        <p:cTn id="62" dur="1000" fill="hold"/>
                                        <p:tgtEl>
                                          <p:spTgt spid="64523"/>
                                        </p:tgtEl>
                                        <p:attrNameLst>
                                          <p:attrName>ppt_h</p:attrName>
                                        </p:attrNameLst>
                                      </p:cBhvr>
                                      <p:tavLst>
                                        <p:tav tm="0">
                                          <p:val>
                                            <p:fltVal val="0"/>
                                          </p:val>
                                        </p:tav>
                                        <p:tav tm="100000">
                                          <p:val>
                                            <p:strVal val="#ppt_h"/>
                                          </p:val>
                                        </p:tav>
                                      </p:tavLst>
                                    </p:anim>
                                    <p:anim calcmode="lin" valueType="num">
                                      <p:cBhvr>
                                        <p:cTn id="63" dur="1000" fill="hold"/>
                                        <p:tgtEl>
                                          <p:spTgt spid="64523"/>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645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15" presetClass="entr" presetSubtype="0" fill="hold" grpId="0" nodeType="click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p:cTn id="69" dur="1000" fill="hold"/>
                                        <p:tgtEl>
                                          <p:spTgt spid="13"/>
                                        </p:tgtEl>
                                        <p:attrNameLst>
                                          <p:attrName>ppt_w</p:attrName>
                                        </p:attrNameLst>
                                      </p:cBhvr>
                                      <p:tavLst>
                                        <p:tav tm="0">
                                          <p:val>
                                            <p:fltVal val="0"/>
                                          </p:val>
                                        </p:tav>
                                        <p:tav tm="100000">
                                          <p:val>
                                            <p:strVal val="#ppt_w"/>
                                          </p:val>
                                        </p:tav>
                                      </p:tavLst>
                                    </p:anim>
                                    <p:anim calcmode="lin" valueType="num">
                                      <p:cBhvr>
                                        <p:cTn id="70" dur="1000" fill="hold"/>
                                        <p:tgtEl>
                                          <p:spTgt spid="13"/>
                                        </p:tgtEl>
                                        <p:attrNameLst>
                                          <p:attrName>ppt_h</p:attrName>
                                        </p:attrNameLst>
                                      </p:cBhvr>
                                      <p:tavLst>
                                        <p:tav tm="0">
                                          <p:val>
                                            <p:fltVal val="0"/>
                                          </p:val>
                                        </p:tav>
                                        <p:tav tm="100000">
                                          <p:val>
                                            <p:strVal val="#ppt_h"/>
                                          </p:val>
                                        </p:tav>
                                      </p:tavLst>
                                    </p:anim>
                                    <p:anim calcmode="lin" valueType="num">
                                      <p:cBhvr>
                                        <p:cTn id="71"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72"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15" presetClass="entr" presetSubtype="0" fill="hold" grpId="0" nodeType="clickEffect">
                                  <p:stCondLst>
                                    <p:cond delay="0"/>
                                  </p:stCondLst>
                                  <p:childTnLst>
                                    <p:set>
                                      <p:cBhvr>
                                        <p:cTn id="76" dur="1" fill="hold">
                                          <p:stCondLst>
                                            <p:cond delay="0"/>
                                          </p:stCondLst>
                                        </p:cTn>
                                        <p:tgtEl>
                                          <p:spTgt spid="14"/>
                                        </p:tgtEl>
                                        <p:attrNameLst>
                                          <p:attrName>style.visibility</p:attrName>
                                        </p:attrNameLst>
                                      </p:cBhvr>
                                      <p:to>
                                        <p:strVal val="visible"/>
                                      </p:to>
                                    </p:set>
                                    <p:anim calcmode="lin" valueType="num">
                                      <p:cBhvr>
                                        <p:cTn id="77" dur="1000" fill="hold"/>
                                        <p:tgtEl>
                                          <p:spTgt spid="14"/>
                                        </p:tgtEl>
                                        <p:attrNameLst>
                                          <p:attrName>ppt_w</p:attrName>
                                        </p:attrNameLst>
                                      </p:cBhvr>
                                      <p:tavLst>
                                        <p:tav tm="0">
                                          <p:val>
                                            <p:fltVal val="0"/>
                                          </p:val>
                                        </p:tav>
                                        <p:tav tm="100000">
                                          <p:val>
                                            <p:strVal val="#ppt_w"/>
                                          </p:val>
                                        </p:tav>
                                      </p:tavLst>
                                    </p:anim>
                                    <p:anim calcmode="lin" valueType="num">
                                      <p:cBhvr>
                                        <p:cTn id="78" dur="1000" fill="hold"/>
                                        <p:tgtEl>
                                          <p:spTgt spid="14"/>
                                        </p:tgtEl>
                                        <p:attrNameLst>
                                          <p:attrName>ppt_h</p:attrName>
                                        </p:attrNameLst>
                                      </p:cBhvr>
                                      <p:tavLst>
                                        <p:tav tm="0">
                                          <p:val>
                                            <p:fltVal val="0"/>
                                          </p:val>
                                        </p:tav>
                                        <p:tav tm="100000">
                                          <p:val>
                                            <p:strVal val="#ppt_h"/>
                                          </p:val>
                                        </p:tav>
                                      </p:tavLst>
                                    </p:anim>
                                    <p:anim calcmode="lin" valueType="num">
                                      <p:cBhvr>
                                        <p:cTn id="79"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80"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7" grpId="0"/>
      <p:bldP spid="64518" grpId="0"/>
      <p:bldP spid="64519" grpId="0"/>
      <p:bldP spid="64520" grpId="0"/>
      <p:bldP spid="64521" grpId="0"/>
      <p:bldP spid="64522" grpId="0"/>
      <p:bldP spid="64523" grpId="0"/>
      <p:bldP spid="13" grpId="0"/>
      <p:bldP spid="14" grpId="0"/>
    </p:bldLst>
  </p:timing>
</p:sld>
</file>

<file path=ppt/slides/slide133.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grpSp>
      <p:sp>
        <p:nvSpPr>
          <p:cNvPr id="32772" name="Text Box 4"/>
          <p:cNvSpPr txBox="1">
            <a:spLocks noChangeArrowheads="1"/>
          </p:cNvSpPr>
          <p:nvPr/>
        </p:nvSpPr>
        <p:spPr bwMode="auto">
          <a:xfrm>
            <a:off x="290513" y="3524250"/>
            <a:ext cx="2203450" cy="525463"/>
          </a:xfrm>
          <a:prstGeom prst="rect">
            <a:avLst/>
          </a:prstGeom>
          <a:solidFill>
            <a:srgbClr val="9C9CD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Church Age</a:t>
            </a:r>
          </a:p>
        </p:txBody>
      </p:sp>
      <p:sp>
        <p:nvSpPr>
          <p:cNvPr id="32774" name="Text Box 6"/>
          <p:cNvSpPr txBox="1">
            <a:spLocks noChangeArrowheads="1"/>
          </p:cNvSpPr>
          <p:nvPr/>
        </p:nvSpPr>
        <p:spPr bwMode="auto">
          <a:xfrm>
            <a:off x="2484438" y="3524250"/>
            <a:ext cx="2725737" cy="895350"/>
          </a:xfrm>
          <a:prstGeom prst="rect">
            <a:avLst/>
          </a:prstGeom>
          <a:solidFill>
            <a:srgbClr val="CCFF66"/>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Tribulation</a:t>
            </a: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(1 Thess. 5)</a:t>
            </a:r>
            <a:endPar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2775" name="Text Box 7"/>
          <p:cNvSpPr txBox="1">
            <a:spLocks noChangeArrowheads="1"/>
          </p:cNvSpPr>
          <p:nvPr/>
        </p:nvSpPr>
        <p:spPr bwMode="auto">
          <a:xfrm>
            <a:off x="5218113" y="3524250"/>
            <a:ext cx="2336800" cy="895350"/>
          </a:xfrm>
          <a:prstGeom prst="rect">
            <a:avLst/>
          </a:prstGeom>
          <a:solidFill>
            <a:srgbClr val="99FFCC"/>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Millennium</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(Zech. 14:6-21)</a:t>
            </a:r>
            <a:endPar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noFill/>
          <a:ln w="9360">
            <a:solidFill>
              <a:srgbClr val="000000"/>
            </a:solidFill>
            <a:miter lim="800000"/>
            <a:headEnd/>
            <a:tailEnd type="triangle" w="med" len="med"/>
          </a:ln>
          <a:extLst>
            <a:ext uri="{909E8E84-426E-40dd-AFC4-6F175D3DCCD1}">
              <a14:hiddenFill xmlns:a14="http://schemas.microsoft.com/office/drawing/2010/main" xmlns="">
                <a:noFill/>
              </a14:hiddenFill>
            </a:ext>
          </a:extLst>
        </p:spPr>
      </p:cxnSp>
      <p:sp>
        <p:nvSpPr>
          <p:cNvPr id="32777" name="Text Box 9"/>
          <p:cNvSpPr txBox="1">
            <a:spLocks noChangeArrowheads="1"/>
          </p:cNvSpPr>
          <p:nvPr/>
        </p:nvSpPr>
        <p:spPr bwMode="auto">
          <a:xfrm>
            <a:off x="1258888" y="1809750"/>
            <a:ext cx="2808287" cy="833438"/>
          </a:xfrm>
          <a:prstGeom prst="rect">
            <a:avLst/>
          </a:prstGeom>
          <a:solidFill>
            <a:srgbClr val="FFFF99"/>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Rapture</a:t>
            </a:r>
            <a:br>
              <a:rPr kumimoji="0" lang="en-GB" sz="2400" b="1" i="0"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GB"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(1 Thess. 4:13-18)</a:t>
            </a:r>
          </a:p>
        </p:txBody>
      </p:sp>
      <p:sp>
        <p:nvSpPr>
          <p:cNvPr id="32778" name="Line 10"/>
          <p:cNvSpPr>
            <a:spLocks noChangeShapeType="1"/>
          </p:cNvSpPr>
          <p:nvPr/>
        </p:nvSpPr>
        <p:spPr bwMode="auto">
          <a:xfrm>
            <a:off x="5173663" y="2276475"/>
            <a:ext cx="1587" cy="1162050"/>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32779" name="Text Box 11"/>
          <p:cNvSpPr txBox="1">
            <a:spLocks noChangeArrowheads="1"/>
          </p:cNvSpPr>
          <p:nvPr/>
        </p:nvSpPr>
        <p:spPr bwMode="auto">
          <a:xfrm>
            <a:off x="4095750" y="1809750"/>
            <a:ext cx="2165350" cy="895350"/>
          </a:xfrm>
          <a:prstGeom prst="rect">
            <a:avLst/>
          </a:prstGeom>
          <a:solidFill>
            <a:srgbClr val="FF99CC"/>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2</a:t>
            </a:r>
            <a:r>
              <a:rPr kumimoji="0" lang="en-GB" sz="2800" b="1" i="0" u="none" strike="noStrike" kern="1200" cap="none" spc="0" normalizeH="0" baseline="30000" noProof="0">
                <a:ln>
                  <a:noFill/>
                </a:ln>
                <a:solidFill>
                  <a:srgbClr val="000000"/>
                </a:solidFill>
                <a:effectLst/>
                <a:uLnTx/>
                <a:uFillTx/>
                <a:latin typeface="Arial" charset="0"/>
                <a:ea typeface="ＭＳ Ｐゴシック" charset="0"/>
                <a:cs typeface="Arial" charset="0"/>
              </a:rPr>
              <a:t>nd</a:t>
            </a:r>
            <a:r>
              <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 Advent</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(Zech. 14:3-5)</a:t>
            </a: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583695" name="Title 18"/>
          <p:cNvSpPr>
            <a:spLocks noGrp="1"/>
          </p:cNvSpPr>
          <p:nvPr>
            <p:ph type="title" idx="4294967295"/>
          </p:nvPr>
        </p:nvSpPr>
        <p:spPr>
          <a:xfrm>
            <a:off x="0" y="0"/>
            <a:ext cx="9144000" cy="914400"/>
          </a:xfrm>
          <a:solidFill>
            <a:srgbClr val="000000"/>
          </a:solidFill>
        </p:spPr>
        <p:txBody>
          <a:bodyPr/>
          <a:lstStyle/>
          <a:p>
            <a:r>
              <a:rPr lang="en-GB" sz="3600" b="1">
                <a:solidFill>
                  <a:schemeClr val="bg1"/>
                </a:solidFill>
                <a:latin typeface="Arial" charset="0"/>
                <a:ea typeface="ＭＳ Ｐゴシック" charset="0"/>
              </a:rPr>
              <a:t>A Dispensational Timeline</a:t>
            </a:r>
            <a:endParaRPr lang="en-US" sz="5400" b="1">
              <a:latin typeface="Arial" charset="0"/>
              <a:ea typeface="ＭＳ Ｐゴシック" charset="0"/>
            </a:endParaRPr>
          </a:p>
        </p:txBody>
      </p:sp>
      <p:sp>
        <p:nvSpPr>
          <p:cNvPr id="19" name="Line 10"/>
          <p:cNvSpPr>
            <a:spLocks noChangeShapeType="1"/>
          </p:cNvSpPr>
          <p:nvPr/>
        </p:nvSpPr>
        <p:spPr bwMode="auto">
          <a:xfrm>
            <a:off x="7796213" y="2276475"/>
            <a:ext cx="1587" cy="1162050"/>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32782" name="Text Box 14"/>
          <p:cNvSpPr txBox="1">
            <a:spLocks noChangeArrowheads="1"/>
          </p:cNvSpPr>
          <p:nvPr/>
        </p:nvSpPr>
        <p:spPr bwMode="auto">
          <a:xfrm>
            <a:off x="6640513" y="981075"/>
            <a:ext cx="2312987" cy="1755775"/>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Great</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White</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Throne</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(Rev. 20:11-14)</a:t>
            </a:r>
          </a:p>
        </p:txBody>
      </p:sp>
      <p:sp>
        <p:nvSpPr>
          <p:cNvPr id="20" name="Line 15"/>
          <p:cNvSpPr>
            <a:spLocks noChangeShapeType="1"/>
          </p:cNvSpPr>
          <p:nvPr/>
        </p:nvSpPr>
        <p:spPr bwMode="auto">
          <a:xfrm flipV="1">
            <a:off x="2484438" y="2708275"/>
            <a:ext cx="1587" cy="841375"/>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583699" name="Text Box 4"/>
          <p:cNvSpPr txBox="1">
            <a:spLocks noChangeArrowheads="1"/>
          </p:cNvSpPr>
          <p:nvPr/>
        </p:nvSpPr>
        <p:spPr bwMode="auto">
          <a:xfrm>
            <a:off x="8101013" y="86147"/>
            <a:ext cx="1042987"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639" tIns="40820" rIns="81639" bIns="4082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rPr>
              <a:t>437</a:t>
            </a:r>
          </a:p>
        </p:txBody>
      </p:sp>
      <p:sp>
        <p:nvSpPr>
          <p:cNvPr id="22" name="Text Box 14"/>
          <p:cNvSpPr txBox="1">
            <a:spLocks noChangeArrowheads="1"/>
          </p:cNvSpPr>
          <p:nvPr/>
        </p:nvSpPr>
        <p:spPr bwMode="auto">
          <a:xfrm>
            <a:off x="2555776" y="2780928"/>
            <a:ext cx="5184576" cy="525401"/>
          </a:xfrm>
          <a:prstGeom prst="rect">
            <a:avLst/>
          </a:prstGeom>
          <a:gradFill flip="none" rotWithShape="1">
            <a:gsLst>
              <a:gs pos="0">
                <a:srgbClr val="FF0000"/>
              </a:gs>
              <a:gs pos="51000">
                <a:srgbClr val="008000"/>
              </a:gs>
            </a:gsLst>
            <a:lin ang="0" scaled="1"/>
            <a:tileRect/>
          </a:gradFill>
          <a:ln>
            <a:noFill/>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Day of the L</a:t>
            </a:r>
            <a:r>
              <a:rPr kumimoji="0" lang="en-GB" sz="2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ORD</a:t>
            </a:r>
          </a:p>
        </p:txBody>
      </p:sp>
    </p:spTree>
    <p:extLst>
      <p:ext uri="{BB962C8B-B14F-4D97-AF65-F5344CB8AC3E}">
        <p14:creationId xmlns:p14="http://schemas.microsoft.com/office/powerpoint/2010/main" val="1105659944"/>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nodeType="afterGroup">
                            <p:stCondLst>
                              <p:cond delay="8000"/>
                            </p:stCondLst>
                            <p:childTnLst>
                              <p:par>
                                <p:cTn id="24" presetID="42" presetClass="entr" fill="hold" nodeType="afterEffect">
                                  <p:stCondLst>
                                    <p:cond delay="0"/>
                                  </p:stCondLst>
                                  <p:childTnLst>
                                    <p:set>
                                      <p:cBhvr additive="repl">
                                        <p:cTn id="25" dur="1" fill="hold">
                                          <p:stCondLst>
                                            <p:cond delay="0"/>
                                          </p:stCondLst>
                                        </p:cTn>
                                        <p:tgtEl>
                                          <p:spTgt spid="32776"/>
                                        </p:tgtEl>
                                        <p:attrNameLst>
                                          <p:attrName>style.visibility</p:attrName>
                                        </p:attrNameLst>
                                      </p:cBhvr>
                                      <p:to>
                                        <p:strVal val="visible"/>
                                      </p:to>
                                    </p:set>
                                    <p:animEffect transition="in" filter="fade">
                                      <p:cBhvr additive="repl">
                                        <p:cTn id="26" dur="2000"/>
                                        <p:tgtEl>
                                          <p:spTgt spid="32776"/>
                                        </p:tgtEl>
                                      </p:cBhvr>
                                    </p:animEffect>
                                    <p:anim calcmode="lin" valueType="num">
                                      <p:cBhvr additive="repl">
                                        <p:cTn id="27" dur="2000" fill="hold"/>
                                        <p:tgtEl>
                                          <p:spTgt spid="32776"/>
                                        </p:tgtEl>
                                        <p:attrNameLst>
                                          <p:attrName>ppt_x</p:attrName>
                                        </p:attrNameLst>
                                      </p:cBhvr>
                                      <p:tavLst>
                                        <p:tav tm="100000">
                                          <p:val>
                                            <p:strVal val="#ppt_x"/>
                                          </p:val>
                                        </p:tav>
                                        <p:tav>
                                          <p:val>
                                            <p:strVal val="#ppt_x"/>
                                          </p:val>
                                        </p:tav>
                                      </p:tavLst>
                                    </p:anim>
                                    <p:anim calcmode="lin" valueType="num">
                                      <p:cBhvr additive="repl">
                                        <p:cTn id="28" dur="2000" fill="hold"/>
                                        <p:tgtEl>
                                          <p:spTgt spid="32776"/>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nodeType="afterGroup">
                            <p:stCondLst>
                              <p:cond delay="12000"/>
                            </p:stCondLst>
                            <p:childTnLst>
                              <p:par>
                                <p:cTn id="34" presetID="9" presetClass="entr" fill="hold" nodeType="afterEffect">
                                  <p:stCondLst>
                                    <p:cond delay="0"/>
                                  </p:stCondLst>
                                  <p:childTnLst>
                                    <p:set>
                                      <p:cBhvr additive="repl">
                                        <p:cTn id="35" dur="1" fill="hold">
                                          <p:stCondLst>
                                            <p:cond delay="0"/>
                                          </p:stCondLst>
                                        </p:cTn>
                                        <p:tgtEl>
                                          <p:spTgt spid="32779"/>
                                        </p:tgtEl>
                                        <p:attrNameLst>
                                          <p:attrName>style.visibility</p:attrName>
                                        </p:attrNameLst>
                                      </p:cBhvr>
                                      <p:to>
                                        <p:strVal val="visible"/>
                                      </p:to>
                                    </p:set>
                                    <p:animEffect transition="in" filter="dissolve">
                                      <p:cBhvr additive="repl">
                                        <p:cTn id="36" dur="2000"/>
                                        <p:tgtEl>
                                          <p:spTgt spid="32779"/>
                                        </p:tgtEl>
                                      </p:cBhvr>
                                    </p:animEffect>
                                  </p:childTnLst>
                                </p:cTn>
                              </p:par>
                            </p:childTnLst>
                          </p:cTn>
                        </p:par>
                        <p:par>
                          <p:cTn id="37" fill="hold" nodeType="afterGroup">
                            <p:stCondLst>
                              <p:cond delay="14000"/>
                            </p:stCondLst>
                            <p:childTnLst>
                              <p:par>
                                <p:cTn id="38" presetID="47" presetClass="entr" fill="hold" nodeType="afterEffect">
                                  <p:stCondLst>
                                    <p:cond delay="0"/>
                                  </p:stCondLst>
                                  <p:childTnLst>
                                    <p:set>
                                      <p:cBhvr additive="repl">
                                        <p:cTn id="39" dur="1" fill="hold">
                                          <p:stCondLst>
                                            <p:cond delay="0"/>
                                          </p:stCondLst>
                                        </p:cTn>
                                        <p:tgtEl>
                                          <p:spTgt spid="32778"/>
                                        </p:tgtEl>
                                        <p:attrNameLst>
                                          <p:attrName>style.visibility</p:attrName>
                                        </p:attrNameLst>
                                      </p:cBhvr>
                                      <p:to>
                                        <p:strVal val="visible"/>
                                      </p:to>
                                    </p:set>
                                    <p:animEffect transition="in" filter="fade">
                                      <p:cBhvr additive="repl">
                                        <p:cTn id="40" dur="2000"/>
                                        <p:tgtEl>
                                          <p:spTgt spid="32778"/>
                                        </p:tgtEl>
                                      </p:cBhvr>
                                    </p:animEffect>
                                    <p:anim calcmode="lin" valueType="num">
                                      <p:cBhvr additive="repl">
                                        <p:cTn id="41" dur="2000" fill="hold"/>
                                        <p:tgtEl>
                                          <p:spTgt spid="32778"/>
                                        </p:tgtEl>
                                        <p:attrNameLst>
                                          <p:attrName>ppt_x</p:attrName>
                                        </p:attrNameLst>
                                      </p:cBhvr>
                                      <p:tavLst>
                                        <p:tav tm="100000">
                                          <p:val>
                                            <p:strVal val="#ppt_x"/>
                                          </p:val>
                                        </p:tav>
                                        <p:tav>
                                          <p:val>
                                            <p:strVal val="#ppt_x"/>
                                          </p:val>
                                        </p:tav>
                                      </p:tavLst>
                                    </p:anim>
                                    <p:anim calcmode="lin" valueType="num">
                                      <p:cBhvr additive="repl">
                                        <p:cTn id="42" dur="2000" fill="hold"/>
                                        <p:tgtEl>
                                          <p:spTgt spid="32778"/>
                                        </p:tgtEl>
                                        <p:attrNameLst>
                                          <p:attrName>ppt_y</p:attrName>
                                        </p:attrNameLst>
                                      </p:cBhvr>
                                      <p:tavLst>
                                        <p:tav tm="100000">
                                          <p:val>
                                            <p:strVal val="#ppt_y-.1"/>
                                          </p:val>
                                        </p:tav>
                                        <p:tav>
                                          <p:val>
                                            <p:strVal val="#ppt_y"/>
                                          </p:val>
                                        </p:tav>
                                      </p:tavLst>
                                    </p:anim>
                                  </p:childTnLst>
                                </p:cTn>
                              </p:par>
                            </p:childTnLst>
                          </p:cTn>
                        </p:par>
                        <p:par>
                          <p:cTn id="43" fill="hold" nodeType="afterGroup">
                            <p:stCondLst>
                              <p:cond delay="16000"/>
                            </p:stCondLst>
                            <p:childTnLst>
                              <p:par>
                                <p:cTn id="44" presetID="9" presetClass="entr" fill="hold" nodeType="afterEffect">
                                  <p:stCondLst>
                                    <p:cond delay="0"/>
                                  </p:stCondLst>
                                  <p:childTnLst>
                                    <p:set>
                                      <p:cBhvr additive="repl">
                                        <p:cTn id="45" dur="1" fill="hold">
                                          <p:stCondLst>
                                            <p:cond delay="0"/>
                                          </p:stCondLst>
                                        </p:cTn>
                                        <p:tgtEl>
                                          <p:spTgt spid="32775"/>
                                        </p:tgtEl>
                                        <p:attrNameLst>
                                          <p:attrName>style.visibility</p:attrName>
                                        </p:attrNameLst>
                                      </p:cBhvr>
                                      <p:to>
                                        <p:strVal val="visible"/>
                                      </p:to>
                                    </p:set>
                                    <p:animEffect transition="in" filter="dissolve">
                                      <p:cBhvr additive="repl">
                                        <p:cTn id="46" dur="2000"/>
                                        <p:tgtEl>
                                          <p:spTgt spid="32775"/>
                                        </p:tgtEl>
                                      </p:cBhvr>
                                    </p:animEffect>
                                  </p:childTnLst>
                                </p:cTn>
                              </p:par>
                            </p:childTnLst>
                          </p:cTn>
                        </p:par>
                        <p:par>
                          <p:cTn id="47" fill="hold" nodeType="afterGroup">
                            <p:stCondLst>
                              <p:cond delay="18000"/>
                            </p:stCondLst>
                            <p:childTnLst>
                              <p:par>
                                <p:cTn id="48" presetID="9" presetClass="entr" fill="hold" nodeType="afterEffect">
                                  <p:stCondLst>
                                    <p:cond delay="0"/>
                                  </p:stCondLst>
                                  <p:childTnLst>
                                    <p:set>
                                      <p:cBhvr additive="repl">
                                        <p:cTn id="49" dur="1" fill="hold">
                                          <p:stCondLst>
                                            <p:cond delay="0"/>
                                          </p:stCondLst>
                                        </p:cTn>
                                        <p:tgtEl>
                                          <p:spTgt spid="32782"/>
                                        </p:tgtEl>
                                        <p:attrNameLst>
                                          <p:attrName>style.visibility</p:attrName>
                                        </p:attrNameLst>
                                      </p:cBhvr>
                                      <p:to>
                                        <p:strVal val="visible"/>
                                      </p:to>
                                    </p:set>
                                    <p:animEffect transition="in" filter="dissolve">
                                      <p:cBhvr additive="repl">
                                        <p:cTn id="50" dur="2000"/>
                                        <p:tgtEl>
                                          <p:spTgt spid="32782"/>
                                        </p:tgtEl>
                                      </p:cBhvr>
                                    </p:animEffect>
                                  </p:childTnLst>
                                </p:cTn>
                              </p:par>
                            </p:childTnLst>
                          </p:cTn>
                        </p:par>
                        <p:par>
                          <p:cTn id="51" fill="hold" nodeType="afterGroup">
                            <p:stCondLst>
                              <p:cond delay="20000"/>
                            </p:stCondLst>
                            <p:childTnLst>
                              <p:par>
                                <p:cTn id="52" presetID="47" presetClass="entr" fill="hold" nodeType="afterEffect">
                                  <p:stCondLst>
                                    <p:cond delay="0"/>
                                  </p:stCondLst>
                                  <p:childTnLst>
                                    <p:set>
                                      <p:cBhvr additive="repl">
                                        <p:cTn id="53" dur="1" fill="hold">
                                          <p:stCondLst>
                                            <p:cond delay="0"/>
                                          </p:stCondLst>
                                        </p:cTn>
                                        <p:tgtEl>
                                          <p:spTgt spid="19"/>
                                        </p:tgtEl>
                                        <p:attrNameLst>
                                          <p:attrName>style.visibility</p:attrName>
                                        </p:attrNameLst>
                                      </p:cBhvr>
                                      <p:to>
                                        <p:strVal val="visible"/>
                                      </p:to>
                                    </p:set>
                                    <p:animEffect transition="in" filter="fade">
                                      <p:cBhvr additive="repl">
                                        <p:cTn id="54" dur="2000"/>
                                        <p:tgtEl>
                                          <p:spTgt spid="19"/>
                                        </p:tgtEl>
                                      </p:cBhvr>
                                    </p:animEffect>
                                    <p:anim calcmode="lin" valueType="num">
                                      <p:cBhvr additive="repl">
                                        <p:cTn id="55" dur="2000" fill="hold"/>
                                        <p:tgtEl>
                                          <p:spTgt spid="19"/>
                                        </p:tgtEl>
                                        <p:attrNameLst>
                                          <p:attrName>ppt_x</p:attrName>
                                        </p:attrNameLst>
                                      </p:cBhvr>
                                      <p:tavLst>
                                        <p:tav tm="100000">
                                          <p:val>
                                            <p:strVal val="#ppt_x"/>
                                          </p:val>
                                        </p:tav>
                                        <p:tav>
                                          <p:val>
                                            <p:strVal val="#ppt_x"/>
                                          </p:val>
                                        </p:tav>
                                      </p:tavLst>
                                    </p:anim>
                                    <p:anim calcmode="lin" valueType="num">
                                      <p:cBhvr additive="repl">
                                        <p:cTn id="56" dur="2000" fill="hold"/>
                                        <p:tgtEl>
                                          <p:spTgt spid="19"/>
                                        </p:tgtEl>
                                        <p:attrNameLst>
                                          <p:attrName>ppt_y</p:attrName>
                                        </p:attrNameLst>
                                      </p:cBhvr>
                                      <p:tavLst>
                                        <p:tav tm="100000">
                                          <p:val>
                                            <p:strVal val="#ppt_y-.1"/>
                                          </p:val>
                                        </p:tav>
                                        <p:tav>
                                          <p:val>
                                            <p:strVal val="#ppt_y"/>
                                          </p:val>
                                        </p:tav>
                                      </p:tavLst>
                                    </p:anim>
                                  </p:childTnLst>
                                </p:cTn>
                              </p:par>
                            </p:childTnLst>
                          </p:cTn>
                        </p:par>
                        <p:par>
                          <p:cTn id="57" fill="hold" nodeType="afterGroup">
                            <p:stCondLst>
                              <p:cond delay="22000"/>
                            </p:stCondLst>
                            <p:childTnLst>
                              <p:par>
                                <p:cTn id="58" presetID="42" presetClass="entr" fill="hold" nodeType="afterEffect">
                                  <p:stCondLst>
                                    <p:cond delay="0"/>
                                  </p:stCondLst>
                                  <p:childTnLst>
                                    <p:set>
                                      <p:cBhvr additive="repl">
                                        <p:cTn id="59" dur="1" fill="hold">
                                          <p:stCondLst>
                                            <p:cond delay="0"/>
                                          </p:stCondLst>
                                        </p:cTn>
                                        <p:tgtEl>
                                          <p:spTgt spid="20"/>
                                        </p:tgtEl>
                                        <p:attrNameLst>
                                          <p:attrName>style.visibility</p:attrName>
                                        </p:attrNameLst>
                                      </p:cBhvr>
                                      <p:to>
                                        <p:strVal val="visible"/>
                                      </p:to>
                                    </p:set>
                                    <p:animEffect transition="in" filter="fade">
                                      <p:cBhvr additive="repl">
                                        <p:cTn id="60" dur="2000"/>
                                        <p:tgtEl>
                                          <p:spTgt spid="20"/>
                                        </p:tgtEl>
                                      </p:cBhvr>
                                    </p:animEffect>
                                    <p:anim calcmode="lin" valueType="num">
                                      <p:cBhvr additive="repl">
                                        <p:cTn id="61" dur="2000" fill="hold"/>
                                        <p:tgtEl>
                                          <p:spTgt spid="20"/>
                                        </p:tgtEl>
                                        <p:attrNameLst>
                                          <p:attrName>ppt_x</p:attrName>
                                        </p:attrNameLst>
                                      </p:cBhvr>
                                      <p:tavLst>
                                        <p:tav tm="100000">
                                          <p:val>
                                            <p:strVal val="#ppt_x"/>
                                          </p:val>
                                        </p:tav>
                                        <p:tav>
                                          <p:val>
                                            <p:strVal val="#ppt_x"/>
                                          </p:val>
                                        </p:tav>
                                      </p:tavLst>
                                    </p:anim>
                                    <p:anim calcmode="lin" valueType="num">
                                      <p:cBhvr additive="repl">
                                        <p:cTn id="62" dur="2000" fill="hold"/>
                                        <p:tgtEl>
                                          <p:spTgt spid="20"/>
                                        </p:tgtEl>
                                        <p:attrNameLst>
                                          <p:attrName>ppt_y</p:attrName>
                                        </p:attrNameLst>
                                      </p:cBhvr>
                                      <p:tavLst>
                                        <p:tav tm="100000">
                                          <p:val>
                                            <p:strVal val="#ppt_y+.1"/>
                                          </p:val>
                                        </p:tav>
                                        <p:tav>
                                          <p:val>
                                            <p:strVal val="#ppt_y"/>
                                          </p:val>
                                        </p:tav>
                                      </p:tavLst>
                                    </p:anim>
                                  </p:childTnLst>
                                </p:cTn>
                              </p:par>
                            </p:childTnLst>
                          </p:cTn>
                        </p:par>
                        <p:par>
                          <p:cTn id="63" fill="hold">
                            <p:stCondLst>
                              <p:cond delay="24000"/>
                            </p:stCondLst>
                            <p:childTnLst>
                              <p:par>
                                <p:cTn id="64" presetID="9" presetClass="entr" fill="hold" nodeType="afterEffect">
                                  <p:stCondLst>
                                    <p:cond delay="0"/>
                                  </p:stCondLst>
                                  <p:childTnLst>
                                    <p:set>
                                      <p:cBhvr additive="repl">
                                        <p:cTn id="65" dur="1" fill="hold">
                                          <p:stCondLst>
                                            <p:cond delay="0"/>
                                          </p:stCondLst>
                                        </p:cTn>
                                        <p:tgtEl>
                                          <p:spTgt spid="22"/>
                                        </p:tgtEl>
                                        <p:attrNameLst>
                                          <p:attrName>style.visibility</p:attrName>
                                        </p:attrNameLst>
                                      </p:cBhvr>
                                      <p:to>
                                        <p:strVal val="visible"/>
                                      </p:to>
                                    </p:set>
                                    <p:animEffect transition="in" filter="dissolve">
                                      <p:cBhvr additive="repl">
                                        <p:cTn id="66" dur="2000"/>
                                        <p:tgtEl>
                                          <p:spTgt spid="22"/>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wipe(left)">
                                      <p:cBhvr>
                                        <p:cTn id="7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69270"/>
            <a:ext cx="4320988" cy="1443182"/>
          </a:xfrm>
          <a:noFill/>
        </p:spPr>
        <p:txBody>
          <a:bodyPr/>
          <a:lstStyle/>
          <a:p>
            <a:pPr>
              <a:defRPr/>
            </a:pPr>
            <a:r>
              <a:rPr lang="en-US" sz="3200" b="1" dirty="0">
                <a:solidFill>
                  <a:schemeClr val="accent3"/>
                </a:solidFill>
              </a:rPr>
              <a:t>Antichrist Sets Up Image for Worship</a:t>
            </a:r>
            <a:br>
              <a:rPr lang="en-US" sz="3200" b="1" dirty="0">
                <a:solidFill>
                  <a:schemeClr val="accent3"/>
                </a:solidFill>
              </a:rPr>
            </a:br>
            <a:r>
              <a:rPr lang="en-US" sz="3200" b="1" dirty="0">
                <a:solidFill>
                  <a:schemeClr val="accent3"/>
                </a:solidFill>
              </a:rPr>
              <a:t>(2 Thess. 2:3-4 </a:t>
            </a:r>
            <a:r>
              <a:rPr lang="en-US" sz="2800" b="1" dirty="0">
                <a:solidFill>
                  <a:schemeClr val="accent3"/>
                </a:solidFill>
              </a:rPr>
              <a:t>NLT</a:t>
            </a:r>
            <a:r>
              <a:rPr lang="en-US" sz="3200" b="1" dirty="0">
                <a:solidFill>
                  <a:schemeClr val="accent3"/>
                </a:solidFill>
              </a:rPr>
              <a:t>)</a:t>
            </a:r>
          </a:p>
        </p:txBody>
      </p:sp>
      <p:sp>
        <p:nvSpPr>
          <p:cNvPr id="6" name="Title 1"/>
          <p:cNvSpPr txBox="1">
            <a:spLocks/>
          </p:cNvSpPr>
          <p:nvPr/>
        </p:nvSpPr>
        <p:spPr bwMode="auto">
          <a:xfrm>
            <a:off x="4232561" y="0"/>
            <a:ext cx="4911439" cy="6557818"/>
          </a:xfrm>
          <a:prstGeom prst="rect">
            <a:avLst/>
          </a:prstGeom>
          <a:noFill/>
          <a:ln>
            <a:noFill/>
          </a:ln>
          <a:extLs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a:lstStyle>
          <a:p>
            <a:pPr>
              <a:defRPr/>
            </a:pPr>
            <a:r>
              <a:rPr lang="en-US" sz="2800" b="1" dirty="0">
                <a:solidFill>
                  <a:srgbClr val="FFFFFF"/>
                </a:solidFill>
                <a:effectLst/>
              </a:rPr>
              <a:t>"Don</a:t>
            </a:r>
            <a:r>
              <a:rPr lang="fr-FR" sz="2800" b="1" dirty="0">
                <a:solidFill>
                  <a:srgbClr val="FFFFFF"/>
                </a:solidFill>
                <a:effectLst/>
              </a:rPr>
              <a:t>'</a:t>
            </a:r>
            <a:r>
              <a:rPr lang="en-US" sz="2800" b="1" dirty="0">
                <a:solidFill>
                  <a:srgbClr val="FFFFFF"/>
                </a:solidFill>
                <a:effectLst/>
              </a:rPr>
              <a:t>t be fooled by what they say. For that day will not come until there is a </a:t>
            </a:r>
            <a:r>
              <a:rPr lang="en-US" sz="2800" b="1" dirty="0">
                <a:solidFill>
                  <a:srgbClr val="FFFF00"/>
                </a:solidFill>
                <a:effectLst/>
              </a:rPr>
              <a:t>great rebellion </a:t>
            </a:r>
            <a:r>
              <a:rPr lang="en-US" sz="2800" b="1" dirty="0">
                <a:solidFill>
                  <a:srgbClr val="FFFFFF"/>
                </a:solidFill>
                <a:effectLst/>
              </a:rPr>
              <a:t>against God and the </a:t>
            </a:r>
            <a:r>
              <a:rPr lang="en-US" sz="2800" b="1" dirty="0">
                <a:solidFill>
                  <a:srgbClr val="FFFF00"/>
                </a:solidFill>
                <a:effectLst/>
              </a:rPr>
              <a:t>man of lawlessness </a:t>
            </a:r>
            <a:r>
              <a:rPr lang="en-US" sz="2800" b="1" dirty="0">
                <a:solidFill>
                  <a:srgbClr val="FFFFFF"/>
                </a:solidFill>
                <a:effectLst/>
              </a:rPr>
              <a:t>is revealed—the one who brings destruction.  </a:t>
            </a:r>
            <a:r>
              <a:rPr lang="en-US" sz="2800" b="1" baseline="30000" dirty="0">
                <a:solidFill>
                  <a:srgbClr val="FFFFFF"/>
                </a:solidFill>
                <a:effectLst/>
              </a:rPr>
              <a:t>4</a:t>
            </a:r>
            <a:r>
              <a:rPr lang="en-US" sz="2800" b="1" dirty="0">
                <a:solidFill>
                  <a:srgbClr val="FFFFFF"/>
                </a:solidFill>
                <a:effectLst/>
              </a:rPr>
              <a:t>He will exalt himself and defy everything that people call god and every object of worship. He will even sit in the temple of God, claiming that he himself is God."</a:t>
            </a:r>
          </a:p>
        </p:txBody>
      </p:sp>
      <p:pic>
        <p:nvPicPr>
          <p:cNvPr id="3" name="Picture 2"/>
          <p:cNvPicPr>
            <a:picLocks noChangeAspect="1"/>
          </p:cNvPicPr>
          <p:nvPr/>
        </p:nvPicPr>
        <p:blipFill>
          <a:blip r:embed="rId3"/>
          <a:stretch>
            <a:fillRect/>
          </a:stretch>
        </p:blipFill>
        <p:spPr>
          <a:xfrm>
            <a:off x="245165" y="1731807"/>
            <a:ext cx="3897746" cy="4872182"/>
          </a:xfrm>
          <a:prstGeom prst="rect">
            <a:avLst/>
          </a:prstGeom>
        </p:spPr>
      </p:pic>
      <p:sp>
        <p:nvSpPr>
          <p:cNvPr id="5" name="Text Box 19"/>
          <p:cNvSpPr txBox="1">
            <a:spLocks noChangeArrowheads="1"/>
          </p:cNvSpPr>
          <p:nvPr/>
        </p:nvSpPr>
        <p:spPr bwMode="auto">
          <a:xfrm>
            <a:off x="8172400" y="-521081"/>
            <a:ext cx="69512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80 I</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1923964667"/>
      </p:ext>
    </p:extLst>
  </p:cSld>
  <p:clrMapOvr>
    <a:overrideClrMapping bg1="lt1" tx1="dk1" bg2="lt2" tx2="dk2" accent1="accent1" accent2="accent2" accent3="accent3" accent4="accent4" accent5="accent5" accent6="accent6" hlink="hlink" folHlink="folHlink"/>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1" y="8504"/>
            <a:ext cx="8324180" cy="914083"/>
          </a:xfrm>
          <a:solidFill>
            <a:srgbClr val="FF0000"/>
          </a:solidFill>
        </p:spPr>
        <p:txBody>
          <a:bodyPr/>
          <a:lstStyle/>
          <a:p>
            <a:pPr algn="l"/>
            <a:r>
              <a:rPr lang="en-US" sz="3200" b="1" i="1" dirty="0">
                <a:effectLst>
                  <a:outerShdw blurRad="38100" dist="38100" dir="2700000" algn="tl">
                    <a:srgbClr val="000000">
                      <a:alpha val="43137"/>
                    </a:srgbClr>
                  </a:outerShdw>
                </a:effectLst>
              </a:rPr>
              <a:t>"That day will not come until…" (2:3a)</a:t>
            </a:r>
          </a:p>
        </p:txBody>
      </p:sp>
      <p:sp>
        <p:nvSpPr>
          <p:cNvPr id="3" name="Text Box 2"/>
          <p:cNvSpPr txBox="1">
            <a:spLocks noChangeArrowheads="1"/>
          </p:cNvSpPr>
          <p:nvPr/>
        </p:nvSpPr>
        <p:spPr bwMode="auto">
          <a:xfrm>
            <a:off x="8445500" y="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b="1">
                <a:solidFill>
                  <a:schemeClr val="bg1"/>
                </a:solidFill>
                <a:latin typeface="Arial" charset="0"/>
                <a:cs typeface="Arial" charset="0"/>
              </a:rPr>
              <a:t>213</a:t>
            </a:r>
          </a:p>
        </p:txBody>
      </p:sp>
      <p:sp>
        <p:nvSpPr>
          <p:cNvPr id="4" name="Title 1"/>
          <p:cNvSpPr txBox="1">
            <a:spLocks/>
          </p:cNvSpPr>
          <p:nvPr/>
        </p:nvSpPr>
        <p:spPr bwMode="auto">
          <a:xfrm>
            <a:off x="38100" y="895134"/>
            <a:ext cx="9105899" cy="87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marL="779463" indent="-779463" eaLnBrk="0" fontAlgn="base" hangingPunct="0">
              <a:spcBef>
                <a:spcPct val="0"/>
              </a:spcBef>
              <a:spcAft>
                <a:spcPct val="0"/>
              </a:spcAft>
              <a:defRPr sz="32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1.  "the rebellion (</a:t>
            </a:r>
            <a:r>
              <a:rPr lang="en-US" dirty="0">
                <a:solidFill>
                  <a:srgbClr val="FFFF00"/>
                </a:solidFill>
              </a:rPr>
              <a:t>apostasy</a:t>
            </a:r>
            <a:r>
              <a:rPr lang="en-US" dirty="0"/>
              <a:t>) occurs" (3b)</a:t>
            </a:r>
          </a:p>
        </p:txBody>
      </p:sp>
      <p:sp>
        <p:nvSpPr>
          <p:cNvPr id="5" name="Title 1"/>
          <p:cNvSpPr txBox="1">
            <a:spLocks/>
          </p:cNvSpPr>
          <p:nvPr/>
        </p:nvSpPr>
        <p:spPr bwMode="auto">
          <a:xfrm>
            <a:off x="38101" y="2368867"/>
            <a:ext cx="9105899" cy="87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marL="779463" indent="-779463" eaLnBrk="0" fontAlgn="base" hangingPunct="0">
              <a:spcBef>
                <a:spcPct val="0"/>
              </a:spcBef>
              <a:spcAft>
                <a:spcPct val="0"/>
              </a:spcAft>
              <a:defRPr sz="32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2.  "the </a:t>
            </a:r>
            <a:r>
              <a:rPr lang="en-US" dirty="0">
                <a:solidFill>
                  <a:srgbClr val="FFFF00"/>
                </a:solidFill>
              </a:rPr>
              <a:t>man</a:t>
            </a:r>
            <a:r>
              <a:rPr lang="en-US" dirty="0"/>
              <a:t> of lawlessness is revealed" (3c)</a:t>
            </a:r>
          </a:p>
        </p:txBody>
      </p:sp>
      <p:sp>
        <p:nvSpPr>
          <p:cNvPr id="6" name="Title 1"/>
          <p:cNvSpPr txBox="1">
            <a:spLocks/>
          </p:cNvSpPr>
          <p:nvPr/>
        </p:nvSpPr>
        <p:spPr bwMode="auto">
          <a:xfrm>
            <a:off x="0" y="4525575"/>
            <a:ext cx="9105899" cy="87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779463" indent="-779463" algn="l"/>
            <a:r>
              <a:rPr lang="en-US" sz="3200" b="1" dirty="0"/>
              <a:t>3.  "the one who now holds [lawlessness] back will be </a:t>
            </a:r>
            <a:r>
              <a:rPr lang="en-US" sz="3200" b="1" dirty="0">
                <a:solidFill>
                  <a:srgbClr val="FFFF00"/>
                </a:solidFill>
              </a:rPr>
              <a:t>taken out </a:t>
            </a:r>
            <a:r>
              <a:rPr lang="en-US" sz="3200" b="1" dirty="0"/>
              <a:t>of the way" (7b)</a:t>
            </a:r>
          </a:p>
        </p:txBody>
      </p:sp>
      <p:sp>
        <p:nvSpPr>
          <p:cNvPr id="7" name="Title 1"/>
          <p:cNvSpPr txBox="1">
            <a:spLocks/>
          </p:cNvSpPr>
          <p:nvPr/>
        </p:nvSpPr>
        <p:spPr bwMode="auto">
          <a:xfrm>
            <a:off x="730801" y="1410341"/>
            <a:ext cx="8451299" cy="87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marL="779463" indent="-779463" eaLnBrk="0" fontAlgn="base" hangingPunct="0">
              <a:spcBef>
                <a:spcPct val="0"/>
              </a:spcBef>
              <a:spcAft>
                <a:spcPct val="0"/>
              </a:spcAft>
              <a:defRPr sz="32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i="1" dirty="0"/>
              <a:t>= Christendom is completely apostate</a:t>
            </a:r>
          </a:p>
        </p:txBody>
      </p:sp>
      <p:sp>
        <p:nvSpPr>
          <p:cNvPr id="8" name="Title 1"/>
          <p:cNvSpPr txBox="1">
            <a:spLocks/>
          </p:cNvSpPr>
          <p:nvPr/>
        </p:nvSpPr>
        <p:spPr bwMode="auto">
          <a:xfrm>
            <a:off x="646939" y="3111732"/>
            <a:ext cx="8535162" cy="87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marL="779463" indent="-779463" eaLnBrk="0" fontAlgn="base" hangingPunct="0">
              <a:spcBef>
                <a:spcPct val="0"/>
              </a:spcBef>
              <a:spcAft>
                <a:spcPct val="0"/>
              </a:spcAft>
              <a:defRPr sz="32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358775" indent="-358775"/>
            <a:r>
              <a:rPr lang="en-US" i="1" dirty="0"/>
              <a:t>= Antichrist signs covenant with Israel (Dan. 9:27)</a:t>
            </a:r>
          </a:p>
        </p:txBody>
      </p:sp>
      <p:sp>
        <p:nvSpPr>
          <p:cNvPr id="9" name="Title 1"/>
          <p:cNvSpPr txBox="1">
            <a:spLocks/>
          </p:cNvSpPr>
          <p:nvPr/>
        </p:nvSpPr>
        <p:spPr bwMode="auto">
          <a:xfrm>
            <a:off x="646939" y="5579972"/>
            <a:ext cx="8497061" cy="87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marL="358775" indent="-358775" eaLnBrk="0" fontAlgn="base" hangingPunct="0">
              <a:spcBef>
                <a:spcPct val="0"/>
              </a:spcBef>
              <a:spcAft>
                <a:spcPct val="0"/>
              </a:spcAft>
              <a:defRPr sz="32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i="1" dirty="0"/>
              <a:t>= restraining influence of the Holy Spirit in the Church is taken to heaven</a:t>
            </a:r>
          </a:p>
        </p:txBody>
      </p:sp>
    </p:spTree>
    <p:extLst>
      <p:ext uri="{BB962C8B-B14F-4D97-AF65-F5344CB8AC3E}">
        <p14:creationId xmlns:p14="http://schemas.microsoft.com/office/powerpoint/2010/main" val="2509655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6099175"/>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SG" sz="3200" b="1" dirty="0">
                <a:effectLst>
                  <a:glow rad="127000">
                    <a:schemeClr val="tx1"/>
                  </a:glow>
                </a:effectLst>
                <a:latin typeface="Arial" charset="0"/>
                <a:ea typeface="ＭＳ Ｐゴシック" charset="0"/>
                <a:cs typeface="ＭＳ Ｐゴシック" charset="0"/>
              </a:rPr>
              <a:t>Don’t you remember that I told you about all this when I was with you?  </a:t>
            </a:r>
            <a:r>
              <a:rPr lang="en-SG" sz="3200" b="1" baseline="30000" dirty="0">
                <a:effectLst>
                  <a:glow rad="127000">
                    <a:schemeClr val="tx1"/>
                  </a:glow>
                </a:effectLst>
                <a:latin typeface="Arial" charset="0"/>
                <a:ea typeface="ＭＳ Ｐゴシック" charset="0"/>
                <a:cs typeface="ＭＳ Ｐゴシック" charset="0"/>
              </a:rPr>
              <a:t>6</a:t>
            </a:r>
            <a:r>
              <a:rPr lang="en-SG" sz="3200" b="1" dirty="0">
                <a:effectLst>
                  <a:glow rad="127000">
                    <a:schemeClr val="tx1"/>
                  </a:glow>
                </a:effectLst>
                <a:latin typeface="Arial" charset="0"/>
                <a:ea typeface="ＭＳ Ｐゴシック" charset="0"/>
                <a:cs typeface="ＭＳ Ｐゴシック" charset="0"/>
              </a:rPr>
              <a:t>And you know what is holding him back, for he can be revealed only when his time comes.  </a:t>
            </a:r>
            <a:r>
              <a:rPr lang="en-SG" sz="3200" b="1" baseline="30000" dirty="0">
                <a:effectLst>
                  <a:glow rad="127000">
                    <a:schemeClr val="tx1"/>
                  </a:glow>
                </a:effectLst>
                <a:latin typeface="Arial" charset="0"/>
                <a:ea typeface="ＭＳ Ｐゴシック" charset="0"/>
                <a:cs typeface="ＭＳ Ｐゴシック" charset="0"/>
              </a:rPr>
              <a:t>7</a:t>
            </a:r>
            <a:r>
              <a:rPr lang="en-SG" sz="3200" b="1" dirty="0">
                <a:effectLst>
                  <a:glow rad="127000">
                    <a:schemeClr val="tx1"/>
                  </a:glow>
                </a:effectLst>
                <a:latin typeface="Arial" charset="0"/>
                <a:ea typeface="ＭＳ Ｐゴシック" charset="0"/>
                <a:cs typeface="ＭＳ Ｐゴシック" charset="0"/>
              </a:rPr>
              <a:t>For this lawlessness is already at work secretly, and it will remain secret until the one who is holding it back steps out of the way.  </a:t>
            </a:r>
            <a:r>
              <a:rPr lang="en-SG" sz="3200" b="1" baseline="30000" dirty="0">
                <a:effectLst>
                  <a:glow rad="127000">
                    <a:schemeClr val="tx1"/>
                  </a:glow>
                </a:effectLst>
                <a:latin typeface="Arial" charset="0"/>
                <a:ea typeface="ＭＳ Ｐゴシック" charset="0"/>
                <a:cs typeface="ＭＳ Ｐゴシック" charset="0"/>
              </a:rPr>
              <a:t>8</a:t>
            </a:r>
            <a:r>
              <a:rPr lang="en-SG" sz="3200" b="1" dirty="0">
                <a:effectLst>
                  <a:glow rad="127000">
                    <a:schemeClr val="tx1"/>
                  </a:glow>
                </a:effectLst>
                <a:latin typeface="Arial" charset="0"/>
                <a:ea typeface="ＭＳ Ｐゴシック" charset="0"/>
                <a:cs typeface="ＭＳ Ｐゴシック" charset="0"/>
              </a:rPr>
              <a:t>Then the man of lawlessness will be revealed, but the Lord Jesus will kill him with the breath of his mouth and destroy him by the splendor of his coming</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(2 Thess 2:5-8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311110393"/>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bg>
      <p:bgPr>
        <a:solidFill>
          <a:srgbClr val="7C2043"/>
        </a:solidFill>
        <a:effectLst/>
      </p:bgPr>
    </p:bg>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685800" y="333375"/>
            <a:ext cx="7772400" cy="874713"/>
          </a:xfrm>
          <a:solidFill>
            <a:srgbClr val="000090"/>
          </a:solidFill>
        </p:spPr>
        <p:txBody>
          <a:bodyPr/>
          <a:lstStyle/>
          <a:p>
            <a:r>
              <a:rPr lang="en-US" dirty="0">
                <a:solidFill>
                  <a:schemeClr val="bg1"/>
                </a:solidFill>
                <a:latin typeface="Arial" charset="0"/>
                <a:ea typeface="ＭＳ Ｐゴシック" charset="0"/>
              </a:rPr>
              <a:t>The Restrainer</a:t>
            </a:r>
          </a:p>
        </p:txBody>
      </p:sp>
      <p:sp>
        <p:nvSpPr>
          <p:cNvPr id="681988" name="Rectangle 4"/>
          <p:cNvSpPr>
            <a:spLocks noChangeArrowheads="1"/>
          </p:cNvSpPr>
          <p:nvPr/>
        </p:nvSpPr>
        <p:spPr bwMode="auto">
          <a:xfrm>
            <a:off x="236538" y="1371600"/>
            <a:ext cx="8583612" cy="1193800"/>
          </a:xfrm>
          <a:prstGeom prst="rect">
            <a:avLst/>
          </a:prstGeom>
          <a:noFill/>
          <a:ln w="9525">
            <a:noFill/>
            <a:miter lim="800000"/>
            <a:headEnd/>
            <a:tailEnd/>
          </a:ln>
        </p:spPr>
        <p:txBody>
          <a:bodyPr/>
          <a:lstStyle/>
          <a:p>
            <a:pPr defTabSz="914400" eaLnBrk="0" fontAlgn="base" hangingPunct="0">
              <a:spcBef>
                <a:spcPct val="20000"/>
              </a:spcBef>
              <a:spcAft>
                <a:spcPct val="0"/>
              </a:spcAft>
              <a:defRPr/>
            </a:pP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The Spirit</a:t>
            </a:r>
            <a:r>
              <a:rPr lang="fr-FR" sz="32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s restraining evil through the Church will be absent (2 Thess. 2:6-7):</a:t>
            </a:r>
            <a:endParaRPr lang="en-US" sz="3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160772" name="Text Box 18"/>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pPr>
            <a:r>
              <a:rPr lang="en-US" b="1">
                <a:solidFill>
                  <a:srgbClr val="FFFFFF"/>
                </a:solidFill>
                <a:latin typeface="Arial" charset="0"/>
                <a:cs typeface="Arial" charset="0"/>
              </a:rPr>
              <a:t>209</a:t>
            </a:r>
            <a:endParaRPr lang="en-US" b="1">
              <a:solidFill>
                <a:srgbClr val="000000"/>
              </a:solidFill>
              <a:latin typeface="Arial" charset="0"/>
              <a:cs typeface="Arial" charset="0"/>
            </a:endParaRPr>
          </a:p>
        </p:txBody>
      </p:sp>
      <p:grpSp>
        <p:nvGrpSpPr>
          <p:cNvPr id="4" name="Group 3"/>
          <p:cNvGrpSpPr>
            <a:grpSpLocks/>
          </p:cNvGrpSpPr>
          <p:nvPr/>
        </p:nvGrpSpPr>
        <p:grpSpPr bwMode="auto">
          <a:xfrm>
            <a:off x="107950" y="6172200"/>
            <a:ext cx="9217025" cy="609600"/>
            <a:chOff x="107504" y="6172200"/>
            <a:chExt cx="9217033" cy="609600"/>
          </a:xfrm>
        </p:grpSpPr>
        <p:sp>
          <p:nvSpPr>
            <p:cNvPr id="8" name="Rectangle 7"/>
            <p:cNvSpPr>
              <a:spLocks noChangeArrowheads="1"/>
            </p:cNvSpPr>
            <p:nvPr/>
          </p:nvSpPr>
          <p:spPr bwMode="auto">
            <a:xfrm>
              <a:off x="2195041" y="6172200"/>
              <a:ext cx="7129496" cy="609600"/>
            </a:xfrm>
            <a:prstGeom prst="rect">
              <a:avLst/>
            </a:prstGeom>
            <a:noFill/>
            <a:ln w="9525">
              <a:noFill/>
              <a:miter lim="800000"/>
              <a:headEnd/>
              <a:tailEnd/>
            </a:ln>
          </p:spPr>
          <p:txBody>
            <a:bodyPr/>
            <a:lstStyle/>
            <a:p>
              <a:pPr marL="742950" indent="-742950" defTabSz="914400" eaLnBrk="0" fontAlgn="base" hangingPunct="0">
                <a:spcBef>
                  <a:spcPct val="20000"/>
                </a:spcBef>
                <a:spcAft>
                  <a:spcPct val="0"/>
                </a:spcAft>
                <a:defRPr/>
              </a:pPr>
              <a:r>
                <a:rPr lang="en-US" sz="2000" b="1" dirty="0">
                  <a:solidFill>
                    <a:srgbClr val="FFFFFF"/>
                  </a:solidFill>
                  <a:effectLst>
                    <a:outerShdw blurRad="50800" dist="38100" dir="2700000">
                      <a:srgbClr val="000000">
                        <a:alpha val="43000"/>
                      </a:srgbClr>
                    </a:outerShdw>
                  </a:effectLst>
                  <a:latin typeface="Arial" charset="0"/>
                  <a:ea typeface="ＭＳ Ｐゴシック" charset="0"/>
                  <a:cs typeface="Arial" charset="0"/>
                </a:rPr>
                <a:t>("</a:t>
              </a:r>
              <a:r>
                <a:rPr lang="en-US" altLang="ja-JP" sz="2000" b="1" dirty="0">
                  <a:solidFill>
                    <a:srgbClr val="FFFFFF"/>
                  </a:solidFill>
                  <a:effectLst>
                    <a:outerShdw blurRad="50800" dist="38100" dir="2700000">
                      <a:srgbClr val="000000">
                        <a:alpha val="43000"/>
                      </a:srgbClr>
                    </a:outerShdw>
                  </a:effectLst>
                  <a:latin typeface="LucidaGrande" charset="0"/>
                  <a:ea typeface="ＭＳ Ｐゴシック" charset="0"/>
                  <a:cs typeface="Arial" charset="0"/>
                </a:rPr>
                <a:t>Spirit</a:t>
              </a:r>
              <a:r>
                <a:rPr lang="en-US" sz="2000" b="1" dirty="0">
                  <a:solidFill>
                    <a:srgbClr val="FFFFFF"/>
                  </a:solidFill>
                  <a:effectLst>
                    <a:outerShdw blurRad="50800" dist="38100" dir="2700000">
                      <a:srgbClr val="000000">
                        <a:alpha val="43000"/>
                      </a:srgbClr>
                    </a:outerShdw>
                  </a:effectLst>
                  <a:latin typeface="LucidaGrande" charset="0"/>
                  <a:ea typeface="ＭＳ Ｐゴシック" charset="0"/>
                  <a:cs typeface="Arial" charset="0"/>
                </a:rPr>
                <a:t>"</a:t>
              </a:r>
              <a:r>
                <a:rPr lang="en-US" altLang="ja-JP" sz="2000" b="1" dirty="0">
                  <a:solidFill>
                    <a:srgbClr val="FFFFFF"/>
                  </a:solidFill>
                  <a:effectLst>
                    <a:outerShdw blurRad="50800" dist="38100" dir="2700000">
                      <a:srgbClr val="000000">
                        <a:alpha val="43000"/>
                      </a:srgbClr>
                    </a:outerShdw>
                  </a:effectLst>
                  <a:latin typeface="LucidaGrande" charset="0"/>
                  <a:ea typeface="ＭＳ Ｐゴシック" charset="0"/>
                  <a:cs typeface="Arial" charset="0"/>
                </a:rPr>
                <a:t> = neuter noun but used of a person)</a:t>
              </a:r>
              <a:endParaRPr lang="en-US" sz="2000" b="1" dirty="0">
                <a:solidFill>
                  <a:srgbClr val="FFFFFF"/>
                </a:solidFill>
                <a:effectLst>
                  <a:outerShdw blurRad="50800" dist="38100" dir="2700000">
                    <a:srgbClr val="000000">
                      <a:alpha val="43000"/>
                    </a:srgbClr>
                  </a:outerShdw>
                </a:effectLst>
                <a:latin typeface="Arial" charset="0"/>
                <a:ea typeface="ＭＳ Ｐゴシック" charset="0"/>
                <a:cs typeface="Arial" charset="0"/>
              </a:endParaRPr>
            </a:p>
          </p:txBody>
        </p:sp>
        <p:pic>
          <p:nvPicPr>
            <p:cNvPr id="160782" name="Picture 1" descr="1 Thess 2.6 GR pneuma.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7504" y="6220122"/>
              <a:ext cx="1390720" cy="521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 name="Group 2"/>
          <p:cNvGrpSpPr>
            <a:grpSpLocks/>
          </p:cNvGrpSpPr>
          <p:nvPr/>
        </p:nvGrpSpPr>
        <p:grpSpPr bwMode="auto">
          <a:xfrm>
            <a:off x="107950" y="5562600"/>
            <a:ext cx="9288463" cy="609600"/>
            <a:chOff x="107504" y="5562600"/>
            <a:chExt cx="9289046" cy="609600"/>
          </a:xfrm>
        </p:grpSpPr>
        <p:sp>
          <p:nvSpPr>
            <p:cNvPr id="6" name="Rectangle 5"/>
            <p:cNvSpPr>
              <a:spLocks noChangeArrowheads="1"/>
            </p:cNvSpPr>
            <p:nvPr/>
          </p:nvSpPr>
          <p:spPr bwMode="auto">
            <a:xfrm>
              <a:off x="2195170" y="5562600"/>
              <a:ext cx="7201380" cy="609600"/>
            </a:xfrm>
            <a:prstGeom prst="rect">
              <a:avLst/>
            </a:prstGeom>
            <a:noFill/>
            <a:ln w="9525">
              <a:noFill/>
              <a:miter lim="800000"/>
              <a:headEnd/>
              <a:tailEnd/>
            </a:ln>
          </p:spPr>
          <p:txBody>
            <a:bodyPr/>
            <a:lstStyle/>
            <a:p>
              <a:pPr marL="742950" indent="-742950" defTabSz="914400" eaLnBrk="0" fontAlgn="base" hangingPunct="0">
                <a:spcBef>
                  <a:spcPct val="20000"/>
                </a:spcBef>
                <a:spcAft>
                  <a:spcPct val="0"/>
                </a:spcAft>
                <a:defRPr/>
              </a:pPr>
              <a:r>
                <a:rPr lang="en-US" sz="2000" b="1" dirty="0">
                  <a:solidFill>
                    <a:srgbClr val="FFFFFF"/>
                  </a:solidFill>
                  <a:effectLst>
                    <a:outerShdw blurRad="50800" dist="38100" dir="2700000">
                      <a:srgbClr val="000000">
                        <a:alpha val="43000"/>
                      </a:srgbClr>
                    </a:outerShdw>
                  </a:effectLst>
                  <a:latin typeface="Arial" charset="0"/>
                  <a:ea typeface="ＭＳ Ｐゴシック" charset="0"/>
                  <a:cs typeface="Arial" charset="0"/>
                </a:rPr>
                <a:t>(</a:t>
              </a:r>
              <a:r>
                <a:rPr lang="en-US" sz="2000" b="1" dirty="0">
                  <a:solidFill>
                    <a:srgbClr val="00CC99">
                      <a:lumMod val="60000"/>
                      <a:lumOff val="40000"/>
                    </a:srgbClr>
                  </a:solidFill>
                  <a:effectLst>
                    <a:outerShdw blurRad="50800" dist="38100" dir="2700000">
                      <a:srgbClr val="000000">
                        <a:alpha val="43000"/>
                      </a:srgbClr>
                    </a:outerShdw>
                  </a:effectLst>
                  <a:latin typeface="Arial" charset="0"/>
                  <a:ea typeface="ＭＳ Ｐゴシック" charset="0"/>
                  <a:cs typeface="Arial" charset="0"/>
                </a:rPr>
                <a:t>"</a:t>
              </a:r>
              <a:r>
                <a:rPr lang="en-US" altLang="ja-JP" sz="2000" b="1" dirty="0">
                  <a:solidFill>
                    <a:srgbClr val="00CC99">
                      <a:lumMod val="60000"/>
                      <a:lumOff val="40000"/>
                    </a:srgbClr>
                  </a:solidFill>
                  <a:effectLst>
                    <a:outerShdw blurRad="50800" dist="38100" dir="2700000">
                      <a:srgbClr val="000000">
                        <a:alpha val="43000"/>
                      </a:srgbClr>
                    </a:outerShdw>
                  </a:effectLst>
                  <a:latin typeface="LucidaGrande" charset="0"/>
                  <a:ea typeface="ＭＳ Ｐゴシック" charset="0"/>
                  <a:cs typeface="Arial" charset="0"/>
                </a:rPr>
                <a:t>he who restrains</a:t>
              </a:r>
              <a:r>
                <a:rPr lang="en-US" sz="2000" b="1" dirty="0">
                  <a:solidFill>
                    <a:srgbClr val="00CC99">
                      <a:lumMod val="60000"/>
                      <a:lumOff val="40000"/>
                    </a:srgbClr>
                  </a:solidFill>
                  <a:effectLst>
                    <a:outerShdw blurRad="50800" dist="38100" dir="2700000">
                      <a:srgbClr val="000000">
                        <a:alpha val="43000"/>
                      </a:srgbClr>
                    </a:outerShdw>
                  </a:effectLst>
                  <a:latin typeface="LucidaGrande" charset="0"/>
                  <a:ea typeface="ＭＳ Ｐゴシック" charset="0"/>
                  <a:cs typeface="Arial" charset="0"/>
                </a:rPr>
                <a:t>"</a:t>
              </a:r>
              <a:r>
                <a:rPr lang="en-US" altLang="ja-JP" sz="2000" b="1" dirty="0">
                  <a:solidFill>
                    <a:srgbClr val="00CC99">
                      <a:lumMod val="60000"/>
                      <a:lumOff val="40000"/>
                    </a:srgbClr>
                  </a:solidFill>
                  <a:effectLst>
                    <a:outerShdw blurRad="50800" dist="38100" dir="2700000">
                      <a:srgbClr val="000000">
                        <a:alpha val="43000"/>
                      </a:srgbClr>
                    </a:outerShdw>
                  </a:effectLst>
                  <a:latin typeface="LucidaGrande" charset="0"/>
                  <a:ea typeface="ＭＳ Ｐゴシック" charset="0"/>
                  <a:cs typeface="Arial" charset="0"/>
                </a:rPr>
                <a:t> </a:t>
              </a:r>
              <a:r>
                <a:rPr lang="en-US" altLang="ja-JP" sz="2000" b="1" dirty="0">
                  <a:solidFill>
                    <a:srgbClr val="FFFFFF"/>
                  </a:solidFill>
                  <a:effectLst>
                    <a:outerShdw blurRad="50800" dist="38100" dir="2700000">
                      <a:srgbClr val="000000">
                        <a:alpha val="43000"/>
                      </a:srgbClr>
                    </a:outerShdw>
                  </a:effectLst>
                  <a:latin typeface="LucidaGrande" charset="0"/>
                  <a:ea typeface="ＭＳ Ｐゴシック" charset="0"/>
                  <a:cs typeface="Arial" charset="0"/>
                </a:rPr>
                <a:t>= masculine, 2:7 = a person)</a:t>
              </a:r>
              <a:endParaRPr lang="en-US" sz="2000" b="1" dirty="0">
                <a:solidFill>
                  <a:srgbClr val="FFFFFF"/>
                </a:solidFill>
                <a:effectLst>
                  <a:outerShdw blurRad="50800" dist="38100" dir="2700000">
                    <a:srgbClr val="000000">
                      <a:alpha val="43000"/>
                    </a:srgbClr>
                  </a:outerShdw>
                </a:effectLst>
                <a:latin typeface="Arial" charset="0"/>
                <a:ea typeface="ＭＳ Ｐゴシック" charset="0"/>
                <a:cs typeface="Arial" charset="0"/>
              </a:endParaRPr>
            </a:p>
          </p:txBody>
        </p:sp>
        <p:pic>
          <p:nvPicPr>
            <p:cNvPr id="160780" name="Picture 2" descr="1 Thess 2.6 GR restainer.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7504" y="5584948"/>
              <a:ext cx="2016224" cy="5555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2" name="Group 1"/>
          <p:cNvGrpSpPr>
            <a:grpSpLocks/>
          </p:cNvGrpSpPr>
          <p:nvPr/>
        </p:nvGrpSpPr>
        <p:grpSpPr bwMode="auto">
          <a:xfrm>
            <a:off x="79375" y="4953000"/>
            <a:ext cx="9064625" cy="609600"/>
            <a:chOff x="80140" y="4953000"/>
            <a:chExt cx="9063422" cy="609600"/>
          </a:xfrm>
        </p:grpSpPr>
        <p:sp>
          <p:nvSpPr>
            <p:cNvPr id="7" name="Rectangle 6"/>
            <p:cNvSpPr>
              <a:spLocks noChangeArrowheads="1"/>
            </p:cNvSpPr>
            <p:nvPr/>
          </p:nvSpPr>
          <p:spPr bwMode="auto">
            <a:xfrm>
              <a:off x="2123149" y="4953000"/>
              <a:ext cx="7020413" cy="609600"/>
            </a:xfrm>
            <a:prstGeom prst="rect">
              <a:avLst/>
            </a:prstGeom>
            <a:noFill/>
            <a:ln w="9525">
              <a:noFill/>
              <a:miter lim="800000"/>
              <a:headEnd/>
              <a:tailEnd/>
            </a:ln>
          </p:spPr>
          <p:txBody>
            <a:bodyPr/>
            <a:lstStyle/>
            <a:p>
              <a:pPr marL="742950" indent="-742950" defTabSz="914400" eaLnBrk="0" fontAlgn="base" hangingPunct="0">
                <a:spcBef>
                  <a:spcPct val="20000"/>
                </a:spcBef>
                <a:spcAft>
                  <a:spcPct val="0"/>
                </a:spcAft>
                <a:defRPr/>
              </a:pPr>
              <a:r>
                <a:rPr lang="en-US" sz="2800" b="1" dirty="0">
                  <a:solidFill>
                    <a:srgbClr val="FFFFFF"/>
                  </a:solidFill>
                  <a:effectLst>
                    <a:outerShdw blurRad="50800" dist="38100" dir="2700000">
                      <a:srgbClr val="000000">
                        <a:alpha val="43000"/>
                      </a:srgbClr>
                    </a:outerShdw>
                  </a:effectLst>
                  <a:latin typeface="Bwgrkl" charset="0"/>
                  <a:ea typeface="ＭＳ Ｐゴシック" charset="0"/>
                  <a:cs typeface="Bwgrkl" charset="0"/>
                </a:rPr>
                <a:t> </a:t>
              </a:r>
              <a:r>
                <a:rPr lang="en-US" sz="2000" b="1" dirty="0">
                  <a:solidFill>
                    <a:srgbClr val="FFFFFF"/>
                  </a:solidFill>
                  <a:effectLst>
                    <a:outerShdw blurRad="50800" dist="38100" dir="2700000">
                      <a:srgbClr val="000000">
                        <a:alpha val="43000"/>
                      </a:srgbClr>
                    </a:outerShdw>
                  </a:effectLst>
                  <a:latin typeface="Arial" charset="0"/>
                  <a:ea typeface="ＭＳ Ｐゴシック" charset="0"/>
                  <a:cs typeface="Arial" charset="0"/>
                </a:rPr>
                <a:t>(</a:t>
              </a:r>
              <a:r>
                <a:rPr lang="en-US" sz="2000" b="1" dirty="0">
                  <a:solidFill>
                    <a:srgbClr val="FFFF00"/>
                  </a:solidFill>
                  <a:effectLst>
                    <a:outerShdw blurRad="50800" dist="38100" dir="2700000">
                      <a:srgbClr val="000000">
                        <a:alpha val="43000"/>
                      </a:srgbClr>
                    </a:outerShdw>
                  </a:effectLst>
                  <a:latin typeface="Arial" charset="0"/>
                  <a:ea typeface="ＭＳ Ｐゴシック" charset="0"/>
                  <a:cs typeface="Arial" charset="0"/>
                </a:rPr>
                <a:t>"</a:t>
              </a:r>
              <a:r>
                <a:rPr lang="en-US" altLang="ja-JP" sz="2000" b="1" dirty="0">
                  <a:solidFill>
                    <a:srgbClr val="FFFF00"/>
                  </a:solidFill>
                  <a:effectLst>
                    <a:outerShdw blurRad="50800" dist="38100" dir="2700000">
                      <a:srgbClr val="000000">
                        <a:alpha val="43000"/>
                      </a:srgbClr>
                    </a:outerShdw>
                  </a:effectLst>
                  <a:latin typeface="LucidaGrande" charset="0"/>
                  <a:ea typeface="ＭＳ Ｐゴシック" charset="0"/>
                  <a:cs typeface="Arial" charset="0"/>
                </a:rPr>
                <a:t>what restrains</a:t>
              </a:r>
              <a:r>
                <a:rPr lang="en-US" sz="2000" b="1" dirty="0">
                  <a:solidFill>
                    <a:srgbClr val="FFFF00"/>
                  </a:solidFill>
                  <a:effectLst>
                    <a:outerShdw blurRad="50800" dist="38100" dir="2700000">
                      <a:srgbClr val="000000">
                        <a:alpha val="43000"/>
                      </a:srgbClr>
                    </a:outerShdw>
                  </a:effectLst>
                  <a:latin typeface="LucidaGrande" charset="0"/>
                  <a:ea typeface="ＭＳ Ｐゴシック" charset="0"/>
                  <a:cs typeface="Arial" charset="0"/>
                </a:rPr>
                <a:t>"</a:t>
              </a:r>
              <a:r>
                <a:rPr lang="en-US" altLang="ja-JP" sz="2000" b="1" dirty="0">
                  <a:solidFill>
                    <a:srgbClr val="FFFFFF"/>
                  </a:solidFill>
                  <a:effectLst>
                    <a:outerShdw blurRad="50800" dist="38100" dir="2700000">
                      <a:srgbClr val="000000">
                        <a:alpha val="43000"/>
                      </a:srgbClr>
                    </a:outerShdw>
                  </a:effectLst>
                  <a:latin typeface="LucidaGrande" charset="0"/>
                  <a:ea typeface="ＭＳ Ｐゴシック" charset="0"/>
                  <a:cs typeface="Arial" charset="0"/>
                </a:rPr>
                <a:t> = neuter, 2:6 = gospel preaching)</a:t>
              </a:r>
              <a:endParaRPr lang="en-US" sz="2000" b="1" dirty="0">
                <a:solidFill>
                  <a:srgbClr val="FFFFFF"/>
                </a:solidFill>
                <a:effectLst>
                  <a:outerShdw blurRad="50800" dist="38100" dir="2700000">
                    <a:srgbClr val="000000">
                      <a:alpha val="43000"/>
                    </a:srgbClr>
                  </a:outerShdw>
                </a:effectLst>
                <a:latin typeface="Arial" charset="0"/>
                <a:ea typeface="ＭＳ Ｐゴシック" charset="0"/>
                <a:cs typeface="Arial" charset="0"/>
              </a:endParaRPr>
            </a:p>
          </p:txBody>
        </p:sp>
        <p:pic>
          <p:nvPicPr>
            <p:cNvPr id="160778" name="Picture 3" descr="1 Thess 2.6 GR what restains.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0140" y="5013325"/>
              <a:ext cx="1971580" cy="5039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4" name="Rectangle 4"/>
          <p:cNvSpPr>
            <a:spLocks noChangeArrowheads="1"/>
          </p:cNvSpPr>
          <p:nvPr/>
        </p:nvSpPr>
        <p:spPr bwMode="auto">
          <a:xfrm>
            <a:off x="250824" y="2595563"/>
            <a:ext cx="8707263" cy="2417762"/>
          </a:xfrm>
          <a:prstGeom prst="rect">
            <a:avLst/>
          </a:prstGeom>
          <a:solidFill>
            <a:schemeClr val="tx1"/>
          </a:solidFill>
          <a:ln w="9525">
            <a:noFill/>
            <a:miter lim="800000"/>
            <a:headEnd/>
            <a:tailEnd/>
          </a:ln>
        </p:spPr>
        <p:txBody>
          <a:bodyPr anchor="ctr"/>
          <a:lstStyle/>
          <a:p>
            <a:pPr defTabSz="914400" eaLnBrk="0" fontAlgn="base" hangingPunct="0">
              <a:spcBef>
                <a:spcPct val="20000"/>
              </a:spcBef>
              <a:spcAft>
                <a:spcPct val="0"/>
              </a:spcAft>
              <a:defRPr/>
            </a:pPr>
            <a:r>
              <a:rPr lang="en-US" sz="2400" b="1" baseline="30000" dirty="0">
                <a:solidFill>
                  <a:srgbClr val="FFFFFF"/>
                </a:solidFill>
                <a:effectLst>
                  <a:outerShdw blurRad="38100" dist="38100" dir="2700000" algn="tl">
                    <a:srgbClr val="000000"/>
                  </a:outerShdw>
                </a:effectLst>
                <a:latin typeface="Arial" charset="0"/>
                <a:ea typeface="ＭＳ Ｐゴシック" charset="0"/>
                <a:cs typeface="Arial" charset="0"/>
              </a:rPr>
              <a:t>6</a:t>
            </a:r>
            <a:r>
              <a:rPr lang="en-US" sz="2400" b="1" dirty="0">
                <a:solidFill>
                  <a:srgbClr val="FFFFFF"/>
                </a:solidFill>
                <a:effectLst>
                  <a:outerShdw blurRad="38100" dist="38100" dir="2700000" algn="tl">
                    <a:srgbClr val="000000"/>
                  </a:outerShdw>
                </a:effectLst>
                <a:latin typeface="Arial" charset="0"/>
                <a:ea typeface="ＭＳ Ｐゴシック" charset="0"/>
                <a:cs typeface="Arial" charset="0"/>
              </a:rPr>
              <a:t>And now you know </a:t>
            </a:r>
            <a:r>
              <a:rPr lang="en-US" sz="2400" b="1" dirty="0">
                <a:solidFill>
                  <a:srgbClr val="FFFF00"/>
                </a:solidFill>
                <a:effectLst>
                  <a:outerShdw blurRad="38100" dist="38100" dir="2700000" algn="tl">
                    <a:srgbClr val="000000"/>
                  </a:outerShdw>
                </a:effectLst>
                <a:latin typeface="Arial" charset="0"/>
                <a:ea typeface="ＭＳ Ｐゴシック" charset="0"/>
                <a:cs typeface="Arial" charset="0"/>
              </a:rPr>
              <a:t>what is holding him back</a:t>
            </a:r>
            <a:r>
              <a:rPr lang="en-US" sz="2400" b="1" dirty="0">
                <a:solidFill>
                  <a:srgbClr val="FFFFFF"/>
                </a:solidFill>
                <a:effectLst>
                  <a:outerShdw blurRad="38100" dist="38100" dir="2700000" algn="tl">
                    <a:srgbClr val="000000"/>
                  </a:outerShdw>
                </a:effectLst>
                <a:latin typeface="Arial" charset="0"/>
                <a:ea typeface="ＭＳ Ｐゴシック" charset="0"/>
                <a:cs typeface="Arial" charset="0"/>
              </a:rPr>
              <a:t>, so that he may be revealed at the proper time. </a:t>
            </a:r>
            <a:r>
              <a:rPr lang="en-US" sz="2400" b="1" baseline="30000" dirty="0">
                <a:solidFill>
                  <a:srgbClr val="FFFFFF"/>
                </a:solidFill>
                <a:effectLst>
                  <a:outerShdw blurRad="38100" dist="38100" dir="2700000" algn="tl">
                    <a:srgbClr val="000000"/>
                  </a:outerShdw>
                </a:effectLst>
                <a:latin typeface="Arial" charset="0"/>
                <a:ea typeface="ＭＳ Ｐゴシック" charset="0"/>
                <a:cs typeface="Arial" charset="0"/>
              </a:rPr>
              <a:t>7</a:t>
            </a:r>
            <a:r>
              <a:rPr lang="en-US" sz="2400" b="1" dirty="0">
                <a:solidFill>
                  <a:srgbClr val="FFFFFF"/>
                </a:solidFill>
                <a:effectLst>
                  <a:outerShdw blurRad="38100" dist="38100" dir="2700000" algn="tl">
                    <a:srgbClr val="000000"/>
                  </a:outerShdw>
                </a:effectLst>
                <a:latin typeface="Arial" charset="0"/>
                <a:ea typeface="ＭＳ Ｐゴシック" charset="0"/>
                <a:cs typeface="Arial" charset="0"/>
              </a:rPr>
              <a:t>For the secret power of lawlessness is already at work; but </a:t>
            </a:r>
            <a:r>
              <a:rPr lang="en-US" sz="2400" b="1" dirty="0">
                <a:solidFill>
                  <a:srgbClr val="47FFD1"/>
                </a:solidFill>
                <a:effectLst>
                  <a:outerShdw blurRad="38100" dist="38100" dir="2700000" algn="tl">
                    <a:srgbClr val="000000"/>
                  </a:outerShdw>
                </a:effectLst>
                <a:latin typeface="Arial" charset="0"/>
                <a:ea typeface="ＭＳ Ｐゴシック" charset="0"/>
                <a:cs typeface="Arial" charset="0"/>
              </a:rPr>
              <a:t>the one who now holds it back </a:t>
            </a:r>
            <a:r>
              <a:rPr lang="en-US" sz="2400" b="1" dirty="0">
                <a:solidFill>
                  <a:srgbClr val="FFFFFF"/>
                </a:solidFill>
                <a:effectLst>
                  <a:outerShdw blurRad="38100" dist="38100" dir="2700000" algn="tl">
                    <a:srgbClr val="000000"/>
                  </a:outerShdw>
                </a:effectLst>
                <a:latin typeface="Arial" charset="0"/>
                <a:ea typeface="ＭＳ Ｐゴシック" charset="0"/>
                <a:cs typeface="Arial" charset="0"/>
              </a:rPr>
              <a:t>will continue to do so till he is taken out of the way (NIV).</a:t>
            </a:r>
          </a:p>
        </p:txBody>
      </p:sp>
    </p:spTree>
    <p:extLst>
      <p:ext uri="{BB962C8B-B14F-4D97-AF65-F5344CB8AC3E}">
        <p14:creationId xmlns:p14="http://schemas.microsoft.com/office/powerpoint/2010/main" val="21109423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81988">
                                            <p:txEl>
                                              <p:pRg st="0" end="0"/>
                                            </p:txEl>
                                          </p:spTgt>
                                        </p:tgtEl>
                                        <p:attrNameLst>
                                          <p:attrName>style.visibility</p:attrName>
                                        </p:attrNameLst>
                                      </p:cBhvr>
                                      <p:to>
                                        <p:strVal val="visible"/>
                                      </p:to>
                                    </p:set>
                                    <p:animEffect transition="in" filter="dissolve">
                                      <p:cBhvr>
                                        <p:cTn id="7" dur="500"/>
                                        <p:tgtEl>
                                          <p:spTgt spid="68198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4">
                                            <p:bg/>
                                          </p:spTgt>
                                        </p:tgtEl>
                                        <p:attrNameLst>
                                          <p:attrName>style.visibility</p:attrName>
                                        </p:attrNameLst>
                                      </p:cBhvr>
                                      <p:to>
                                        <p:strVal val="visible"/>
                                      </p:to>
                                    </p:set>
                                    <p:animEffect transition="in" filter="dissolve">
                                      <p:cBhvr>
                                        <p:cTn id="24" dur="500"/>
                                        <p:tgtEl>
                                          <p:spTgt spid="14">
                                            <p:bg/>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4">
                                            <p:txEl>
                                              <p:pRg st="0" end="0"/>
                                            </p:txEl>
                                          </p:spTgt>
                                        </p:tgtEl>
                                        <p:attrNameLst>
                                          <p:attrName>style.visibility</p:attrName>
                                        </p:attrNameLst>
                                      </p:cBhvr>
                                      <p:to>
                                        <p:strVal val="visible"/>
                                      </p:to>
                                    </p:set>
                                    <p:animEffect transition="in" filter="dissolve">
                                      <p:cBhvr>
                                        <p:cTn id="29"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8" grpId="0" build="p"/>
      <p:bldP spid="14" grpId="0" build="p" animBg="1"/>
    </p:bldLst>
  </p:timing>
</p:sld>
</file>

<file path=ppt/slides/slide138.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153604" name="Text Box 1028"/>
          <p:cNvSpPr txBox="1">
            <a:spLocks noChangeArrowheads="1"/>
          </p:cNvSpPr>
          <p:nvPr/>
        </p:nvSpPr>
        <p:spPr bwMode="auto">
          <a:xfrm>
            <a:off x="-131278" y="4154263"/>
            <a:ext cx="1966118" cy="769441"/>
          </a:xfrm>
          <a:prstGeom prst="rect">
            <a:avLst/>
          </a:prstGeom>
          <a:noFill/>
          <a:ln w="38100">
            <a:no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b="1" dirty="0">
                <a:solidFill>
                  <a:srgbClr val="FFFFFF"/>
                </a:solidFill>
                <a:effectLst>
                  <a:outerShdw blurRad="50800" dist="63500" dir="2700000" algn="tl" rotWithShape="0">
                    <a:srgbClr val="000000"/>
                  </a:outerShdw>
                </a:effectLst>
                <a:latin typeface="Arial" charset="0"/>
                <a:cs typeface="Arial" charset="0"/>
              </a:rPr>
              <a:t>69 Weeks </a:t>
            </a:r>
            <a:br>
              <a:rPr lang="en-US" b="1" dirty="0">
                <a:solidFill>
                  <a:srgbClr val="FFFFFF"/>
                </a:solidFill>
                <a:effectLst>
                  <a:outerShdw blurRad="50800" dist="63500" dir="2700000" algn="tl" rotWithShape="0">
                    <a:srgbClr val="000000"/>
                  </a:outerShdw>
                </a:effectLst>
                <a:latin typeface="Arial" charset="0"/>
                <a:cs typeface="Arial" charset="0"/>
              </a:rPr>
            </a:br>
            <a:r>
              <a:rPr lang="en-US" sz="2000" b="1" dirty="0">
                <a:solidFill>
                  <a:srgbClr val="FFFFFF"/>
                </a:solidFill>
                <a:effectLst>
                  <a:outerShdw blurRad="50800" dist="63500" dir="2700000" algn="tl" rotWithShape="0">
                    <a:srgbClr val="000000"/>
                  </a:outerShdw>
                </a:effectLst>
                <a:latin typeface="Arial" charset="0"/>
                <a:cs typeface="Arial" charset="0"/>
              </a:rPr>
              <a:t>(Dan. 9:24-27)</a:t>
            </a:r>
          </a:p>
        </p:txBody>
      </p:sp>
      <p:sp>
        <p:nvSpPr>
          <p:cNvPr id="41989" name="Text Box 1029"/>
          <p:cNvSpPr txBox="1">
            <a:spLocks noChangeArrowheads="1"/>
          </p:cNvSpPr>
          <p:nvPr/>
        </p:nvSpPr>
        <p:spPr bwMode="auto">
          <a:xfrm>
            <a:off x="4786341" y="2157607"/>
            <a:ext cx="251644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b="1" dirty="0">
                <a:solidFill>
                  <a:srgbClr val="FFFFFF"/>
                </a:solidFill>
                <a:effectLst>
                  <a:outerShdw blurRad="50800" dist="63500" dir="2700000" algn="tl" rotWithShape="0">
                    <a:srgbClr val="000000"/>
                  </a:outerShdw>
                </a:effectLst>
                <a:latin typeface="Arial" charset="0"/>
                <a:cs typeface="Arial" charset="0"/>
              </a:rPr>
              <a:t>Second Coming</a:t>
            </a:r>
            <a:br>
              <a:rPr lang="en-US" b="1" dirty="0">
                <a:solidFill>
                  <a:srgbClr val="FFFFFF"/>
                </a:solidFill>
                <a:effectLst>
                  <a:outerShdw blurRad="50800" dist="63500" dir="2700000" algn="tl" rotWithShape="0">
                    <a:srgbClr val="000000"/>
                  </a:outerShdw>
                </a:effectLst>
                <a:latin typeface="Arial" charset="0"/>
                <a:cs typeface="Arial" charset="0"/>
              </a:rPr>
            </a:br>
            <a:r>
              <a:rPr lang="en-US" sz="2000" b="1" dirty="0">
                <a:solidFill>
                  <a:srgbClr val="FFFFFF"/>
                </a:solidFill>
                <a:effectLst>
                  <a:outerShdw blurRad="50800" dist="63500" dir="2700000" algn="tl" rotWithShape="0">
                    <a:srgbClr val="000000"/>
                  </a:outerShdw>
                </a:effectLst>
                <a:latin typeface="Arial" charset="0"/>
                <a:cs typeface="Arial" charset="0"/>
              </a:rPr>
              <a:t>Rev. 19:11-21</a:t>
            </a:r>
          </a:p>
        </p:txBody>
      </p:sp>
      <p:sp>
        <p:nvSpPr>
          <p:cNvPr id="41991" name="Text Box 1031"/>
          <p:cNvSpPr txBox="1">
            <a:spLocks noChangeArrowheads="1"/>
          </p:cNvSpPr>
          <p:nvPr/>
        </p:nvSpPr>
        <p:spPr bwMode="auto">
          <a:xfrm>
            <a:off x="3914342" y="3276600"/>
            <a:ext cx="213021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b="1" dirty="0">
                <a:solidFill>
                  <a:srgbClr val="FFFFFF"/>
                </a:solidFill>
                <a:effectLst>
                  <a:outerShdw blurRad="50800" dist="63500" dir="2700000" algn="tl" rotWithShape="0">
                    <a:srgbClr val="000000"/>
                  </a:outerShdw>
                </a:effectLst>
                <a:latin typeface="Arial" charset="0"/>
                <a:cs typeface="Arial" charset="0"/>
              </a:rPr>
              <a:t>Tribulation</a:t>
            </a:r>
            <a:endParaRPr lang="en-US" b="1" dirty="0">
              <a:solidFill>
                <a:srgbClr val="000000"/>
              </a:solidFill>
              <a:effectLst>
                <a:outerShdw blurRad="50800" dist="63500" dir="2700000" algn="tl" rotWithShape="0">
                  <a:srgbClr val="000000"/>
                </a:outerShdw>
              </a:effectLst>
              <a:latin typeface="Arial" charset="0"/>
              <a:cs typeface="Arial" charset="0"/>
            </a:endParaRPr>
          </a:p>
        </p:txBody>
      </p:sp>
      <p:sp>
        <p:nvSpPr>
          <p:cNvPr id="41992" name="Text Box 1032"/>
          <p:cNvSpPr txBox="1">
            <a:spLocks noChangeArrowheads="1"/>
          </p:cNvSpPr>
          <p:nvPr/>
        </p:nvSpPr>
        <p:spPr bwMode="auto">
          <a:xfrm>
            <a:off x="4148672" y="4154263"/>
            <a:ext cx="85812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2000" b="1" dirty="0">
                <a:solidFill>
                  <a:schemeClr val="bg1"/>
                </a:solidFill>
                <a:effectLst>
                  <a:outerShdw blurRad="50800" dist="63500" dir="2700000" algn="tl" rotWithShape="0">
                    <a:srgbClr val="000000"/>
                  </a:outerShdw>
                </a:effectLst>
                <a:latin typeface="Arial" charset="0"/>
                <a:cs typeface="Arial" charset="0"/>
              </a:rPr>
              <a:t>3½</a:t>
            </a:r>
          </a:p>
        </p:txBody>
      </p:sp>
      <p:sp>
        <p:nvSpPr>
          <p:cNvPr id="41993" name="Text Box 1033"/>
          <p:cNvSpPr txBox="1">
            <a:spLocks noChangeArrowheads="1"/>
          </p:cNvSpPr>
          <p:nvPr/>
        </p:nvSpPr>
        <p:spPr bwMode="auto">
          <a:xfrm>
            <a:off x="5864918" y="3276600"/>
            <a:ext cx="186394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b="1" dirty="0">
                <a:solidFill>
                  <a:srgbClr val="FFFFFF"/>
                </a:solidFill>
                <a:effectLst>
                  <a:outerShdw blurRad="50800" dist="63500" dir="2700000" algn="tl" rotWithShape="0">
                    <a:srgbClr val="000000"/>
                  </a:outerShdw>
                </a:effectLst>
                <a:latin typeface="Arial" charset="0"/>
                <a:cs typeface="Arial" charset="0"/>
              </a:rPr>
              <a:t>Millennium</a:t>
            </a:r>
            <a:endParaRPr lang="en-US" b="1" dirty="0">
              <a:solidFill>
                <a:srgbClr val="000000"/>
              </a:solidFill>
              <a:effectLst>
                <a:outerShdw blurRad="50800" dist="63500" dir="2700000" algn="tl" rotWithShape="0">
                  <a:srgbClr val="000000"/>
                </a:outerShdw>
              </a:effectLst>
              <a:latin typeface="Arial" charset="0"/>
              <a:cs typeface="Arial" charset="0"/>
            </a:endParaRPr>
          </a:p>
        </p:txBody>
      </p:sp>
      <p:sp>
        <p:nvSpPr>
          <p:cNvPr id="41994" name="Text Box 1034"/>
          <p:cNvSpPr txBox="1">
            <a:spLocks noChangeArrowheads="1"/>
          </p:cNvSpPr>
          <p:nvPr/>
        </p:nvSpPr>
        <p:spPr bwMode="auto">
          <a:xfrm>
            <a:off x="5743983" y="4154263"/>
            <a:ext cx="211794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2000" b="1" dirty="0">
                <a:solidFill>
                  <a:schemeClr val="bg1"/>
                </a:solidFill>
                <a:effectLst>
                  <a:outerShdw blurRad="50800" dist="63500" dir="2700000" algn="tl" rotWithShape="0">
                    <a:srgbClr val="000000"/>
                  </a:outerShdw>
                </a:effectLst>
                <a:latin typeface="Arial" charset="0"/>
                <a:cs typeface="Arial" charset="0"/>
              </a:rPr>
              <a:t>Rev. 20:4-6</a:t>
            </a:r>
          </a:p>
        </p:txBody>
      </p:sp>
      <p:sp>
        <p:nvSpPr>
          <p:cNvPr id="153615" name="Rectangle 1040"/>
          <p:cNvSpPr>
            <a:spLocks noGrp="1" noChangeArrowheads="1"/>
          </p:cNvSpPr>
          <p:nvPr>
            <p:ph type="title" idx="4294967295"/>
          </p:nvPr>
        </p:nvSpPr>
        <p:spPr>
          <a:xfrm>
            <a:off x="4148671" y="1593512"/>
            <a:ext cx="3713257" cy="523220"/>
          </a:xfrm>
          <a:solidFill>
            <a:srgbClr val="800000"/>
          </a:solidFill>
        </p:spPr>
        <p:txBody>
          <a:bodyPr wrap="square" anchor="t">
            <a:spAutoFit/>
          </a:bodyPr>
          <a:lstStyle/>
          <a:p>
            <a:pPr>
              <a:spcBef>
                <a:spcPct val="50000"/>
              </a:spcBef>
            </a:pPr>
            <a:r>
              <a:rPr lang="en-US" altLang="ja-JP" sz="2800" b="1" dirty="0">
                <a:solidFill>
                  <a:srgbClr val="FFFFFF"/>
                </a:solidFill>
                <a:effectLst>
                  <a:outerShdw blurRad="50800" dist="63500" dir="2700000" algn="tl" rotWithShape="0">
                    <a:srgbClr val="000000"/>
                  </a:outerShdw>
                </a:effectLst>
                <a:latin typeface="Arial" charset="0"/>
                <a:ea typeface="ＭＳ Ｐゴシック" charset="0"/>
              </a:rPr>
              <a:t>The Day of the Lord</a:t>
            </a:r>
            <a:endParaRPr lang="en-US" sz="2800" b="1" dirty="0">
              <a:solidFill>
                <a:srgbClr val="FFFFFF"/>
              </a:solidFill>
              <a:effectLst>
                <a:outerShdw blurRad="50800" dist="63500" dir="2700000" algn="tl" rotWithShape="0">
                  <a:srgbClr val="000000"/>
                </a:outerShdw>
              </a:effectLst>
              <a:latin typeface="Arial" charset="0"/>
              <a:ea typeface="ＭＳ Ｐゴシック" charset="0"/>
            </a:endParaRPr>
          </a:p>
        </p:txBody>
      </p:sp>
      <p:sp>
        <p:nvSpPr>
          <p:cNvPr id="153616" name="Text Box 1041"/>
          <p:cNvSpPr txBox="1">
            <a:spLocks noChangeArrowheads="1"/>
          </p:cNvSpPr>
          <p:nvPr/>
        </p:nvSpPr>
        <p:spPr bwMode="auto">
          <a:xfrm>
            <a:off x="8243421" y="11903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effectLst>
                  <a:outerShdw blurRad="50800" dist="63500" dir="2700000" algn="tl" rotWithShape="0">
                    <a:srgbClr val="000000"/>
                  </a:outerShdw>
                </a:effectLst>
                <a:latin typeface="Arial" charset="0"/>
                <a:cs typeface="Arial" charset="0"/>
              </a:rPr>
              <a:t>213</a:t>
            </a:r>
            <a:endParaRPr lang="en-US" b="1" dirty="0">
              <a:solidFill>
                <a:srgbClr val="000000"/>
              </a:solidFill>
              <a:effectLst>
                <a:outerShdw blurRad="50800" dist="63500" dir="2700000" algn="tl" rotWithShape="0">
                  <a:srgbClr val="000000"/>
                </a:outerShdw>
              </a:effectLst>
              <a:latin typeface="Arial" charset="0"/>
              <a:cs typeface="Arial" charset="0"/>
            </a:endParaRPr>
          </a:p>
        </p:txBody>
      </p:sp>
      <p:sp>
        <p:nvSpPr>
          <p:cNvPr id="18" name="Text Box 1028"/>
          <p:cNvSpPr txBox="1">
            <a:spLocks noChangeArrowheads="1"/>
          </p:cNvSpPr>
          <p:nvPr/>
        </p:nvSpPr>
        <p:spPr bwMode="auto">
          <a:xfrm>
            <a:off x="1725986" y="4154263"/>
            <a:ext cx="2011448" cy="1077218"/>
          </a:xfrm>
          <a:prstGeom prst="rect">
            <a:avLst/>
          </a:prstGeom>
          <a:noFill/>
          <a:ln w="38100">
            <a:no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b="1" dirty="0">
                <a:solidFill>
                  <a:srgbClr val="FFFFFF"/>
                </a:solidFill>
                <a:effectLst>
                  <a:outerShdw blurRad="50800" dist="63500" dir="2700000" algn="tl" rotWithShape="0">
                    <a:srgbClr val="000000"/>
                  </a:outerShdw>
                </a:effectLst>
                <a:latin typeface="Arial" charset="0"/>
                <a:cs typeface="Arial" charset="0"/>
              </a:rPr>
              <a:t>Church Age</a:t>
            </a:r>
            <a:br>
              <a:rPr lang="en-US" sz="2000" b="1" dirty="0">
                <a:solidFill>
                  <a:srgbClr val="FFFFFF"/>
                </a:solidFill>
                <a:effectLst>
                  <a:outerShdw blurRad="50800" dist="63500" dir="2700000" algn="tl" rotWithShape="0">
                    <a:srgbClr val="000000"/>
                  </a:outerShdw>
                </a:effectLst>
                <a:latin typeface="Arial" charset="0"/>
                <a:cs typeface="Arial" charset="0"/>
              </a:rPr>
            </a:br>
            <a:r>
              <a:rPr lang="en-US" sz="2000" b="1" dirty="0">
                <a:solidFill>
                  <a:srgbClr val="FFFFFF"/>
                </a:solidFill>
                <a:effectLst>
                  <a:outerShdw blurRad="50800" dist="63500" dir="2700000" algn="tl" rotWithShape="0">
                    <a:srgbClr val="000000"/>
                  </a:outerShdw>
                </a:effectLst>
                <a:latin typeface="Arial" charset="0"/>
                <a:cs typeface="Arial" charset="0"/>
              </a:rPr>
              <a:t>Matt. 16:18</a:t>
            </a:r>
            <a:br>
              <a:rPr lang="en-US" sz="2000" b="1" dirty="0">
                <a:solidFill>
                  <a:srgbClr val="FFFFFF"/>
                </a:solidFill>
                <a:effectLst>
                  <a:outerShdw blurRad="50800" dist="63500" dir="2700000" algn="tl" rotWithShape="0">
                    <a:srgbClr val="000000"/>
                  </a:outerShdw>
                </a:effectLst>
                <a:latin typeface="Arial" charset="0"/>
                <a:cs typeface="Arial" charset="0"/>
              </a:rPr>
            </a:br>
            <a:r>
              <a:rPr lang="en-US" sz="2000" b="1" dirty="0">
                <a:solidFill>
                  <a:srgbClr val="FFFFFF"/>
                </a:solidFill>
                <a:effectLst>
                  <a:outerShdw blurRad="50800" dist="63500" dir="2700000" algn="tl" rotWithShape="0">
                    <a:srgbClr val="000000"/>
                  </a:outerShdw>
                </a:effectLst>
                <a:latin typeface="Arial" charset="0"/>
                <a:cs typeface="Arial" charset="0"/>
              </a:rPr>
              <a:t>Acts 2:1-4</a:t>
            </a:r>
            <a:endParaRPr lang="en-US" b="1" dirty="0">
              <a:solidFill>
                <a:srgbClr val="FFFFFF"/>
              </a:solidFill>
              <a:effectLst>
                <a:outerShdw blurRad="50800" dist="63500" dir="2700000" algn="tl" rotWithShape="0">
                  <a:srgbClr val="000000"/>
                </a:outerShdw>
              </a:effectLst>
              <a:latin typeface="Arial" charset="0"/>
              <a:cs typeface="Arial" charset="0"/>
            </a:endParaRPr>
          </a:p>
        </p:txBody>
      </p:sp>
      <p:sp>
        <p:nvSpPr>
          <p:cNvPr id="19" name="Text Box 1029"/>
          <p:cNvSpPr txBox="1">
            <a:spLocks noChangeArrowheads="1"/>
          </p:cNvSpPr>
          <p:nvPr/>
        </p:nvSpPr>
        <p:spPr bwMode="auto">
          <a:xfrm>
            <a:off x="2856857" y="560772"/>
            <a:ext cx="3989045"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50000"/>
              </a:spcBef>
              <a:spcAft>
                <a:spcPct val="0"/>
              </a:spcAft>
            </a:pPr>
            <a:r>
              <a:rPr lang="en-US" b="1" dirty="0">
                <a:solidFill>
                  <a:srgbClr val="FFFFFF"/>
                </a:solidFill>
                <a:effectLst>
                  <a:outerShdw blurRad="50800" dist="63500" dir="2700000" algn="tl" rotWithShape="0">
                    <a:srgbClr val="000000"/>
                  </a:outerShdw>
                </a:effectLst>
                <a:latin typeface="Arial" charset="0"/>
                <a:cs typeface="Arial" charset="0"/>
              </a:rPr>
              <a:t>Judgment Seat in Heaven</a:t>
            </a:r>
            <a:br>
              <a:rPr lang="en-US" b="1" dirty="0">
                <a:solidFill>
                  <a:srgbClr val="FFFFFF"/>
                </a:solidFill>
                <a:effectLst>
                  <a:outerShdw blurRad="50800" dist="63500" dir="2700000" algn="tl" rotWithShape="0">
                    <a:srgbClr val="000000"/>
                  </a:outerShdw>
                </a:effectLst>
                <a:latin typeface="Arial" charset="0"/>
                <a:cs typeface="Arial" charset="0"/>
              </a:rPr>
            </a:br>
            <a:r>
              <a:rPr lang="en-US" sz="2000" b="1" dirty="0">
                <a:solidFill>
                  <a:srgbClr val="FFFFFF"/>
                </a:solidFill>
                <a:effectLst>
                  <a:outerShdw blurRad="50800" dist="63500" dir="2700000" algn="tl" rotWithShape="0">
                    <a:srgbClr val="000000"/>
                  </a:outerShdw>
                </a:effectLst>
                <a:latin typeface="Arial" charset="0"/>
                <a:cs typeface="Arial" charset="0"/>
              </a:rPr>
              <a:t>2 Cor. 5:10; 1 Cor. 3:10-15</a:t>
            </a:r>
            <a:endParaRPr lang="en-US" b="1" dirty="0">
              <a:solidFill>
                <a:srgbClr val="FFFFFF"/>
              </a:solidFill>
              <a:effectLst>
                <a:outerShdw blurRad="50800" dist="63500" dir="2700000" algn="tl" rotWithShape="0">
                  <a:srgbClr val="000000"/>
                </a:outerShdw>
              </a:effectLst>
              <a:latin typeface="Arial" charset="0"/>
              <a:cs typeface="Arial" charset="0"/>
            </a:endParaRPr>
          </a:p>
        </p:txBody>
      </p:sp>
      <p:cxnSp>
        <p:nvCxnSpPr>
          <p:cNvPr id="3" name="Straight Connector 2"/>
          <p:cNvCxnSpPr/>
          <p:nvPr/>
        </p:nvCxnSpPr>
        <p:spPr bwMode="auto">
          <a:xfrm>
            <a:off x="3858383" y="4114800"/>
            <a:ext cx="0" cy="1436914"/>
          </a:xfrm>
          <a:prstGeom prst="line">
            <a:avLst/>
          </a:prstGeom>
          <a:solidFill>
            <a:schemeClr val="accent1"/>
          </a:solidFill>
          <a:ln w="38100" cap="flat" cmpd="sng" algn="ctr">
            <a:solidFill>
              <a:srgbClr val="FFFFFF"/>
            </a:solidFill>
            <a:prstDash val="solid"/>
            <a:round/>
            <a:headEnd type="none" w="med" len="med"/>
            <a:tailEnd type="none" w="med" len="med"/>
          </a:ln>
          <a:effectLst/>
        </p:spPr>
      </p:cxnSp>
      <p:sp>
        <p:nvSpPr>
          <p:cNvPr id="23" name="Text Box 1028"/>
          <p:cNvSpPr txBox="1">
            <a:spLocks noChangeArrowheads="1"/>
          </p:cNvSpPr>
          <p:nvPr/>
        </p:nvSpPr>
        <p:spPr bwMode="auto">
          <a:xfrm>
            <a:off x="3023809" y="5518601"/>
            <a:ext cx="3822093" cy="1015663"/>
          </a:xfrm>
          <a:prstGeom prst="rect">
            <a:avLst/>
          </a:prstGeom>
          <a:noFill/>
          <a:ln w="38100">
            <a:no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50000"/>
              </a:spcBef>
              <a:spcAft>
                <a:spcPct val="0"/>
              </a:spcAft>
            </a:pPr>
            <a:r>
              <a:rPr lang="en-US" sz="2000" b="1" dirty="0">
                <a:solidFill>
                  <a:srgbClr val="FFFFFF"/>
                </a:solidFill>
                <a:effectLst>
                  <a:outerShdw blurRad="50800" dist="63500" dir="2700000" algn="tl" rotWithShape="0">
                    <a:srgbClr val="000000"/>
                  </a:outerShdw>
                </a:effectLst>
                <a:latin typeface="Arial" charset="0"/>
                <a:cs typeface="Arial" charset="0"/>
              </a:rPr>
              <a:t>Short Period of Preparation; Rise of the Antichrist </a:t>
            </a:r>
            <a:br>
              <a:rPr lang="en-US" sz="2000" b="1" dirty="0">
                <a:solidFill>
                  <a:srgbClr val="FFFFFF"/>
                </a:solidFill>
                <a:effectLst>
                  <a:outerShdw blurRad="50800" dist="63500" dir="2700000" algn="tl" rotWithShape="0">
                    <a:srgbClr val="000000"/>
                  </a:outerShdw>
                </a:effectLst>
                <a:latin typeface="Arial" charset="0"/>
                <a:cs typeface="Arial" charset="0"/>
              </a:rPr>
            </a:br>
            <a:r>
              <a:rPr lang="en-US" sz="2000" b="1" dirty="0">
                <a:solidFill>
                  <a:srgbClr val="FFFFFF"/>
                </a:solidFill>
                <a:effectLst>
                  <a:outerShdw blurRad="50800" dist="63500" dir="2700000" algn="tl" rotWithShape="0">
                    <a:srgbClr val="000000"/>
                  </a:outerShdw>
                </a:effectLst>
                <a:latin typeface="Arial" charset="0"/>
                <a:cs typeface="Arial" charset="0"/>
              </a:rPr>
              <a:t>(length of time unknown)</a:t>
            </a:r>
          </a:p>
        </p:txBody>
      </p:sp>
      <p:cxnSp>
        <p:nvCxnSpPr>
          <p:cNvPr id="24" name="Straight Connector 23"/>
          <p:cNvCxnSpPr/>
          <p:nvPr/>
        </p:nvCxnSpPr>
        <p:spPr bwMode="auto">
          <a:xfrm>
            <a:off x="1725985" y="4150713"/>
            <a:ext cx="0" cy="1001486"/>
          </a:xfrm>
          <a:prstGeom prst="line">
            <a:avLst/>
          </a:prstGeom>
          <a:solidFill>
            <a:schemeClr val="accent1"/>
          </a:solidFill>
          <a:ln w="38100" cap="flat" cmpd="sng" algn="ctr">
            <a:solidFill>
              <a:srgbClr val="FFFFFF"/>
            </a:solidFill>
            <a:prstDash val="solid"/>
            <a:round/>
            <a:headEnd type="none" w="med" len="med"/>
            <a:tailEnd type="none" w="med" len="med"/>
          </a:ln>
          <a:effectLst/>
        </p:spPr>
      </p:cxnSp>
      <p:sp>
        <p:nvSpPr>
          <p:cNvPr id="25" name="Text Box 1028"/>
          <p:cNvSpPr txBox="1">
            <a:spLocks noChangeArrowheads="1"/>
          </p:cNvSpPr>
          <p:nvPr/>
        </p:nvSpPr>
        <p:spPr bwMode="auto">
          <a:xfrm>
            <a:off x="891411" y="5179569"/>
            <a:ext cx="1842117" cy="400110"/>
          </a:xfrm>
          <a:prstGeom prst="rect">
            <a:avLst/>
          </a:prstGeom>
          <a:noFill/>
          <a:ln w="38100">
            <a:no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50000"/>
              </a:spcBef>
              <a:spcAft>
                <a:spcPct val="0"/>
              </a:spcAft>
            </a:pPr>
            <a:r>
              <a:rPr lang="en-US" sz="2000" b="1" dirty="0">
                <a:solidFill>
                  <a:srgbClr val="FFFFFF"/>
                </a:solidFill>
                <a:effectLst>
                  <a:outerShdw blurRad="50800" dist="63500" dir="2700000" algn="tl" rotWithShape="0">
                    <a:srgbClr val="000000"/>
                  </a:outerShdw>
                </a:effectLst>
                <a:latin typeface="Arial" charset="0"/>
                <a:cs typeface="Arial" charset="0"/>
              </a:rPr>
              <a:t>Matt. 27:50</a:t>
            </a:r>
          </a:p>
        </p:txBody>
      </p:sp>
      <p:grpSp>
        <p:nvGrpSpPr>
          <p:cNvPr id="7" name="Group 6"/>
          <p:cNvGrpSpPr/>
          <p:nvPr/>
        </p:nvGrpSpPr>
        <p:grpSpPr>
          <a:xfrm>
            <a:off x="1544739" y="3502025"/>
            <a:ext cx="362491" cy="555625"/>
            <a:chOff x="1155162" y="3084286"/>
            <a:chExt cx="362491" cy="555625"/>
          </a:xfrm>
        </p:grpSpPr>
        <p:cxnSp>
          <p:nvCxnSpPr>
            <p:cNvPr id="27" name="Straight Connector 26"/>
            <p:cNvCxnSpPr/>
            <p:nvPr/>
          </p:nvCxnSpPr>
          <p:spPr bwMode="auto">
            <a:xfrm>
              <a:off x="1338933" y="3084286"/>
              <a:ext cx="0" cy="555625"/>
            </a:xfrm>
            <a:prstGeom prst="line">
              <a:avLst/>
            </a:prstGeom>
            <a:solidFill>
              <a:schemeClr val="accent1"/>
            </a:solidFill>
            <a:ln w="76200" cap="flat" cmpd="sng" algn="ctr">
              <a:solidFill>
                <a:srgbClr val="FFFF00"/>
              </a:solidFill>
              <a:prstDash val="solid"/>
              <a:round/>
              <a:headEnd type="none" w="med" len="med"/>
              <a:tailEnd type="none" w="med" len="med"/>
            </a:ln>
            <a:effectLst/>
          </p:spPr>
        </p:cxnSp>
        <p:cxnSp>
          <p:nvCxnSpPr>
            <p:cNvPr id="29" name="Straight Connector 28"/>
            <p:cNvCxnSpPr/>
            <p:nvPr/>
          </p:nvCxnSpPr>
          <p:spPr bwMode="auto">
            <a:xfrm>
              <a:off x="1155162" y="3255736"/>
              <a:ext cx="362491" cy="1"/>
            </a:xfrm>
            <a:prstGeom prst="line">
              <a:avLst/>
            </a:prstGeom>
            <a:solidFill>
              <a:schemeClr val="accent1"/>
            </a:solidFill>
            <a:ln w="76200" cap="flat" cmpd="sng" algn="ctr">
              <a:solidFill>
                <a:srgbClr val="FFFF00"/>
              </a:solidFill>
              <a:prstDash val="solid"/>
              <a:round/>
              <a:headEnd type="none" w="med" len="med"/>
              <a:tailEnd type="none" w="med" len="med"/>
            </a:ln>
            <a:effectLst/>
          </p:spPr>
        </p:cxnSp>
      </p:grpSp>
      <p:sp>
        <p:nvSpPr>
          <p:cNvPr id="8" name="U-Turn Arrow 7"/>
          <p:cNvSpPr/>
          <p:nvPr/>
        </p:nvSpPr>
        <p:spPr bwMode="auto">
          <a:xfrm rot="10800000" flipH="1">
            <a:off x="2733528" y="537865"/>
            <a:ext cx="716003" cy="2855305"/>
          </a:xfrm>
          <a:prstGeom prst="uturnArrow">
            <a:avLst>
              <a:gd name="adj1" fmla="val 25000"/>
              <a:gd name="adj2" fmla="val 23116"/>
              <a:gd name="adj3" fmla="val 25000"/>
              <a:gd name="adj4" fmla="val 39782"/>
              <a:gd name="adj5" fmla="val 51107"/>
            </a:avLst>
          </a:prstGeom>
          <a:solidFill>
            <a:srgbClr val="FFFF00"/>
          </a:solidFill>
          <a:ln w="9525" cap="flat" cmpd="sng" algn="ctr">
            <a:solidFill>
              <a:schemeClr val="accent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FFFF00"/>
              </a:solidFill>
              <a:effectLst/>
              <a:latin typeface="Times New Roman" pitchFamily="-110" charset="0"/>
            </a:endParaRPr>
          </a:p>
        </p:txBody>
      </p:sp>
      <p:sp>
        <p:nvSpPr>
          <p:cNvPr id="9" name="Down Arrow 8"/>
          <p:cNvSpPr/>
          <p:nvPr/>
        </p:nvSpPr>
        <p:spPr bwMode="auto">
          <a:xfrm rot="10800000">
            <a:off x="3410865" y="1959429"/>
            <a:ext cx="290286" cy="2086126"/>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4" name="Down Arrow 33"/>
          <p:cNvSpPr/>
          <p:nvPr/>
        </p:nvSpPr>
        <p:spPr bwMode="auto">
          <a:xfrm>
            <a:off x="5730695" y="2927048"/>
            <a:ext cx="290286" cy="1130602"/>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41990" name="Text Box 1030"/>
          <p:cNvSpPr txBox="1">
            <a:spLocks noChangeArrowheads="1"/>
          </p:cNvSpPr>
          <p:nvPr/>
        </p:nvSpPr>
        <p:spPr bwMode="auto">
          <a:xfrm>
            <a:off x="1797959" y="3262445"/>
            <a:ext cx="220980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b="1" dirty="0">
                <a:solidFill>
                  <a:srgbClr val="FFFFFF"/>
                </a:solidFill>
                <a:effectLst>
                  <a:outerShdw blurRad="50800" dist="63500" dir="2700000" algn="tl" rotWithShape="0">
                    <a:srgbClr val="000000"/>
                  </a:outerShdw>
                </a:effectLst>
                <a:latin typeface="Arial" charset="0"/>
                <a:cs typeface="Arial" charset="0"/>
              </a:rPr>
              <a:t>Rapture</a:t>
            </a:r>
            <a:br>
              <a:rPr lang="en-US" b="1" dirty="0">
                <a:solidFill>
                  <a:srgbClr val="FFFFFF"/>
                </a:solidFill>
                <a:effectLst>
                  <a:outerShdw blurRad="50800" dist="63500" dir="2700000" algn="tl" rotWithShape="0">
                    <a:srgbClr val="000000"/>
                  </a:outerShdw>
                </a:effectLst>
                <a:latin typeface="Arial" charset="0"/>
                <a:cs typeface="Arial" charset="0"/>
              </a:rPr>
            </a:br>
            <a:r>
              <a:rPr lang="en-US" sz="2000" b="1" dirty="0">
                <a:solidFill>
                  <a:srgbClr val="FFFFFF"/>
                </a:solidFill>
                <a:effectLst>
                  <a:outerShdw blurRad="50800" dist="63500" dir="2700000" algn="tl" rotWithShape="0">
                    <a:srgbClr val="000000"/>
                  </a:outerShdw>
                </a:effectLst>
                <a:latin typeface="Arial" charset="0"/>
                <a:cs typeface="Arial" charset="0"/>
              </a:rPr>
              <a:t>1 Thess. 4:13-18</a:t>
            </a:r>
            <a:endParaRPr lang="en-US" b="1" dirty="0">
              <a:solidFill>
                <a:srgbClr val="FFFFFF"/>
              </a:solidFill>
              <a:effectLst>
                <a:outerShdw blurRad="50800" dist="63500" dir="2700000" algn="tl" rotWithShape="0">
                  <a:srgbClr val="000000"/>
                </a:outerShdw>
              </a:effectLst>
              <a:latin typeface="Arial" charset="0"/>
              <a:cs typeface="Arial" charset="0"/>
            </a:endParaRPr>
          </a:p>
        </p:txBody>
      </p:sp>
      <p:cxnSp>
        <p:nvCxnSpPr>
          <p:cNvPr id="35" name="Straight Connector 34"/>
          <p:cNvCxnSpPr/>
          <p:nvPr/>
        </p:nvCxnSpPr>
        <p:spPr bwMode="auto">
          <a:xfrm>
            <a:off x="4140805" y="1608398"/>
            <a:ext cx="0" cy="2506402"/>
          </a:xfrm>
          <a:prstGeom prst="line">
            <a:avLst/>
          </a:prstGeom>
          <a:solidFill>
            <a:schemeClr val="accent1"/>
          </a:solidFill>
          <a:ln w="38100" cap="flat" cmpd="sng" algn="ctr">
            <a:solidFill>
              <a:srgbClr val="FFFFFF"/>
            </a:solidFill>
            <a:prstDash val="solid"/>
            <a:round/>
            <a:headEnd type="none" w="med" len="med"/>
            <a:tailEnd type="none" w="med" len="med"/>
          </a:ln>
          <a:effectLst/>
        </p:spPr>
      </p:cxnSp>
      <p:sp>
        <p:nvSpPr>
          <p:cNvPr id="37" name="Text Box 1032"/>
          <p:cNvSpPr txBox="1">
            <a:spLocks noChangeArrowheads="1"/>
          </p:cNvSpPr>
          <p:nvPr/>
        </p:nvSpPr>
        <p:spPr bwMode="auto">
          <a:xfrm>
            <a:off x="4402035" y="4478686"/>
            <a:ext cx="120952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b="1" dirty="0">
                <a:solidFill>
                  <a:schemeClr val="bg1"/>
                </a:solidFill>
                <a:effectLst>
                  <a:outerShdw blurRad="50800" dist="63500" dir="2700000" algn="tl" rotWithShape="0">
                    <a:srgbClr val="000000"/>
                  </a:outerShdw>
                </a:effectLst>
                <a:latin typeface="Arial" charset="0"/>
                <a:cs typeface="Arial" charset="0"/>
              </a:rPr>
              <a:t>7 yrs.</a:t>
            </a:r>
          </a:p>
        </p:txBody>
      </p:sp>
      <p:sp>
        <p:nvSpPr>
          <p:cNvPr id="38" name="Text Box 1032"/>
          <p:cNvSpPr txBox="1">
            <a:spLocks noChangeArrowheads="1"/>
          </p:cNvSpPr>
          <p:nvPr/>
        </p:nvSpPr>
        <p:spPr bwMode="auto">
          <a:xfrm>
            <a:off x="5006795" y="4154263"/>
            <a:ext cx="85812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2000" b="1" dirty="0">
                <a:solidFill>
                  <a:schemeClr val="bg1"/>
                </a:solidFill>
                <a:effectLst>
                  <a:outerShdw blurRad="50800" dist="63500" dir="2700000" algn="tl" rotWithShape="0">
                    <a:srgbClr val="000000"/>
                  </a:outerShdw>
                </a:effectLst>
                <a:latin typeface="Arial" charset="0"/>
                <a:cs typeface="Arial" charset="0"/>
              </a:rPr>
              <a:t>3½</a:t>
            </a:r>
          </a:p>
        </p:txBody>
      </p:sp>
      <p:cxnSp>
        <p:nvCxnSpPr>
          <p:cNvPr id="39" name="Straight Connector 38"/>
          <p:cNvCxnSpPr/>
          <p:nvPr/>
        </p:nvCxnSpPr>
        <p:spPr bwMode="auto">
          <a:xfrm>
            <a:off x="5018252" y="3749968"/>
            <a:ext cx="0" cy="359997"/>
          </a:xfrm>
          <a:prstGeom prst="line">
            <a:avLst/>
          </a:prstGeom>
          <a:solidFill>
            <a:schemeClr val="accent1"/>
          </a:solidFill>
          <a:ln w="38100" cap="flat" cmpd="sng" algn="ctr">
            <a:solidFill>
              <a:srgbClr val="FFFFFF"/>
            </a:solidFill>
            <a:prstDash val="solid"/>
            <a:round/>
            <a:headEnd type="none" w="med" len="med"/>
            <a:tailEnd type="none" w="med" len="med"/>
          </a:ln>
          <a:effectLst/>
        </p:spPr>
      </p:cxnSp>
      <p:sp>
        <p:nvSpPr>
          <p:cNvPr id="43" name="Text Box 1028"/>
          <p:cNvSpPr txBox="1">
            <a:spLocks noChangeArrowheads="1"/>
          </p:cNvSpPr>
          <p:nvPr/>
        </p:nvSpPr>
        <p:spPr bwMode="auto">
          <a:xfrm>
            <a:off x="3819637" y="4802870"/>
            <a:ext cx="2526736" cy="646331"/>
          </a:xfrm>
          <a:prstGeom prst="rect">
            <a:avLst/>
          </a:prstGeom>
          <a:noFill/>
          <a:ln w="38100">
            <a:no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1800" b="1" dirty="0">
                <a:solidFill>
                  <a:srgbClr val="FFFFFF"/>
                </a:solidFill>
                <a:effectLst>
                  <a:outerShdw blurRad="50800" dist="63500" dir="2700000" algn="tl" rotWithShape="0">
                    <a:srgbClr val="000000"/>
                  </a:outerShdw>
                </a:effectLst>
                <a:latin typeface="Arial" charset="0"/>
                <a:cs typeface="Arial" charset="0"/>
              </a:rPr>
              <a:t>(Daniel</a:t>
            </a:r>
            <a:r>
              <a:rPr lang="fr-FR" sz="1800" b="1" dirty="0">
                <a:solidFill>
                  <a:srgbClr val="FFFFFF"/>
                </a:solidFill>
                <a:effectLst>
                  <a:outerShdw blurRad="50800" dist="63500" dir="2700000" algn="tl" rotWithShape="0">
                    <a:srgbClr val="000000"/>
                  </a:outerShdw>
                </a:effectLst>
                <a:latin typeface="Arial" charset="0"/>
                <a:cs typeface="Arial" charset="0"/>
              </a:rPr>
              <a:t>'</a:t>
            </a:r>
            <a:r>
              <a:rPr lang="en-US" sz="1800" b="1" dirty="0">
                <a:solidFill>
                  <a:srgbClr val="FFFFFF"/>
                </a:solidFill>
                <a:effectLst>
                  <a:outerShdw blurRad="50800" dist="63500" dir="2700000" algn="tl" rotWithShape="0">
                    <a:srgbClr val="000000"/>
                  </a:outerShdw>
                </a:effectLst>
                <a:latin typeface="Arial" charset="0"/>
                <a:cs typeface="Arial" charset="0"/>
              </a:rPr>
              <a:t>s 70</a:t>
            </a:r>
            <a:r>
              <a:rPr lang="en-US" sz="1800" b="1" baseline="30000" dirty="0">
                <a:solidFill>
                  <a:srgbClr val="FFFFFF"/>
                </a:solidFill>
                <a:effectLst>
                  <a:outerShdw blurRad="50800" dist="63500" dir="2700000" algn="tl" rotWithShape="0">
                    <a:srgbClr val="000000"/>
                  </a:outerShdw>
                </a:effectLst>
                <a:latin typeface="Arial" charset="0"/>
                <a:cs typeface="Arial" charset="0"/>
              </a:rPr>
              <a:t>th</a:t>
            </a:r>
            <a:r>
              <a:rPr lang="en-US" sz="1800" b="1" dirty="0">
                <a:solidFill>
                  <a:srgbClr val="FFFFFF"/>
                </a:solidFill>
                <a:effectLst>
                  <a:outerShdw blurRad="50800" dist="63500" dir="2700000" algn="tl" rotWithShape="0">
                    <a:srgbClr val="000000"/>
                  </a:outerShdw>
                </a:effectLst>
                <a:latin typeface="Arial" charset="0"/>
                <a:cs typeface="Arial" charset="0"/>
              </a:rPr>
              <a:t> Week)</a:t>
            </a:r>
            <a:br>
              <a:rPr lang="en-US" sz="1800" b="1" dirty="0">
                <a:solidFill>
                  <a:srgbClr val="FFFFFF"/>
                </a:solidFill>
                <a:effectLst>
                  <a:outerShdw blurRad="50800" dist="63500" dir="2700000" algn="tl" rotWithShape="0">
                    <a:srgbClr val="000000"/>
                  </a:outerShdw>
                </a:effectLst>
                <a:latin typeface="Arial" charset="0"/>
                <a:cs typeface="Arial" charset="0"/>
              </a:rPr>
            </a:br>
            <a:r>
              <a:rPr lang="en-US" sz="1800" b="1" dirty="0">
                <a:solidFill>
                  <a:srgbClr val="FFFFFF"/>
                </a:solidFill>
                <a:effectLst>
                  <a:outerShdw blurRad="50800" dist="63500" dir="2700000" algn="tl" rotWithShape="0">
                    <a:srgbClr val="000000"/>
                  </a:outerShdw>
                </a:effectLst>
                <a:latin typeface="Arial" charset="0"/>
                <a:cs typeface="Arial" charset="0"/>
              </a:rPr>
              <a:t>Matt. 24:21</a:t>
            </a:r>
          </a:p>
        </p:txBody>
      </p:sp>
      <p:sp>
        <p:nvSpPr>
          <p:cNvPr id="45" name="Text Box 1034"/>
          <p:cNvSpPr txBox="1">
            <a:spLocks noChangeArrowheads="1"/>
          </p:cNvSpPr>
          <p:nvPr/>
        </p:nvSpPr>
        <p:spPr bwMode="auto">
          <a:xfrm>
            <a:off x="5743983" y="3595985"/>
            <a:ext cx="211794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b="1" dirty="0">
                <a:solidFill>
                  <a:schemeClr val="bg1"/>
                </a:solidFill>
                <a:effectLst>
                  <a:outerShdw blurRad="50800" dist="63500" dir="2700000" algn="tl" rotWithShape="0">
                    <a:srgbClr val="000000"/>
                  </a:outerShdw>
                </a:effectLst>
                <a:latin typeface="Arial" charset="0"/>
                <a:cs typeface="Arial" charset="0"/>
              </a:rPr>
              <a:t>1000 yrs.</a:t>
            </a:r>
          </a:p>
        </p:txBody>
      </p:sp>
      <p:sp>
        <p:nvSpPr>
          <p:cNvPr id="46" name="Text Box 1033"/>
          <p:cNvSpPr txBox="1">
            <a:spLocks noChangeArrowheads="1"/>
          </p:cNvSpPr>
          <p:nvPr/>
        </p:nvSpPr>
        <p:spPr bwMode="auto">
          <a:xfrm>
            <a:off x="7680470" y="3262445"/>
            <a:ext cx="134388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50000"/>
              </a:spcBef>
              <a:spcAft>
                <a:spcPct val="0"/>
              </a:spcAft>
            </a:pPr>
            <a:r>
              <a:rPr lang="en-US" b="1" dirty="0">
                <a:solidFill>
                  <a:srgbClr val="FFFFFF"/>
                </a:solidFill>
                <a:effectLst>
                  <a:outerShdw blurRad="50800" dist="63500" dir="2700000" algn="tl" rotWithShape="0">
                    <a:srgbClr val="000000"/>
                  </a:outerShdw>
                </a:effectLst>
                <a:latin typeface="Arial" charset="0"/>
                <a:cs typeface="Arial" charset="0"/>
              </a:rPr>
              <a:t>Eternal State</a:t>
            </a:r>
            <a:endParaRPr lang="en-US" b="1" dirty="0">
              <a:solidFill>
                <a:srgbClr val="000000"/>
              </a:solidFill>
              <a:effectLst>
                <a:outerShdw blurRad="50800" dist="63500" dir="2700000" algn="tl" rotWithShape="0">
                  <a:srgbClr val="000000"/>
                </a:outerShdw>
              </a:effectLst>
              <a:latin typeface="Arial" charset="0"/>
              <a:cs typeface="Arial" charset="0"/>
            </a:endParaRPr>
          </a:p>
        </p:txBody>
      </p:sp>
      <p:sp>
        <p:nvSpPr>
          <p:cNvPr id="47" name="Text Box 1034"/>
          <p:cNvSpPr txBox="1">
            <a:spLocks noChangeArrowheads="1"/>
          </p:cNvSpPr>
          <p:nvPr/>
        </p:nvSpPr>
        <p:spPr bwMode="auto">
          <a:xfrm>
            <a:off x="7680471" y="4154263"/>
            <a:ext cx="146353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50000"/>
              </a:spcBef>
              <a:spcAft>
                <a:spcPct val="0"/>
              </a:spcAft>
            </a:pPr>
            <a:r>
              <a:rPr lang="en-US" sz="2000" b="1" dirty="0">
                <a:solidFill>
                  <a:schemeClr val="bg1"/>
                </a:solidFill>
                <a:effectLst>
                  <a:outerShdw blurRad="50800" dist="63500" dir="2700000" algn="tl" rotWithShape="0">
                    <a:srgbClr val="000000"/>
                  </a:outerShdw>
                </a:effectLst>
                <a:latin typeface="Arial" charset="0"/>
                <a:cs typeface="Arial" charset="0"/>
              </a:rPr>
              <a:t>(Timeless)</a:t>
            </a:r>
          </a:p>
        </p:txBody>
      </p:sp>
      <p:grpSp>
        <p:nvGrpSpPr>
          <p:cNvPr id="31" name="Group 30"/>
          <p:cNvGrpSpPr/>
          <p:nvPr/>
        </p:nvGrpSpPr>
        <p:grpSpPr>
          <a:xfrm>
            <a:off x="0" y="3961949"/>
            <a:ext cx="7704675" cy="320222"/>
            <a:chOff x="0" y="3961949"/>
            <a:chExt cx="7704675" cy="320222"/>
          </a:xfrm>
        </p:grpSpPr>
        <p:sp>
          <p:nvSpPr>
            <p:cNvPr id="153602" name="Line 1026"/>
            <p:cNvSpPr>
              <a:spLocks noChangeShapeType="1"/>
            </p:cNvSpPr>
            <p:nvPr/>
          </p:nvSpPr>
          <p:spPr bwMode="auto">
            <a:xfrm>
              <a:off x="2648864" y="4081841"/>
              <a:ext cx="5055811" cy="14155"/>
            </a:xfrm>
            <a:prstGeom prst="line">
              <a:avLst/>
            </a:prstGeom>
            <a:noFill/>
            <a:ln w="57150" cmpd="sng">
              <a:solidFill>
                <a:srgbClr val="FFFF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effectLst>
                  <a:outerShdw blurRad="50800" dist="63500" dir="2700000" algn="tl" rotWithShape="0">
                    <a:srgbClr val="000000"/>
                  </a:outerShdw>
                </a:effectLst>
                <a:latin typeface="Times New Roman" charset="0"/>
                <a:ea typeface="ＭＳ Ｐゴシック" charset="0"/>
                <a:cs typeface="ＭＳ Ｐゴシック" charset="0"/>
              </a:endParaRPr>
            </a:p>
          </p:txBody>
        </p:sp>
        <p:cxnSp>
          <p:nvCxnSpPr>
            <p:cNvPr id="16" name="Straight Connector 15"/>
            <p:cNvCxnSpPr/>
            <p:nvPr/>
          </p:nvCxnSpPr>
          <p:spPr bwMode="auto">
            <a:xfrm>
              <a:off x="0" y="4057651"/>
              <a:ext cx="2467427" cy="24190"/>
            </a:xfrm>
            <a:prstGeom prst="line">
              <a:avLst/>
            </a:prstGeom>
            <a:solidFill>
              <a:schemeClr val="accent1"/>
            </a:solidFill>
            <a:ln w="57150" cap="flat" cmpd="sng" algn="ctr">
              <a:solidFill>
                <a:schemeClr val="bg1"/>
              </a:solidFill>
              <a:prstDash val="solid"/>
              <a:round/>
              <a:headEnd type="none" w="med" len="med"/>
              <a:tailEnd type="none" w="med" len="med"/>
            </a:ln>
            <a:effectLst/>
          </p:spPr>
        </p:cxnSp>
        <p:grpSp>
          <p:nvGrpSpPr>
            <p:cNvPr id="28" name="Group 27"/>
            <p:cNvGrpSpPr/>
            <p:nvPr/>
          </p:nvGrpSpPr>
          <p:grpSpPr>
            <a:xfrm>
              <a:off x="2370667" y="3961949"/>
              <a:ext cx="330212" cy="320222"/>
              <a:chOff x="28418" y="2225524"/>
              <a:chExt cx="330212" cy="320222"/>
            </a:xfrm>
          </p:grpSpPr>
          <p:cxnSp>
            <p:nvCxnSpPr>
              <p:cNvPr id="51" name="Straight Connector 50"/>
              <p:cNvCxnSpPr/>
              <p:nvPr/>
            </p:nvCxnSpPr>
            <p:spPr bwMode="auto">
              <a:xfrm flipV="1">
                <a:off x="28418" y="2225524"/>
                <a:ext cx="165106" cy="320222"/>
              </a:xfrm>
              <a:prstGeom prst="line">
                <a:avLst/>
              </a:prstGeom>
              <a:solidFill>
                <a:schemeClr val="accent1"/>
              </a:solidFill>
              <a:ln w="57150" cap="flat" cmpd="sng" algn="ctr">
                <a:solidFill>
                  <a:schemeClr val="bg1"/>
                </a:solidFill>
                <a:prstDash val="solid"/>
                <a:round/>
                <a:headEnd type="none" w="med" len="med"/>
                <a:tailEnd type="none" w="med" len="med"/>
              </a:ln>
              <a:effectLst/>
            </p:spPr>
          </p:cxnSp>
          <p:cxnSp>
            <p:nvCxnSpPr>
              <p:cNvPr id="54" name="Straight Connector 53"/>
              <p:cNvCxnSpPr/>
              <p:nvPr/>
            </p:nvCxnSpPr>
            <p:spPr bwMode="auto">
              <a:xfrm flipV="1">
                <a:off x="193524" y="2225524"/>
                <a:ext cx="165106" cy="320222"/>
              </a:xfrm>
              <a:prstGeom prst="line">
                <a:avLst/>
              </a:prstGeom>
              <a:solidFill>
                <a:schemeClr val="accent1"/>
              </a:solidFill>
              <a:ln w="57150" cap="flat" cmpd="sng" algn="ctr">
                <a:solidFill>
                  <a:schemeClr val="bg1"/>
                </a:solidFill>
                <a:prstDash val="solid"/>
                <a:round/>
                <a:headEnd type="none" w="med" len="med"/>
                <a:tailEnd type="none" w="med" len="med"/>
              </a:ln>
              <a:effectLst/>
            </p:spPr>
          </p:cxnSp>
        </p:grpSp>
      </p:grpSp>
      <p:sp>
        <p:nvSpPr>
          <p:cNvPr id="58" name="Text Box 1029"/>
          <p:cNvSpPr txBox="1">
            <a:spLocks noChangeArrowheads="1"/>
          </p:cNvSpPr>
          <p:nvPr/>
        </p:nvSpPr>
        <p:spPr bwMode="auto">
          <a:xfrm>
            <a:off x="6925415" y="5934099"/>
            <a:ext cx="2161113"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0" fontAlgn="base" hangingPunct="0">
              <a:spcBef>
                <a:spcPct val="50000"/>
              </a:spcBef>
              <a:spcAft>
                <a:spcPct val="0"/>
              </a:spcAft>
            </a:pPr>
            <a:r>
              <a:rPr lang="en-US" sz="1600" b="1" dirty="0">
                <a:solidFill>
                  <a:srgbClr val="FFFFFF"/>
                </a:solidFill>
                <a:effectLst>
                  <a:outerShdw blurRad="50800" dist="63500" dir="2700000" algn="tl" rotWithShape="0">
                    <a:srgbClr val="000000"/>
                  </a:outerShdw>
                </a:effectLst>
                <a:latin typeface="Arial" charset="0"/>
                <a:cs typeface="Arial" charset="0"/>
              </a:rPr>
              <a:t>"Prophecy" (Dallas Seminary video series, 1980s)</a:t>
            </a:r>
          </a:p>
        </p:txBody>
      </p:sp>
      <p:sp>
        <p:nvSpPr>
          <p:cNvPr id="62" name="Text Box 1028"/>
          <p:cNvSpPr txBox="1">
            <a:spLocks noChangeArrowheads="1"/>
          </p:cNvSpPr>
          <p:nvPr/>
        </p:nvSpPr>
        <p:spPr bwMode="auto">
          <a:xfrm>
            <a:off x="129851" y="114239"/>
            <a:ext cx="8348302" cy="400110"/>
          </a:xfrm>
          <a:prstGeom prst="rect">
            <a:avLst/>
          </a:prstGeom>
          <a:noFill/>
          <a:ln w="38100">
            <a:no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50000"/>
              </a:spcBef>
              <a:spcAft>
                <a:spcPct val="0"/>
              </a:spcAft>
            </a:pPr>
            <a:r>
              <a:rPr lang="en-US" sz="2000" b="1" dirty="0">
                <a:solidFill>
                  <a:srgbClr val="FFFFFF"/>
                </a:solidFill>
                <a:effectLst>
                  <a:outerShdw blurRad="50800" dist="63500" dir="2700000" algn="tl" rotWithShape="0">
                    <a:srgbClr val="000000"/>
                  </a:outerShdw>
                </a:effectLst>
                <a:latin typeface="Arial" charset="0"/>
                <a:cs typeface="Arial" charset="0"/>
              </a:rPr>
              <a:t>2 Thess. 2:3-7 Prerequisites Before Day of the Lord (3 of them):</a:t>
            </a:r>
            <a:endParaRPr lang="en-US" sz="1800" b="1" dirty="0">
              <a:solidFill>
                <a:srgbClr val="FFFFFF"/>
              </a:solidFill>
              <a:effectLst>
                <a:outerShdw blurRad="50800" dist="63500" dir="2700000" algn="tl" rotWithShape="0">
                  <a:srgbClr val="000000"/>
                </a:outerShdw>
              </a:effectLst>
              <a:latin typeface="Arial" charset="0"/>
              <a:cs typeface="Arial" charset="0"/>
            </a:endParaRPr>
          </a:p>
        </p:txBody>
      </p:sp>
      <p:grpSp>
        <p:nvGrpSpPr>
          <p:cNvPr id="32" name="Group 31"/>
          <p:cNvGrpSpPr/>
          <p:nvPr/>
        </p:nvGrpSpPr>
        <p:grpSpPr>
          <a:xfrm>
            <a:off x="117803" y="1049731"/>
            <a:ext cx="2583075" cy="400110"/>
            <a:chOff x="117803" y="560772"/>
            <a:chExt cx="2583075" cy="400110"/>
          </a:xfrm>
        </p:grpSpPr>
        <p:sp>
          <p:nvSpPr>
            <p:cNvPr id="59" name="Text Box 1028"/>
            <p:cNvSpPr txBox="1">
              <a:spLocks noChangeArrowheads="1"/>
            </p:cNvSpPr>
            <p:nvPr/>
          </p:nvSpPr>
          <p:spPr bwMode="auto">
            <a:xfrm>
              <a:off x="129851" y="560772"/>
              <a:ext cx="2571027" cy="400110"/>
            </a:xfrm>
            <a:prstGeom prst="rect">
              <a:avLst/>
            </a:prstGeom>
            <a:noFill/>
            <a:ln w="38100">
              <a:no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50000"/>
                </a:spcBef>
                <a:spcAft>
                  <a:spcPct val="0"/>
                </a:spcAft>
              </a:pPr>
              <a:r>
                <a:rPr lang="en-US" sz="2000" b="1" dirty="0">
                  <a:solidFill>
                    <a:srgbClr val="FFFFFF"/>
                  </a:solidFill>
                  <a:effectLst>
                    <a:outerShdw blurRad="50800" dist="63500" dir="2700000" algn="tl" rotWithShape="0">
                      <a:srgbClr val="000000"/>
                    </a:outerShdw>
                  </a:effectLst>
                  <a:latin typeface="Arial" charset="0"/>
                  <a:cs typeface="Arial" charset="0"/>
                </a:rPr>
                <a:t>1   Apostasy (2:3b)</a:t>
              </a:r>
              <a:endParaRPr lang="en-US" sz="1800" b="1" dirty="0">
                <a:solidFill>
                  <a:srgbClr val="FFFFFF"/>
                </a:solidFill>
                <a:effectLst>
                  <a:outerShdw blurRad="50800" dist="63500" dir="2700000" algn="tl" rotWithShape="0">
                    <a:srgbClr val="000000"/>
                  </a:outerShdw>
                </a:effectLst>
                <a:latin typeface="Arial" charset="0"/>
                <a:cs typeface="Arial" charset="0"/>
              </a:endParaRPr>
            </a:p>
          </p:txBody>
        </p:sp>
        <p:sp>
          <p:nvSpPr>
            <p:cNvPr id="63" name="Text Box 1028"/>
            <p:cNvSpPr txBox="1">
              <a:spLocks noChangeArrowheads="1"/>
            </p:cNvSpPr>
            <p:nvPr/>
          </p:nvSpPr>
          <p:spPr bwMode="auto">
            <a:xfrm>
              <a:off x="117803" y="560772"/>
              <a:ext cx="360563" cy="400110"/>
            </a:xfrm>
            <a:prstGeom prst="rect">
              <a:avLst/>
            </a:prstGeom>
            <a:solidFill>
              <a:srgbClr val="800000"/>
            </a:solidFill>
            <a:ln w="38100">
              <a:noFill/>
              <a:miter lim="800000"/>
              <a:headEnd/>
              <a:tailEnd/>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2000" b="1" dirty="0">
                  <a:solidFill>
                    <a:srgbClr val="FFFFFF"/>
                  </a:solidFill>
                  <a:effectLst>
                    <a:outerShdw blurRad="50800" dist="63500" dir="2700000" algn="tl" rotWithShape="0">
                      <a:srgbClr val="000000"/>
                    </a:outerShdw>
                  </a:effectLst>
                  <a:latin typeface="Arial" charset="0"/>
                  <a:cs typeface="Arial" charset="0"/>
                </a:rPr>
                <a:t>2</a:t>
              </a:r>
              <a:endParaRPr lang="en-US" sz="1800" b="1" dirty="0">
                <a:solidFill>
                  <a:srgbClr val="FFFFFF"/>
                </a:solidFill>
                <a:effectLst>
                  <a:outerShdw blurRad="50800" dist="63500" dir="2700000" algn="tl" rotWithShape="0">
                    <a:srgbClr val="000000"/>
                  </a:outerShdw>
                </a:effectLst>
                <a:latin typeface="Arial" charset="0"/>
                <a:cs typeface="Arial" charset="0"/>
              </a:endParaRPr>
            </a:p>
          </p:txBody>
        </p:sp>
      </p:grpSp>
      <p:grpSp>
        <p:nvGrpSpPr>
          <p:cNvPr id="33" name="Group 32"/>
          <p:cNvGrpSpPr/>
          <p:nvPr/>
        </p:nvGrpSpPr>
        <p:grpSpPr>
          <a:xfrm>
            <a:off x="117803" y="1511396"/>
            <a:ext cx="2583075" cy="427404"/>
            <a:chOff x="117803" y="1022437"/>
            <a:chExt cx="2583075" cy="427404"/>
          </a:xfrm>
        </p:grpSpPr>
        <p:sp>
          <p:nvSpPr>
            <p:cNvPr id="60" name="Text Box 1028"/>
            <p:cNvSpPr txBox="1">
              <a:spLocks noChangeArrowheads="1"/>
            </p:cNvSpPr>
            <p:nvPr/>
          </p:nvSpPr>
          <p:spPr bwMode="auto">
            <a:xfrm>
              <a:off x="129851" y="1022437"/>
              <a:ext cx="2571027" cy="400110"/>
            </a:xfrm>
            <a:prstGeom prst="rect">
              <a:avLst/>
            </a:prstGeom>
            <a:noFill/>
            <a:ln w="38100">
              <a:no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50000"/>
                </a:spcBef>
                <a:spcAft>
                  <a:spcPct val="0"/>
                </a:spcAft>
              </a:pPr>
              <a:r>
                <a:rPr lang="en-US" sz="2000" b="1" dirty="0">
                  <a:solidFill>
                    <a:srgbClr val="FFFFFF"/>
                  </a:solidFill>
                  <a:effectLst>
                    <a:outerShdw blurRad="50800" dist="63500" dir="2700000" algn="tl" rotWithShape="0">
                      <a:srgbClr val="000000"/>
                    </a:outerShdw>
                  </a:effectLst>
                  <a:latin typeface="Arial" charset="0"/>
                  <a:cs typeface="Arial" charset="0"/>
                </a:rPr>
                <a:t>2   Antichrist (2:3c)</a:t>
              </a:r>
              <a:endParaRPr lang="en-US" sz="1800" b="1" dirty="0">
                <a:solidFill>
                  <a:srgbClr val="FFFFFF"/>
                </a:solidFill>
                <a:effectLst>
                  <a:outerShdw blurRad="50800" dist="63500" dir="2700000" algn="tl" rotWithShape="0">
                    <a:srgbClr val="000000"/>
                  </a:outerShdw>
                </a:effectLst>
                <a:latin typeface="Arial" charset="0"/>
                <a:cs typeface="Arial" charset="0"/>
              </a:endParaRPr>
            </a:p>
          </p:txBody>
        </p:sp>
        <p:sp>
          <p:nvSpPr>
            <p:cNvPr id="64" name="Text Box 1028"/>
            <p:cNvSpPr txBox="1">
              <a:spLocks noChangeArrowheads="1"/>
            </p:cNvSpPr>
            <p:nvPr/>
          </p:nvSpPr>
          <p:spPr bwMode="auto">
            <a:xfrm>
              <a:off x="117803" y="1049731"/>
              <a:ext cx="360563" cy="400110"/>
            </a:xfrm>
            <a:prstGeom prst="rect">
              <a:avLst/>
            </a:prstGeom>
            <a:solidFill>
              <a:srgbClr val="800000"/>
            </a:solidFill>
            <a:ln w="38100">
              <a:noFill/>
              <a:miter lim="800000"/>
              <a:headEnd/>
              <a:tailEnd/>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2000" b="1" dirty="0">
                  <a:solidFill>
                    <a:srgbClr val="FFFFFF"/>
                  </a:solidFill>
                  <a:effectLst>
                    <a:outerShdw blurRad="50800" dist="63500" dir="2700000" algn="tl" rotWithShape="0">
                      <a:srgbClr val="000000"/>
                    </a:outerShdw>
                  </a:effectLst>
                  <a:latin typeface="Arial" charset="0"/>
                  <a:cs typeface="Arial" charset="0"/>
                </a:rPr>
                <a:t>3</a:t>
              </a:r>
              <a:endParaRPr lang="en-US" sz="1800" b="1" dirty="0">
                <a:solidFill>
                  <a:srgbClr val="FFFFFF"/>
                </a:solidFill>
                <a:effectLst>
                  <a:outerShdw blurRad="50800" dist="63500" dir="2700000" algn="tl" rotWithShape="0">
                    <a:srgbClr val="000000"/>
                  </a:outerShdw>
                </a:effectLst>
                <a:latin typeface="Arial" charset="0"/>
                <a:cs typeface="Arial" charset="0"/>
              </a:endParaRPr>
            </a:p>
          </p:txBody>
        </p:sp>
      </p:grpSp>
      <p:grpSp>
        <p:nvGrpSpPr>
          <p:cNvPr id="36" name="Group 35"/>
          <p:cNvGrpSpPr/>
          <p:nvPr/>
        </p:nvGrpSpPr>
        <p:grpSpPr>
          <a:xfrm>
            <a:off x="113039" y="580695"/>
            <a:ext cx="2583075" cy="404312"/>
            <a:chOff x="117803" y="1538690"/>
            <a:chExt cx="2583075" cy="404312"/>
          </a:xfrm>
        </p:grpSpPr>
        <p:sp>
          <p:nvSpPr>
            <p:cNvPr id="61" name="Text Box 1028"/>
            <p:cNvSpPr txBox="1">
              <a:spLocks noChangeArrowheads="1"/>
            </p:cNvSpPr>
            <p:nvPr/>
          </p:nvSpPr>
          <p:spPr bwMode="auto">
            <a:xfrm>
              <a:off x="129851" y="1542892"/>
              <a:ext cx="2571027" cy="400110"/>
            </a:xfrm>
            <a:prstGeom prst="rect">
              <a:avLst/>
            </a:prstGeom>
            <a:noFill/>
            <a:ln w="38100">
              <a:no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50000"/>
                </a:spcBef>
                <a:spcAft>
                  <a:spcPct val="0"/>
                </a:spcAft>
              </a:pPr>
              <a:r>
                <a:rPr lang="en-US" sz="2000" b="1" dirty="0">
                  <a:solidFill>
                    <a:srgbClr val="FFFFFF"/>
                  </a:solidFill>
                  <a:effectLst>
                    <a:outerShdw blurRad="50800" dist="63500" dir="2700000" algn="tl" rotWithShape="0">
                      <a:srgbClr val="000000"/>
                    </a:outerShdw>
                  </a:effectLst>
                  <a:latin typeface="Arial" charset="0"/>
                  <a:cs typeface="Arial" charset="0"/>
                </a:rPr>
                <a:t>3   Restrainer (2:7b)</a:t>
              </a:r>
              <a:endParaRPr lang="en-US" sz="1800" b="1" dirty="0">
                <a:solidFill>
                  <a:srgbClr val="FFFFFF"/>
                </a:solidFill>
                <a:effectLst>
                  <a:outerShdw blurRad="50800" dist="63500" dir="2700000" algn="tl" rotWithShape="0">
                    <a:srgbClr val="000000"/>
                  </a:outerShdw>
                </a:effectLst>
                <a:latin typeface="Arial" charset="0"/>
                <a:cs typeface="Arial" charset="0"/>
              </a:endParaRPr>
            </a:p>
          </p:txBody>
        </p:sp>
        <p:sp>
          <p:nvSpPr>
            <p:cNvPr id="65" name="Text Box 1028"/>
            <p:cNvSpPr txBox="1">
              <a:spLocks noChangeArrowheads="1"/>
            </p:cNvSpPr>
            <p:nvPr/>
          </p:nvSpPr>
          <p:spPr bwMode="auto">
            <a:xfrm>
              <a:off x="117803" y="1538690"/>
              <a:ext cx="360563" cy="400110"/>
            </a:xfrm>
            <a:prstGeom prst="rect">
              <a:avLst/>
            </a:prstGeom>
            <a:solidFill>
              <a:srgbClr val="800000"/>
            </a:solidFill>
            <a:ln w="38100">
              <a:noFill/>
              <a:miter lim="800000"/>
              <a:headEnd/>
              <a:tailEnd/>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2000" b="1" dirty="0">
                  <a:solidFill>
                    <a:srgbClr val="FFFFFF"/>
                  </a:solidFill>
                  <a:effectLst>
                    <a:outerShdw blurRad="50800" dist="63500" dir="2700000" algn="tl" rotWithShape="0">
                      <a:srgbClr val="000000"/>
                    </a:outerShdw>
                  </a:effectLst>
                  <a:latin typeface="Arial" charset="0"/>
                  <a:cs typeface="Arial" charset="0"/>
                </a:rPr>
                <a:t>1</a:t>
              </a:r>
              <a:endParaRPr lang="en-US" sz="1800" b="1" dirty="0">
                <a:solidFill>
                  <a:srgbClr val="FFFFFF"/>
                </a:solidFill>
                <a:effectLst>
                  <a:outerShdw blurRad="50800" dist="63500" dir="2700000" algn="tl" rotWithShape="0">
                    <a:srgbClr val="000000"/>
                  </a:outerShdw>
                </a:effectLst>
                <a:latin typeface="Arial" charset="0"/>
                <a:cs typeface="Arial" charset="0"/>
              </a:endParaRPr>
            </a:p>
          </p:txBody>
        </p:sp>
      </p:grpSp>
      <p:sp>
        <p:nvSpPr>
          <p:cNvPr id="66" name="Text Box 1028"/>
          <p:cNvSpPr txBox="1">
            <a:spLocks noChangeArrowheads="1"/>
          </p:cNvSpPr>
          <p:nvPr/>
        </p:nvSpPr>
        <p:spPr bwMode="auto">
          <a:xfrm>
            <a:off x="3678101" y="4220053"/>
            <a:ext cx="360563" cy="400110"/>
          </a:xfrm>
          <a:prstGeom prst="rect">
            <a:avLst/>
          </a:prstGeom>
          <a:solidFill>
            <a:srgbClr val="800000"/>
          </a:solidFill>
          <a:ln w="38100">
            <a:noFill/>
            <a:miter lim="800000"/>
            <a:headEnd/>
            <a:tailEnd/>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2000" b="1" dirty="0">
                <a:solidFill>
                  <a:srgbClr val="FFFFFF"/>
                </a:solidFill>
                <a:effectLst>
                  <a:outerShdw blurRad="50800" dist="63500" dir="2700000" algn="tl" rotWithShape="0">
                    <a:srgbClr val="000000"/>
                  </a:outerShdw>
                </a:effectLst>
                <a:latin typeface="Arial" charset="0"/>
                <a:cs typeface="Arial" charset="0"/>
              </a:rPr>
              <a:t>2</a:t>
            </a:r>
            <a:endParaRPr lang="en-US" sz="1800" b="1" dirty="0">
              <a:solidFill>
                <a:srgbClr val="FFFFFF"/>
              </a:solidFill>
              <a:effectLst>
                <a:outerShdw blurRad="50800" dist="63500" dir="2700000" algn="tl" rotWithShape="0">
                  <a:srgbClr val="000000"/>
                </a:outerShdw>
              </a:effectLst>
              <a:latin typeface="Arial" charset="0"/>
              <a:cs typeface="Arial" charset="0"/>
            </a:endParaRPr>
          </a:p>
        </p:txBody>
      </p:sp>
      <p:sp>
        <p:nvSpPr>
          <p:cNvPr id="67" name="Text Box 1028"/>
          <p:cNvSpPr txBox="1">
            <a:spLocks noChangeArrowheads="1"/>
          </p:cNvSpPr>
          <p:nvPr/>
        </p:nvSpPr>
        <p:spPr bwMode="auto">
          <a:xfrm>
            <a:off x="3960523" y="3657204"/>
            <a:ext cx="360563" cy="400110"/>
          </a:xfrm>
          <a:prstGeom prst="rect">
            <a:avLst/>
          </a:prstGeom>
          <a:solidFill>
            <a:srgbClr val="800000"/>
          </a:solidFill>
          <a:ln w="38100">
            <a:noFill/>
            <a:miter lim="800000"/>
            <a:headEnd/>
            <a:tailEnd/>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2000" b="1" dirty="0">
                <a:solidFill>
                  <a:srgbClr val="FFFFFF"/>
                </a:solidFill>
                <a:effectLst>
                  <a:outerShdw blurRad="50800" dist="63500" dir="2700000" algn="tl" rotWithShape="0">
                    <a:srgbClr val="000000"/>
                  </a:outerShdw>
                </a:effectLst>
                <a:latin typeface="Arial" charset="0"/>
                <a:cs typeface="Arial" charset="0"/>
              </a:rPr>
              <a:t>3</a:t>
            </a:r>
            <a:endParaRPr lang="en-US" sz="1800" b="1" dirty="0">
              <a:solidFill>
                <a:srgbClr val="FFFFFF"/>
              </a:solidFill>
              <a:effectLst>
                <a:outerShdw blurRad="50800" dist="63500" dir="2700000" algn="tl" rotWithShape="0">
                  <a:srgbClr val="000000"/>
                </a:outerShdw>
              </a:effectLst>
              <a:latin typeface="Arial" charset="0"/>
              <a:cs typeface="Arial" charset="0"/>
            </a:endParaRPr>
          </a:p>
        </p:txBody>
      </p:sp>
      <p:sp>
        <p:nvSpPr>
          <p:cNvPr id="68" name="Text Box 1028"/>
          <p:cNvSpPr txBox="1">
            <a:spLocks noChangeArrowheads="1"/>
          </p:cNvSpPr>
          <p:nvPr/>
        </p:nvSpPr>
        <p:spPr bwMode="auto">
          <a:xfrm>
            <a:off x="3381869" y="1569333"/>
            <a:ext cx="360563" cy="400110"/>
          </a:xfrm>
          <a:prstGeom prst="rect">
            <a:avLst/>
          </a:prstGeom>
          <a:solidFill>
            <a:srgbClr val="800000"/>
          </a:solidFill>
          <a:ln w="38100">
            <a:noFill/>
            <a:miter lim="800000"/>
            <a:headEnd/>
            <a:tailEnd/>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2000" b="1" dirty="0">
                <a:solidFill>
                  <a:srgbClr val="FFFFFF"/>
                </a:solidFill>
                <a:effectLst>
                  <a:outerShdw blurRad="50800" dist="63500" dir="2700000" algn="tl" rotWithShape="0">
                    <a:srgbClr val="000000"/>
                  </a:outerShdw>
                </a:effectLst>
                <a:latin typeface="Arial" charset="0"/>
                <a:cs typeface="Arial" charset="0"/>
              </a:rPr>
              <a:t>1</a:t>
            </a:r>
            <a:endParaRPr lang="en-US" sz="1800" b="1" dirty="0">
              <a:solidFill>
                <a:srgbClr val="FFFFFF"/>
              </a:solidFill>
              <a:effectLst>
                <a:outerShdw blurRad="50800" dist="63500" dir="2700000" algn="tl" rotWithShape="0">
                  <a:srgbClr val="000000"/>
                </a:outerShdw>
              </a:effectLst>
              <a:latin typeface="Arial" charset="0"/>
              <a:cs typeface="Arial" charset="0"/>
            </a:endParaRPr>
          </a:p>
        </p:txBody>
      </p:sp>
    </p:spTree>
    <p:extLst>
      <p:ext uri="{BB962C8B-B14F-4D97-AF65-F5344CB8AC3E}">
        <p14:creationId xmlns:p14="http://schemas.microsoft.com/office/powerpoint/2010/main" val="108648257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par>
                          <p:cTn id="12" fill="hold">
                            <p:stCondLst>
                              <p:cond delay="1000"/>
                            </p:stCondLst>
                            <p:childTnLst>
                              <p:par>
                                <p:cTn id="13" presetID="4" presetClass="entr" presetSubtype="32" fill="hold" grpId="0" nodeType="afterEffect">
                                  <p:stCondLst>
                                    <p:cond delay="0"/>
                                  </p:stCondLst>
                                  <p:childTnLst>
                                    <p:set>
                                      <p:cBhvr>
                                        <p:cTn id="14" dur="1" fill="hold">
                                          <p:stCondLst>
                                            <p:cond delay="0"/>
                                          </p:stCondLst>
                                        </p:cTn>
                                        <p:tgtEl>
                                          <p:spTgt spid="41990"/>
                                        </p:tgtEl>
                                        <p:attrNameLst>
                                          <p:attrName>style.visibility</p:attrName>
                                        </p:attrNameLst>
                                      </p:cBhvr>
                                      <p:to>
                                        <p:strVal val="visible"/>
                                      </p:to>
                                    </p:set>
                                    <p:animEffect transition="in" filter="box(out)">
                                      <p:cBhvr>
                                        <p:cTn id="15" dur="10"/>
                                        <p:tgtEl>
                                          <p:spTgt spid="41990"/>
                                        </p:tgtEl>
                                      </p:cBhvr>
                                    </p:animEffect>
                                  </p:childTnLst>
                                </p:cTn>
                              </p:par>
                            </p:childTnLst>
                          </p:cTn>
                        </p:par>
                        <p:par>
                          <p:cTn id="16" fill="hold">
                            <p:stCondLst>
                              <p:cond delay="1010"/>
                            </p:stCondLst>
                            <p:childTnLst>
                              <p:par>
                                <p:cTn id="17" presetID="2" presetClass="entr" presetSubtype="1"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0-#ppt_h/2"/>
                                          </p:val>
                                        </p:tav>
                                        <p:tav tm="100000">
                                          <p:val>
                                            <p:strVal val="#ppt_y"/>
                                          </p:val>
                                        </p:tav>
                                      </p:tavLst>
                                    </p:anim>
                                  </p:childTnLst>
                                </p:cTn>
                              </p:par>
                            </p:childTnLst>
                          </p:cTn>
                        </p:par>
                        <p:par>
                          <p:cTn id="21" fill="hold">
                            <p:stCondLst>
                              <p:cond delay="1510"/>
                            </p:stCondLst>
                            <p:childTnLst>
                              <p:par>
                                <p:cTn id="22" presetID="55" presetClass="entr" presetSubtype="0" fill="hold" grpId="0" nodeType="afterEffect">
                                  <p:stCondLst>
                                    <p:cond delay="0"/>
                                  </p:stCondLst>
                                  <p:childTnLst>
                                    <p:set>
                                      <p:cBhvr>
                                        <p:cTn id="23" dur="1" fill="hold">
                                          <p:stCondLst>
                                            <p:cond delay="0"/>
                                          </p:stCondLst>
                                        </p:cTn>
                                        <p:tgtEl>
                                          <p:spTgt spid="68"/>
                                        </p:tgtEl>
                                        <p:attrNameLst>
                                          <p:attrName>style.visibility</p:attrName>
                                        </p:attrNameLst>
                                      </p:cBhvr>
                                      <p:to>
                                        <p:strVal val="visible"/>
                                      </p:to>
                                    </p:set>
                                    <p:anim calcmode="lin" valueType="num">
                                      <p:cBhvr>
                                        <p:cTn id="24" dur="1000" fill="hold"/>
                                        <p:tgtEl>
                                          <p:spTgt spid="68"/>
                                        </p:tgtEl>
                                        <p:attrNameLst>
                                          <p:attrName>ppt_w</p:attrName>
                                        </p:attrNameLst>
                                      </p:cBhvr>
                                      <p:tavLst>
                                        <p:tav tm="0">
                                          <p:val>
                                            <p:strVal val="#ppt_w*0.70"/>
                                          </p:val>
                                        </p:tav>
                                        <p:tav tm="100000">
                                          <p:val>
                                            <p:strVal val="#ppt_w"/>
                                          </p:val>
                                        </p:tav>
                                      </p:tavLst>
                                    </p:anim>
                                    <p:anim calcmode="lin" valueType="num">
                                      <p:cBhvr>
                                        <p:cTn id="25" dur="1000" fill="hold"/>
                                        <p:tgtEl>
                                          <p:spTgt spid="68"/>
                                        </p:tgtEl>
                                        <p:attrNameLst>
                                          <p:attrName>ppt_h</p:attrName>
                                        </p:attrNameLst>
                                      </p:cBhvr>
                                      <p:tavLst>
                                        <p:tav tm="0">
                                          <p:val>
                                            <p:strVal val="#ppt_h"/>
                                          </p:val>
                                        </p:tav>
                                        <p:tav tm="100000">
                                          <p:val>
                                            <p:strVal val="#ppt_h"/>
                                          </p:val>
                                        </p:tav>
                                      </p:tavLst>
                                    </p:anim>
                                    <p:animEffect transition="in" filter="fade">
                                      <p:cBhvr>
                                        <p:cTn id="26" dur="1000"/>
                                        <p:tgtEl>
                                          <p:spTgt spid="68"/>
                                        </p:tgtEl>
                                      </p:cBhvr>
                                    </p:animEffect>
                                  </p:childTnLst>
                                </p:cTn>
                              </p:par>
                              <p:par>
                                <p:cTn id="27" presetID="1" presetClass="entr" presetSubtype="0"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down)">
                                      <p:cBhvr>
                                        <p:cTn id="33" dur="500"/>
                                        <p:tgtEl>
                                          <p:spTgt spid="3"/>
                                        </p:tgtEl>
                                      </p:cBhvr>
                                    </p:animEffect>
                                  </p:childTnLst>
                                </p:cTn>
                              </p:par>
                            </p:childTnLst>
                          </p:cTn>
                        </p:par>
                        <p:par>
                          <p:cTn id="34" fill="hold">
                            <p:stCondLst>
                              <p:cond delay="500"/>
                            </p:stCondLst>
                            <p:childTnLst>
                              <p:par>
                                <p:cTn id="35" presetID="55" presetClass="entr" presetSubtype="0" fill="hold" grpId="0" nodeType="afterEffect">
                                  <p:stCondLst>
                                    <p:cond delay="0"/>
                                  </p:stCondLst>
                                  <p:childTnLst>
                                    <p:set>
                                      <p:cBhvr>
                                        <p:cTn id="36" dur="1" fill="hold">
                                          <p:stCondLst>
                                            <p:cond delay="0"/>
                                          </p:stCondLst>
                                        </p:cTn>
                                        <p:tgtEl>
                                          <p:spTgt spid="66"/>
                                        </p:tgtEl>
                                        <p:attrNameLst>
                                          <p:attrName>style.visibility</p:attrName>
                                        </p:attrNameLst>
                                      </p:cBhvr>
                                      <p:to>
                                        <p:strVal val="visible"/>
                                      </p:to>
                                    </p:set>
                                    <p:anim calcmode="lin" valueType="num">
                                      <p:cBhvr>
                                        <p:cTn id="37" dur="1000" fill="hold"/>
                                        <p:tgtEl>
                                          <p:spTgt spid="66"/>
                                        </p:tgtEl>
                                        <p:attrNameLst>
                                          <p:attrName>ppt_w</p:attrName>
                                        </p:attrNameLst>
                                      </p:cBhvr>
                                      <p:tavLst>
                                        <p:tav tm="0">
                                          <p:val>
                                            <p:strVal val="#ppt_w*0.70"/>
                                          </p:val>
                                        </p:tav>
                                        <p:tav tm="100000">
                                          <p:val>
                                            <p:strVal val="#ppt_w"/>
                                          </p:val>
                                        </p:tav>
                                      </p:tavLst>
                                    </p:anim>
                                    <p:anim calcmode="lin" valueType="num">
                                      <p:cBhvr>
                                        <p:cTn id="38" dur="1000" fill="hold"/>
                                        <p:tgtEl>
                                          <p:spTgt spid="66"/>
                                        </p:tgtEl>
                                        <p:attrNameLst>
                                          <p:attrName>ppt_h</p:attrName>
                                        </p:attrNameLst>
                                      </p:cBhvr>
                                      <p:tavLst>
                                        <p:tav tm="0">
                                          <p:val>
                                            <p:strVal val="#ppt_h"/>
                                          </p:val>
                                        </p:tav>
                                        <p:tav tm="100000">
                                          <p:val>
                                            <p:strVal val="#ppt_h"/>
                                          </p:val>
                                        </p:tav>
                                      </p:tavLst>
                                    </p:anim>
                                    <p:animEffect transition="in" filter="fade">
                                      <p:cBhvr>
                                        <p:cTn id="39" dur="1000"/>
                                        <p:tgtEl>
                                          <p:spTgt spid="66"/>
                                        </p:tgtEl>
                                      </p:cBhvr>
                                    </p:animEffect>
                                  </p:childTnLst>
                                </p:cTn>
                              </p:par>
                              <p:par>
                                <p:cTn id="40" presetID="1" presetClass="entr" presetSubtype="0"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childTnLst>
                                </p:cTn>
                              </p:par>
                            </p:childTnLst>
                          </p:cTn>
                        </p:par>
                        <p:par>
                          <p:cTn id="42" fill="hold">
                            <p:stCondLst>
                              <p:cond delay="1500"/>
                            </p:stCondLst>
                            <p:childTnLst>
                              <p:par>
                                <p:cTn id="43" presetID="55" presetClass="entr" presetSubtype="0" fill="hold" grpId="0" nodeType="afterEffect">
                                  <p:stCondLst>
                                    <p:cond delay="0"/>
                                  </p:stCondLst>
                                  <p:childTnLst>
                                    <p:set>
                                      <p:cBhvr>
                                        <p:cTn id="44" dur="1" fill="hold">
                                          <p:stCondLst>
                                            <p:cond delay="0"/>
                                          </p:stCondLst>
                                        </p:cTn>
                                        <p:tgtEl>
                                          <p:spTgt spid="23"/>
                                        </p:tgtEl>
                                        <p:attrNameLst>
                                          <p:attrName>style.visibility</p:attrName>
                                        </p:attrNameLst>
                                      </p:cBhvr>
                                      <p:to>
                                        <p:strVal val="visible"/>
                                      </p:to>
                                    </p:set>
                                    <p:anim calcmode="lin" valueType="num">
                                      <p:cBhvr>
                                        <p:cTn id="45" dur="1000" fill="hold"/>
                                        <p:tgtEl>
                                          <p:spTgt spid="23"/>
                                        </p:tgtEl>
                                        <p:attrNameLst>
                                          <p:attrName>ppt_w</p:attrName>
                                        </p:attrNameLst>
                                      </p:cBhvr>
                                      <p:tavLst>
                                        <p:tav tm="0">
                                          <p:val>
                                            <p:strVal val="#ppt_w*0.70"/>
                                          </p:val>
                                        </p:tav>
                                        <p:tav tm="100000">
                                          <p:val>
                                            <p:strVal val="#ppt_w"/>
                                          </p:val>
                                        </p:tav>
                                      </p:tavLst>
                                    </p:anim>
                                    <p:anim calcmode="lin" valueType="num">
                                      <p:cBhvr>
                                        <p:cTn id="46" dur="1000" fill="hold"/>
                                        <p:tgtEl>
                                          <p:spTgt spid="23"/>
                                        </p:tgtEl>
                                        <p:attrNameLst>
                                          <p:attrName>ppt_h</p:attrName>
                                        </p:attrNameLst>
                                      </p:cBhvr>
                                      <p:tavLst>
                                        <p:tav tm="0">
                                          <p:val>
                                            <p:strVal val="#ppt_h"/>
                                          </p:val>
                                        </p:tav>
                                        <p:tav tm="100000">
                                          <p:val>
                                            <p:strVal val="#ppt_h"/>
                                          </p:val>
                                        </p:tav>
                                      </p:tavLst>
                                    </p:anim>
                                    <p:animEffect transition="in" filter="fade">
                                      <p:cBhvr>
                                        <p:cTn id="47" dur="10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55" presetClass="entr" presetSubtype="0" fill="hold" grpId="0" nodeType="clickEffect">
                                  <p:stCondLst>
                                    <p:cond delay="0"/>
                                  </p:stCondLst>
                                  <p:childTnLst>
                                    <p:set>
                                      <p:cBhvr>
                                        <p:cTn id="51" dur="1" fill="hold">
                                          <p:stCondLst>
                                            <p:cond delay="0"/>
                                          </p:stCondLst>
                                        </p:cTn>
                                        <p:tgtEl>
                                          <p:spTgt spid="67"/>
                                        </p:tgtEl>
                                        <p:attrNameLst>
                                          <p:attrName>style.visibility</p:attrName>
                                        </p:attrNameLst>
                                      </p:cBhvr>
                                      <p:to>
                                        <p:strVal val="visible"/>
                                      </p:to>
                                    </p:set>
                                    <p:anim calcmode="lin" valueType="num">
                                      <p:cBhvr>
                                        <p:cTn id="52" dur="1000" fill="hold"/>
                                        <p:tgtEl>
                                          <p:spTgt spid="67"/>
                                        </p:tgtEl>
                                        <p:attrNameLst>
                                          <p:attrName>ppt_w</p:attrName>
                                        </p:attrNameLst>
                                      </p:cBhvr>
                                      <p:tavLst>
                                        <p:tav tm="0">
                                          <p:val>
                                            <p:strVal val="#ppt_w*0.70"/>
                                          </p:val>
                                        </p:tav>
                                        <p:tav tm="100000">
                                          <p:val>
                                            <p:strVal val="#ppt_w"/>
                                          </p:val>
                                        </p:tav>
                                      </p:tavLst>
                                    </p:anim>
                                    <p:anim calcmode="lin" valueType="num">
                                      <p:cBhvr>
                                        <p:cTn id="53" dur="1000" fill="hold"/>
                                        <p:tgtEl>
                                          <p:spTgt spid="67"/>
                                        </p:tgtEl>
                                        <p:attrNameLst>
                                          <p:attrName>ppt_h</p:attrName>
                                        </p:attrNameLst>
                                      </p:cBhvr>
                                      <p:tavLst>
                                        <p:tav tm="0">
                                          <p:val>
                                            <p:strVal val="#ppt_h"/>
                                          </p:val>
                                        </p:tav>
                                        <p:tav tm="100000">
                                          <p:val>
                                            <p:strVal val="#ppt_h"/>
                                          </p:val>
                                        </p:tav>
                                      </p:tavLst>
                                    </p:anim>
                                    <p:animEffect transition="in" filter="fade">
                                      <p:cBhvr>
                                        <p:cTn id="54" dur="1000"/>
                                        <p:tgtEl>
                                          <p:spTgt spid="67"/>
                                        </p:tgtEl>
                                      </p:cBhvr>
                                    </p:animEffect>
                                  </p:childTnLst>
                                </p:cTn>
                              </p:par>
                              <p:par>
                                <p:cTn id="55" presetID="1" presetClass="entr" presetSubtype="0" fill="hold" nodeType="with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23" presetClass="entr" presetSubtype="16" fill="hold" grpId="0" nodeType="clickEffect">
                                  <p:stCondLst>
                                    <p:cond delay="0"/>
                                  </p:stCondLst>
                                  <p:childTnLst>
                                    <p:set>
                                      <p:cBhvr>
                                        <p:cTn id="60" dur="1" fill="hold">
                                          <p:stCondLst>
                                            <p:cond delay="0"/>
                                          </p:stCondLst>
                                        </p:cTn>
                                        <p:tgtEl>
                                          <p:spTgt spid="37"/>
                                        </p:tgtEl>
                                        <p:attrNameLst>
                                          <p:attrName>style.visibility</p:attrName>
                                        </p:attrNameLst>
                                      </p:cBhvr>
                                      <p:to>
                                        <p:strVal val="visible"/>
                                      </p:to>
                                    </p:set>
                                    <p:anim calcmode="lin" valueType="num">
                                      <p:cBhvr>
                                        <p:cTn id="61" dur="500" fill="hold"/>
                                        <p:tgtEl>
                                          <p:spTgt spid="37"/>
                                        </p:tgtEl>
                                        <p:attrNameLst>
                                          <p:attrName>ppt_w</p:attrName>
                                        </p:attrNameLst>
                                      </p:cBhvr>
                                      <p:tavLst>
                                        <p:tav tm="0">
                                          <p:val>
                                            <p:fltVal val="0"/>
                                          </p:val>
                                        </p:tav>
                                        <p:tav tm="100000">
                                          <p:val>
                                            <p:strVal val="#ppt_w"/>
                                          </p:val>
                                        </p:tav>
                                      </p:tavLst>
                                    </p:anim>
                                    <p:anim calcmode="lin" valueType="num">
                                      <p:cBhvr>
                                        <p:cTn id="62" dur="500" fill="hold"/>
                                        <p:tgtEl>
                                          <p:spTgt spid="37"/>
                                        </p:tgtEl>
                                        <p:attrNameLst>
                                          <p:attrName>ppt_h</p:attrName>
                                        </p:attrNameLst>
                                      </p:cBhvr>
                                      <p:tavLst>
                                        <p:tav tm="0">
                                          <p:val>
                                            <p:fltVal val="0"/>
                                          </p:val>
                                        </p:tav>
                                        <p:tav tm="100000">
                                          <p:val>
                                            <p:strVal val="#ppt_h"/>
                                          </p:val>
                                        </p:tav>
                                      </p:tavLst>
                                    </p:anim>
                                  </p:childTnLst>
                                </p:cTn>
                              </p:par>
                            </p:childTnLst>
                          </p:cTn>
                        </p:par>
                        <p:par>
                          <p:cTn id="63" fill="hold">
                            <p:stCondLst>
                              <p:cond delay="500"/>
                            </p:stCondLst>
                            <p:childTnLst>
                              <p:par>
                                <p:cTn id="64" presetID="22" presetClass="entr" presetSubtype="1" fill="hold" nodeType="afterEffect">
                                  <p:stCondLst>
                                    <p:cond delay="0"/>
                                  </p:stCondLst>
                                  <p:childTnLst>
                                    <p:set>
                                      <p:cBhvr>
                                        <p:cTn id="65" dur="1" fill="hold">
                                          <p:stCondLst>
                                            <p:cond delay="0"/>
                                          </p:stCondLst>
                                        </p:cTn>
                                        <p:tgtEl>
                                          <p:spTgt spid="39"/>
                                        </p:tgtEl>
                                        <p:attrNameLst>
                                          <p:attrName>style.visibility</p:attrName>
                                        </p:attrNameLst>
                                      </p:cBhvr>
                                      <p:to>
                                        <p:strVal val="visible"/>
                                      </p:to>
                                    </p:set>
                                    <p:animEffect transition="in" filter="wipe(up)">
                                      <p:cBhvr>
                                        <p:cTn id="66" dur="500"/>
                                        <p:tgtEl>
                                          <p:spTgt spid="39"/>
                                        </p:tgtEl>
                                      </p:cBhvr>
                                    </p:animEffect>
                                  </p:childTnLst>
                                </p:cTn>
                              </p:par>
                              <p:par>
                                <p:cTn id="67" presetID="22" presetClass="entr" presetSubtype="1" fill="hold" grpId="0" nodeType="withEffect">
                                  <p:stCondLst>
                                    <p:cond delay="0"/>
                                  </p:stCondLst>
                                  <p:childTnLst>
                                    <p:set>
                                      <p:cBhvr>
                                        <p:cTn id="68" dur="1" fill="hold">
                                          <p:stCondLst>
                                            <p:cond delay="0"/>
                                          </p:stCondLst>
                                        </p:cTn>
                                        <p:tgtEl>
                                          <p:spTgt spid="34"/>
                                        </p:tgtEl>
                                        <p:attrNameLst>
                                          <p:attrName>style.visibility</p:attrName>
                                        </p:attrNameLst>
                                      </p:cBhvr>
                                      <p:to>
                                        <p:strVal val="visible"/>
                                      </p:to>
                                    </p:set>
                                    <p:animEffect transition="in" filter="wipe(up)">
                                      <p:cBhvr>
                                        <p:cTn id="69" dur="500"/>
                                        <p:tgtEl>
                                          <p:spTgt spid="34"/>
                                        </p:tgtEl>
                                      </p:cBhvr>
                                    </p:animEffect>
                                  </p:childTnLst>
                                </p:cTn>
                              </p:par>
                            </p:childTnLst>
                          </p:cTn>
                        </p:par>
                        <p:par>
                          <p:cTn id="70" fill="hold">
                            <p:stCondLst>
                              <p:cond delay="1000"/>
                            </p:stCondLst>
                            <p:childTnLst>
                              <p:par>
                                <p:cTn id="71" presetID="2" presetClass="entr" presetSubtype="1" fill="hold" grpId="0" nodeType="afterEffect">
                                  <p:stCondLst>
                                    <p:cond delay="0"/>
                                  </p:stCondLst>
                                  <p:childTnLst>
                                    <p:set>
                                      <p:cBhvr>
                                        <p:cTn id="72" dur="1" fill="hold">
                                          <p:stCondLst>
                                            <p:cond delay="0"/>
                                          </p:stCondLst>
                                        </p:cTn>
                                        <p:tgtEl>
                                          <p:spTgt spid="41989"/>
                                        </p:tgtEl>
                                        <p:attrNameLst>
                                          <p:attrName>style.visibility</p:attrName>
                                        </p:attrNameLst>
                                      </p:cBhvr>
                                      <p:to>
                                        <p:strVal val="visible"/>
                                      </p:to>
                                    </p:set>
                                    <p:anim calcmode="lin" valueType="num">
                                      <p:cBhvr additive="base">
                                        <p:cTn id="73" dur="500" fill="hold"/>
                                        <p:tgtEl>
                                          <p:spTgt spid="41989"/>
                                        </p:tgtEl>
                                        <p:attrNameLst>
                                          <p:attrName>ppt_x</p:attrName>
                                        </p:attrNameLst>
                                      </p:cBhvr>
                                      <p:tavLst>
                                        <p:tav tm="0">
                                          <p:val>
                                            <p:strVal val="#ppt_x"/>
                                          </p:val>
                                        </p:tav>
                                        <p:tav tm="100000">
                                          <p:val>
                                            <p:strVal val="#ppt_x"/>
                                          </p:val>
                                        </p:tav>
                                      </p:tavLst>
                                    </p:anim>
                                    <p:anim calcmode="lin" valueType="num">
                                      <p:cBhvr additive="base">
                                        <p:cTn id="74" dur="500" fill="hold"/>
                                        <p:tgtEl>
                                          <p:spTgt spid="41989"/>
                                        </p:tgtEl>
                                        <p:attrNameLst>
                                          <p:attrName>ppt_y</p:attrName>
                                        </p:attrNameLst>
                                      </p:cBhvr>
                                      <p:tavLst>
                                        <p:tav tm="0">
                                          <p:val>
                                            <p:strVal val="0-#ppt_h/2"/>
                                          </p:val>
                                        </p:tav>
                                        <p:tav tm="100000">
                                          <p:val>
                                            <p:strVal val="#ppt_y"/>
                                          </p:val>
                                        </p:tav>
                                      </p:tavLst>
                                    </p:anim>
                                  </p:childTnLst>
                                </p:cTn>
                              </p:par>
                            </p:childTnLst>
                          </p:cTn>
                        </p:par>
                        <p:par>
                          <p:cTn id="75" fill="hold">
                            <p:stCondLst>
                              <p:cond delay="1500"/>
                            </p:stCondLst>
                            <p:childTnLst>
                              <p:par>
                                <p:cTn id="76" presetID="55" presetClass="entr" presetSubtype="0" fill="hold" grpId="0" nodeType="afterEffect">
                                  <p:stCondLst>
                                    <p:cond delay="0"/>
                                  </p:stCondLst>
                                  <p:childTnLst>
                                    <p:set>
                                      <p:cBhvr>
                                        <p:cTn id="77" dur="1" fill="hold">
                                          <p:stCondLst>
                                            <p:cond delay="0"/>
                                          </p:stCondLst>
                                        </p:cTn>
                                        <p:tgtEl>
                                          <p:spTgt spid="43"/>
                                        </p:tgtEl>
                                        <p:attrNameLst>
                                          <p:attrName>style.visibility</p:attrName>
                                        </p:attrNameLst>
                                      </p:cBhvr>
                                      <p:to>
                                        <p:strVal val="visible"/>
                                      </p:to>
                                    </p:set>
                                    <p:anim calcmode="lin" valueType="num">
                                      <p:cBhvr>
                                        <p:cTn id="78" dur="1000" fill="hold"/>
                                        <p:tgtEl>
                                          <p:spTgt spid="43"/>
                                        </p:tgtEl>
                                        <p:attrNameLst>
                                          <p:attrName>ppt_w</p:attrName>
                                        </p:attrNameLst>
                                      </p:cBhvr>
                                      <p:tavLst>
                                        <p:tav tm="0">
                                          <p:val>
                                            <p:strVal val="#ppt_w*0.70"/>
                                          </p:val>
                                        </p:tav>
                                        <p:tav tm="100000">
                                          <p:val>
                                            <p:strVal val="#ppt_w"/>
                                          </p:val>
                                        </p:tav>
                                      </p:tavLst>
                                    </p:anim>
                                    <p:anim calcmode="lin" valueType="num">
                                      <p:cBhvr>
                                        <p:cTn id="79" dur="1000" fill="hold"/>
                                        <p:tgtEl>
                                          <p:spTgt spid="43"/>
                                        </p:tgtEl>
                                        <p:attrNameLst>
                                          <p:attrName>ppt_h</p:attrName>
                                        </p:attrNameLst>
                                      </p:cBhvr>
                                      <p:tavLst>
                                        <p:tav tm="0">
                                          <p:val>
                                            <p:strVal val="#ppt_h"/>
                                          </p:val>
                                        </p:tav>
                                        <p:tav tm="100000">
                                          <p:val>
                                            <p:strVal val="#ppt_h"/>
                                          </p:val>
                                        </p:tav>
                                      </p:tavLst>
                                    </p:anim>
                                    <p:animEffect transition="in" filter="fade">
                                      <p:cBhvr>
                                        <p:cTn id="80" dur="1000"/>
                                        <p:tgtEl>
                                          <p:spTgt spid="43"/>
                                        </p:tgtEl>
                                      </p:cBhvr>
                                    </p:animEffect>
                                  </p:childTnLst>
                                </p:cTn>
                              </p:par>
                            </p:childTnLst>
                          </p:cTn>
                        </p:par>
                        <p:par>
                          <p:cTn id="81" fill="hold">
                            <p:stCondLst>
                              <p:cond delay="2500"/>
                            </p:stCondLst>
                            <p:childTnLst>
                              <p:par>
                                <p:cTn id="82" presetID="23" presetClass="entr" presetSubtype="16" fill="hold" grpId="0" nodeType="afterEffect">
                                  <p:stCondLst>
                                    <p:cond delay="1000"/>
                                  </p:stCondLst>
                                  <p:childTnLst>
                                    <p:set>
                                      <p:cBhvr>
                                        <p:cTn id="83" dur="1" fill="hold">
                                          <p:stCondLst>
                                            <p:cond delay="0"/>
                                          </p:stCondLst>
                                        </p:cTn>
                                        <p:tgtEl>
                                          <p:spTgt spid="41991"/>
                                        </p:tgtEl>
                                        <p:attrNameLst>
                                          <p:attrName>style.visibility</p:attrName>
                                        </p:attrNameLst>
                                      </p:cBhvr>
                                      <p:to>
                                        <p:strVal val="visible"/>
                                      </p:to>
                                    </p:set>
                                    <p:anim calcmode="lin" valueType="num">
                                      <p:cBhvr>
                                        <p:cTn id="84" dur="500" fill="hold"/>
                                        <p:tgtEl>
                                          <p:spTgt spid="41991"/>
                                        </p:tgtEl>
                                        <p:attrNameLst>
                                          <p:attrName>ppt_w</p:attrName>
                                        </p:attrNameLst>
                                      </p:cBhvr>
                                      <p:tavLst>
                                        <p:tav tm="0">
                                          <p:val>
                                            <p:fltVal val="0"/>
                                          </p:val>
                                        </p:tav>
                                        <p:tav tm="100000">
                                          <p:val>
                                            <p:strVal val="#ppt_w"/>
                                          </p:val>
                                        </p:tav>
                                      </p:tavLst>
                                    </p:anim>
                                    <p:anim calcmode="lin" valueType="num">
                                      <p:cBhvr>
                                        <p:cTn id="85" dur="500" fill="hold"/>
                                        <p:tgtEl>
                                          <p:spTgt spid="41991"/>
                                        </p:tgtEl>
                                        <p:attrNameLst>
                                          <p:attrName>ppt_h</p:attrName>
                                        </p:attrNameLst>
                                      </p:cBhvr>
                                      <p:tavLst>
                                        <p:tav tm="0">
                                          <p:val>
                                            <p:fltVal val="0"/>
                                          </p:val>
                                        </p:tav>
                                        <p:tav tm="100000">
                                          <p:val>
                                            <p:strVal val="#ppt_h"/>
                                          </p:val>
                                        </p:tav>
                                      </p:tavLst>
                                    </p:anim>
                                  </p:childTnLst>
                                </p:cTn>
                              </p:par>
                            </p:childTnLst>
                          </p:cTn>
                        </p:par>
                        <p:par>
                          <p:cTn id="86" fill="hold">
                            <p:stCondLst>
                              <p:cond delay="4000"/>
                            </p:stCondLst>
                            <p:childTnLst>
                              <p:par>
                                <p:cTn id="87" presetID="23" presetClass="entr" presetSubtype="16" fill="hold" grpId="0" nodeType="afterEffect">
                                  <p:stCondLst>
                                    <p:cond delay="0"/>
                                  </p:stCondLst>
                                  <p:childTnLst>
                                    <p:set>
                                      <p:cBhvr>
                                        <p:cTn id="88" dur="1" fill="hold">
                                          <p:stCondLst>
                                            <p:cond delay="0"/>
                                          </p:stCondLst>
                                        </p:cTn>
                                        <p:tgtEl>
                                          <p:spTgt spid="41992"/>
                                        </p:tgtEl>
                                        <p:attrNameLst>
                                          <p:attrName>style.visibility</p:attrName>
                                        </p:attrNameLst>
                                      </p:cBhvr>
                                      <p:to>
                                        <p:strVal val="visible"/>
                                      </p:to>
                                    </p:set>
                                    <p:anim calcmode="lin" valueType="num">
                                      <p:cBhvr>
                                        <p:cTn id="89" dur="500" fill="hold"/>
                                        <p:tgtEl>
                                          <p:spTgt spid="41992"/>
                                        </p:tgtEl>
                                        <p:attrNameLst>
                                          <p:attrName>ppt_w</p:attrName>
                                        </p:attrNameLst>
                                      </p:cBhvr>
                                      <p:tavLst>
                                        <p:tav tm="0">
                                          <p:val>
                                            <p:fltVal val="0"/>
                                          </p:val>
                                        </p:tav>
                                        <p:tav tm="100000">
                                          <p:val>
                                            <p:strVal val="#ppt_w"/>
                                          </p:val>
                                        </p:tav>
                                      </p:tavLst>
                                    </p:anim>
                                    <p:anim calcmode="lin" valueType="num">
                                      <p:cBhvr>
                                        <p:cTn id="90" dur="500" fill="hold"/>
                                        <p:tgtEl>
                                          <p:spTgt spid="41992"/>
                                        </p:tgtEl>
                                        <p:attrNameLst>
                                          <p:attrName>ppt_h</p:attrName>
                                        </p:attrNameLst>
                                      </p:cBhvr>
                                      <p:tavLst>
                                        <p:tav tm="0">
                                          <p:val>
                                            <p:fltVal val="0"/>
                                          </p:val>
                                        </p:tav>
                                        <p:tav tm="100000">
                                          <p:val>
                                            <p:strVal val="#ppt_h"/>
                                          </p:val>
                                        </p:tav>
                                      </p:tavLst>
                                    </p:anim>
                                  </p:childTnLst>
                                </p:cTn>
                              </p:par>
                            </p:childTnLst>
                          </p:cTn>
                        </p:par>
                        <p:par>
                          <p:cTn id="91" fill="hold">
                            <p:stCondLst>
                              <p:cond delay="4500"/>
                            </p:stCondLst>
                            <p:childTnLst>
                              <p:par>
                                <p:cTn id="92" presetID="23" presetClass="entr" presetSubtype="16" fill="hold" grpId="0" nodeType="afterEffect">
                                  <p:stCondLst>
                                    <p:cond delay="0"/>
                                  </p:stCondLst>
                                  <p:childTnLst>
                                    <p:set>
                                      <p:cBhvr>
                                        <p:cTn id="93" dur="1" fill="hold">
                                          <p:stCondLst>
                                            <p:cond delay="0"/>
                                          </p:stCondLst>
                                        </p:cTn>
                                        <p:tgtEl>
                                          <p:spTgt spid="38"/>
                                        </p:tgtEl>
                                        <p:attrNameLst>
                                          <p:attrName>style.visibility</p:attrName>
                                        </p:attrNameLst>
                                      </p:cBhvr>
                                      <p:to>
                                        <p:strVal val="visible"/>
                                      </p:to>
                                    </p:set>
                                    <p:anim calcmode="lin" valueType="num">
                                      <p:cBhvr>
                                        <p:cTn id="94" dur="500" fill="hold"/>
                                        <p:tgtEl>
                                          <p:spTgt spid="38"/>
                                        </p:tgtEl>
                                        <p:attrNameLst>
                                          <p:attrName>ppt_w</p:attrName>
                                        </p:attrNameLst>
                                      </p:cBhvr>
                                      <p:tavLst>
                                        <p:tav tm="0">
                                          <p:val>
                                            <p:fltVal val="0"/>
                                          </p:val>
                                        </p:tav>
                                        <p:tav tm="100000">
                                          <p:val>
                                            <p:strVal val="#ppt_w"/>
                                          </p:val>
                                        </p:tav>
                                      </p:tavLst>
                                    </p:anim>
                                    <p:anim calcmode="lin" valueType="num">
                                      <p:cBhvr>
                                        <p:cTn id="95" dur="500" fill="hold"/>
                                        <p:tgtEl>
                                          <p:spTgt spid="38"/>
                                        </p:tgtEl>
                                        <p:attrNameLst>
                                          <p:attrName>ppt_h</p:attrName>
                                        </p:attrNameLst>
                                      </p:cBhvr>
                                      <p:tavLst>
                                        <p:tav tm="0">
                                          <p:val>
                                            <p:fltVal val="0"/>
                                          </p:val>
                                        </p:tav>
                                        <p:tav tm="100000">
                                          <p:val>
                                            <p:strVal val="#ppt_h"/>
                                          </p:val>
                                        </p:tav>
                                      </p:tavLst>
                                    </p:anim>
                                  </p:childTnLst>
                                </p:cTn>
                              </p:par>
                            </p:childTnLst>
                          </p:cTn>
                        </p:par>
                      </p:childTnLst>
                    </p:cTn>
                  </p:par>
                  <p:par>
                    <p:cTn id="96" fill="hold">
                      <p:stCondLst>
                        <p:cond delay="indefinite"/>
                      </p:stCondLst>
                      <p:childTnLst>
                        <p:par>
                          <p:cTn id="97" fill="hold">
                            <p:stCondLst>
                              <p:cond delay="0"/>
                            </p:stCondLst>
                            <p:childTnLst>
                              <p:par>
                                <p:cTn id="98" presetID="23" presetClass="entr" presetSubtype="16" fill="hold" grpId="0" nodeType="clickEffect">
                                  <p:stCondLst>
                                    <p:cond delay="0"/>
                                  </p:stCondLst>
                                  <p:childTnLst>
                                    <p:set>
                                      <p:cBhvr>
                                        <p:cTn id="99" dur="1" fill="hold">
                                          <p:stCondLst>
                                            <p:cond delay="0"/>
                                          </p:stCondLst>
                                        </p:cTn>
                                        <p:tgtEl>
                                          <p:spTgt spid="41993"/>
                                        </p:tgtEl>
                                        <p:attrNameLst>
                                          <p:attrName>style.visibility</p:attrName>
                                        </p:attrNameLst>
                                      </p:cBhvr>
                                      <p:to>
                                        <p:strVal val="visible"/>
                                      </p:to>
                                    </p:set>
                                    <p:anim calcmode="lin" valueType="num">
                                      <p:cBhvr>
                                        <p:cTn id="100" dur="500" fill="hold"/>
                                        <p:tgtEl>
                                          <p:spTgt spid="41993"/>
                                        </p:tgtEl>
                                        <p:attrNameLst>
                                          <p:attrName>ppt_w</p:attrName>
                                        </p:attrNameLst>
                                      </p:cBhvr>
                                      <p:tavLst>
                                        <p:tav tm="0">
                                          <p:val>
                                            <p:fltVal val="0"/>
                                          </p:val>
                                        </p:tav>
                                        <p:tav tm="100000">
                                          <p:val>
                                            <p:strVal val="#ppt_w"/>
                                          </p:val>
                                        </p:tav>
                                      </p:tavLst>
                                    </p:anim>
                                    <p:anim calcmode="lin" valueType="num">
                                      <p:cBhvr>
                                        <p:cTn id="101" dur="500" fill="hold"/>
                                        <p:tgtEl>
                                          <p:spTgt spid="41993"/>
                                        </p:tgtEl>
                                        <p:attrNameLst>
                                          <p:attrName>ppt_h</p:attrName>
                                        </p:attrNameLst>
                                      </p:cBhvr>
                                      <p:tavLst>
                                        <p:tav tm="0">
                                          <p:val>
                                            <p:fltVal val="0"/>
                                          </p:val>
                                        </p:tav>
                                        <p:tav tm="100000">
                                          <p:val>
                                            <p:strVal val="#ppt_h"/>
                                          </p:val>
                                        </p:tav>
                                      </p:tavLst>
                                    </p:anim>
                                  </p:childTnLst>
                                </p:cTn>
                              </p:par>
                            </p:childTnLst>
                          </p:cTn>
                        </p:par>
                        <p:par>
                          <p:cTn id="102" fill="hold">
                            <p:stCondLst>
                              <p:cond delay="500"/>
                            </p:stCondLst>
                            <p:childTnLst>
                              <p:par>
                                <p:cTn id="103" presetID="23" presetClass="entr" presetSubtype="16" fill="hold" grpId="0" nodeType="afterEffect">
                                  <p:stCondLst>
                                    <p:cond delay="0"/>
                                  </p:stCondLst>
                                  <p:childTnLst>
                                    <p:set>
                                      <p:cBhvr>
                                        <p:cTn id="104" dur="1" fill="hold">
                                          <p:stCondLst>
                                            <p:cond delay="0"/>
                                          </p:stCondLst>
                                        </p:cTn>
                                        <p:tgtEl>
                                          <p:spTgt spid="41994"/>
                                        </p:tgtEl>
                                        <p:attrNameLst>
                                          <p:attrName>style.visibility</p:attrName>
                                        </p:attrNameLst>
                                      </p:cBhvr>
                                      <p:to>
                                        <p:strVal val="visible"/>
                                      </p:to>
                                    </p:set>
                                    <p:anim calcmode="lin" valueType="num">
                                      <p:cBhvr>
                                        <p:cTn id="105" dur="500" fill="hold"/>
                                        <p:tgtEl>
                                          <p:spTgt spid="41994"/>
                                        </p:tgtEl>
                                        <p:attrNameLst>
                                          <p:attrName>ppt_w</p:attrName>
                                        </p:attrNameLst>
                                      </p:cBhvr>
                                      <p:tavLst>
                                        <p:tav tm="0">
                                          <p:val>
                                            <p:fltVal val="0"/>
                                          </p:val>
                                        </p:tav>
                                        <p:tav tm="100000">
                                          <p:val>
                                            <p:strVal val="#ppt_w"/>
                                          </p:val>
                                        </p:tav>
                                      </p:tavLst>
                                    </p:anim>
                                    <p:anim calcmode="lin" valueType="num">
                                      <p:cBhvr>
                                        <p:cTn id="106" dur="500" fill="hold"/>
                                        <p:tgtEl>
                                          <p:spTgt spid="41994"/>
                                        </p:tgtEl>
                                        <p:attrNameLst>
                                          <p:attrName>ppt_h</p:attrName>
                                        </p:attrNameLst>
                                      </p:cBhvr>
                                      <p:tavLst>
                                        <p:tav tm="0">
                                          <p:val>
                                            <p:fltVal val="0"/>
                                          </p:val>
                                        </p:tav>
                                        <p:tav tm="100000">
                                          <p:val>
                                            <p:strVal val="#ppt_h"/>
                                          </p:val>
                                        </p:tav>
                                      </p:tavLst>
                                    </p:anim>
                                  </p:childTnLst>
                                </p:cTn>
                              </p:par>
                            </p:childTnLst>
                          </p:cTn>
                        </p:par>
                        <p:par>
                          <p:cTn id="107" fill="hold">
                            <p:stCondLst>
                              <p:cond delay="1000"/>
                            </p:stCondLst>
                            <p:childTnLst>
                              <p:par>
                                <p:cTn id="108" presetID="23" presetClass="entr" presetSubtype="16" fill="hold" grpId="0" nodeType="afterEffect">
                                  <p:stCondLst>
                                    <p:cond delay="0"/>
                                  </p:stCondLst>
                                  <p:childTnLst>
                                    <p:set>
                                      <p:cBhvr>
                                        <p:cTn id="109" dur="1" fill="hold">
                                          <p:stCondLst>
                                            <p:cond delay="0"/>
                                          </p:stCondLst>
                                        </p:cTn>
                                        <p:tgtEl>
                                          <p:spTgt spid="45"/>
                                        </p:tgtEl>
                                        <p:attrNameLst>
                                          <p:attrName>style.visibility</p:attrName>
                                        </p:attrNameLst>
                                      </p:cBhvr>
                                      <p:to>
                                        <p:strVal val="visible"/>
                                      </p:to>
                                    </p:set>
                                    <p:anim calcmode="lin" valueType="num">
                                      <p:cBhvr>
                                        <p:cTn id="110" dur="500" fill="hold"/>
                                        <p:tgtEl>
                                          <p:spTgt spid="45"/>
                                        </p:tgtEl>
                                        <p:attrNameLst>
                                          <p:attrName>ppt_w</p:attrName>
                                        </p:attrNameLst>
                                      </p:cBhvr>
                                      <p:tavLst>
                                        <p:tav tm="0">
                                          <p:val>
                                            <p:fltVal val="0"/>
                                          </p:val>
                                        </p:tav>
                                        <p:tav tm="100000">
                                          <p:val>
                                            <p:strVal val="#ppt_w"/>
                                          </p:val>
                                        </p:tav>
                                      </p:tavLst>
                                    </p:anim>
                                    <p:anim calcmode="lin" valueType="num">
                                      <p:cBhvr>
                                        <p:cTn id="111" dur="500" fill="hold"/>
                                        <p:tgtEl>
                                          <p:spTgt spid="45"/>
                                        </p:tgtEl>
                                        <p:attrNameLst>
                                          <p:attrName>ppt_h</p:attrName>
                                        </p:attrNameLst>
                                      </p:cBhvr>
                                      <p:tavLst>
                                        <p:tav tm="0">
                                          <p:val>
                                            <p:fltVal val="0"/>
                                          </p:val>
                                        </p:tav>
                                        <p:tav tm="100000">
                                          <p:val>
                                            <p:strVal val="#ppt_h"/>
                                          </p:val>
                                        </p:tav>
                                      </p:tavLst>
                                    </p:anim>
                                  </p:childTnLst>
                                </p:cTn>
                              </p:par>
                            </p:childTnLst>
                          </p:cTn>
                        </p:par>
                      </p:childTnLst>
                    </p:cTn>
                  </p:par>
                  <p:par>
                    <p:cTn id="112" fill="hold">
                      <p:stCondLst>
                        <p:cond delay="indefinite"/>
                      </p:stCondLst>
                      <p:childTnLst>
                        <p:par>
                          <p:cTn id="113" fill="hold">
                            <p:stCondLst>
                              <p:cond delay="0"/>
                            </p:stCondLst>
                            <p:childTnLst>
                              <p:par>
                                <p:cTn id="114" presetID="23" presetClass="entr" presetSubtype="16" fill="hold" grpId="0" nodeType="clickEffect">
                                  <p:stCondLst>
                                    <p:cond delay="0"/>
                                  </p:stCondLst>
                                  <p:childTnLst>
                                    <p:set>
                                      <p:cBhvr>
                                        <p:cTn id="115" dur="1" fill="hold">
                                          <p:stCondLst>
                                            <p:cond delay="0"/>
                                          </p:stCondLst>
                                        </p:cTn>
                                        <p:tgtEl>
                                          <p:spTgt spid="46"/>
                                        </p:tgtEl>
                                        <p:attrNameLst>
                                          <p:attrName>style.visibility</p:attrName>
                                        </p:attrNameLst>
                                      </p:cBhvr>
                                      <p:to>
                                        <p:strVal val="visible"/>
                                      </p:to>
                                    </p:set>
                                    <p:anim calcmode="lin" valueType="num">
                                      <p:cBhvr>
                                        <p:cTn id="116" dur="500" fill="hold"/>
                                        <p:tgtEl>
                                          <p:spTgt spid="46"/>
                                        </p:tgtEl>
                                        <p:attrNameLst>
                                          <p:attrName>ppt_w</p:attrName>
                                        </p:attrNameLst>
                                      </p:cBhvr>
                                      <p:tavLst>
                                        <p:tav tm="0">
                                          <p:val>
                                            <p:fltVal val="0"/>
                                          </p:val>
                                        </p:tav>
                                        <p:tav tm="100000">
                                          <p:val>
                                            <p:strVal val="#ppt_w"/>
                                          </p:val>
                                        </p:tav>
                                      </p:tavLst>
                                    </p:anim>
                                    <p:anim calcmode="lin" valueType="num">
                                      <p:cBhvr>
                                        <p:cTn id="117" dur="500" fill="hold"/>
                                        <p:tgtEl>
                                          <p:spTgt spid="46"/>
                                        </p:tgtEl>
                                        <p:attrNameLst>
                                          <p:attrName>ppt_h</p:attrName>
                                        </p:attrNameLst>
                                      </p:cBhvr>
                                      <p:tavLst>
                                        <p:tav tm="0">
                                          <p:val>
                                            <p:fltVal val="0"/>
                                          </p:val>
                                        </p:tav>
                                        <p:tav tm="100000">
                                          <p:val>
                                            <p:strVal val="#ppt_h"/>
                                          </p:val>
                                        </p:tav>
                                      </p:tavLst>
                                    </p:anim>
                                  </p:childTnLst>
                                </p:cTn>
                              </p:par>
                            </p:childTnLst>
                          </p:cTn>
                        </p:par>
                        <p:par>
                          <p:cTn id="118" fill="hold">
                            <p:stCondLst>
                              <p:cond delay="500"/>
                            </p:stCondLst>
                            <p:childTnLst>
                              <p:par>
                                <p:cTn id="119" presetID="23" presetClass="entr" presetSubtype="16" fill="hold" grpId="0" nodeType="afterEffect">
                                  <p:stCondLst>
                                    <p:cond delay="0"/>
                                  </p:stCondLst>
                                  <p:childTnLst>
                                    <p:set>
                                      <p:cBhvr>
                                        <p:cTn id="120" dur="1" fill="hold">
                                          <p:stCondLst>
                                            <p:cond delay="0"/>
                                          </p:stCondLst>
                                        </p:cTn>
                                        <p:tgtEl>
                                          <p:spTgt spid="47"/>
                                        </p:tgtEl>
                                        <p:attrNameLst>
                                          <p:attrName>style.visibility</p:attrName>
                                        </p:attrNameLst>
                                      </p:cBhvr>
                                      <p:to>
                                        <p:strVal val="visible"/>
                                      </p:to>
                                    </p:set>
                                    <p:anim calcmode="lin" valueType="num">
                                      <p:cBhvr>
                                        <p:cTn id="121" dur="500" fill="hold"/>
                                        <p:tgtEl>
                                          <p:spTgt spid="47"/>
                                        </p:tgtEl>
                                        <p:attrNameLst>
                                          <p:attrName>ppt_w</p:attrName>
                                        </p:attrNameLst>
                                      </p:cBhvr>
                                      <p:tavLst>
                                        <p:tav tm="0">
                                          <p:val>
                                            <p:fltVal val="0"/>
                                          </p:val>
                                        </p:tav>
                                        <p:tav tm="100000">
                                          <p:val>
                                            <p:strVal val="#ppt_w"/>
                                          </p:val>
                                        </p:tav>
                                      </p:tavLst>
                                    </p:anim>
                                    <p:anim calcmode="lin" valueType="num">
                                      <p:cBhvr>
                                        <p:cTn id="122" dur="500" fill="hold"/>
                                        <p:tgtEl>
                                          <p:spTgt spid="4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9" grpId="0" autoUpdateAnimBg="0"/>
      <p:bldP spid="41991" grpId="0"/>
      <p:bldP spid="41992" grpId="0" autoUpdateAnimBg="0"/>
      <p:bldP spid="41993" grpId="0"/>
      <p:bldP spid="41994" grpId="0" autoUpdateAnimBg="0"/>
      <p:bldP spid="19" grpId="0" autoUpdateAnimBg="0"/>
      <p:bldP spid="23" grpId="0"/>
      <p:bldP spid="8" grpId="0" animBg="1"/>
      <p:bldP spid="9" grpId="0" animBg="1"/>
      <p:bldP spid="34" grpId="0" animBg="1"/>
      <p:bldP spid="41990" grpId="0" autoUpdateAnimBg="0"/>
      <p:bldP spid="37" grpId="0" autoUpdateAnimBg="0"/>
      <p:bldP spid="38" grpId="0" autoUpdateAnimBg="0"/>
      <p:bldP spid="43" grpId="0"/>
      <p:bldP spid="45" grpId="0" autoUpdateAnimBg="0"/>
      <p:bldP spid="46" grpId="0"/>
      <p:bldP spid="47" grpId="0" autoUpdateAnimBg="0"/>
      <p:bldP spid="66" grpId="0" animBg="1"/>
      <p:bldP spid="67" grpId="0" animBg="1"/>
      <p:bldP spid="68"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922626" name="Picture 4" descr="Pict1019"/>
          <p:cNvPicPr>
            <a:picLocks noGrp="1" noChangeAspect="1" noChangeArrowheads="1"/>
          </p:cNvPicPr>
          <p:nvPr>
            <p:ph idx="4294967295"/>
          </p:nvPr>
        </p:nvPicPr>
        <p:blipFill>
          <a:blip r:embed="rId4" cstate="screen">
            <a:clrChange>
              <a:clrFrom>
                <a:srgbClr val="FFFFFF"/>
              </a:clrFrom>
              <a:clrTo>
                <a:srgbClr val="FFFFFF">
                  <a:alpha val="0"/>
                </a:srgbClr>
              </a:clrTo>
            </a:clrChange>
            <a:lum bright="-6000" contrast="6000"/>
            <a:grayscl/>
            <a:extLst>
              <a:ext uri="{28A0092B-C50C-407E-A947-70E740481C1C}">
                <a14:useLocalDpi xmlns:a14="http://schemas.microsoft.com/office/drawing/2010/main"/>
              </a:ext>
            </a:extLst>
          </a:blip>
          <a:srcRect/>
          <a:stretch>
            <a:fillRect/>
          </a:stretch>
        </p:blipFill>
        <p:spPr>
          <a:xfrm>
            <a:off x="9396413" y="509588"/>
            <a:ext cx="8640762" cy="5407025"/>
          </a:xfrm>
          <a:noFill/>
        </p:spPr>
      </p:pic>
      <p:sp>
        <p:nvSpPr>
          <p:cNvPr id="922627" name="Rectangle 7"/>
          <p:cNvSpPr>
            <a:spLocks noGrp="1" noChangeArrowheads="1"/>
          </p:cNvSpPr>
          <p:nvPr>
            <p:ph type="title"/>
          </p:nvPr>
        </p:nvSpPr>
        <p:spPr>
          <a:xfrm>
            <a:off x="179388" y="115888"/>
            <a:ext cx="8348662" cy="792162"/>
          </a:xfrm>
          <a:solidFill>
            <a:schemeClr val="tx1"/>
          </a:solidFill>
        </p:spPr>
        <p:txBody>
          <a:bodyPr/>
          <a:lstStyle/>
          <a:p>
            <a:r>
              <a:rPr lang="en-US" b="1" dirty="0">
                <a:latin typeface="Arial" charset="0"/>
                <a:ea typeface="ＭＳ Ｐゴシック" charset="0"/>
              </a:rPr>
              <a:t>Chronology of the 70</a:t>
            </a:r>
            <a:r>
              <a:rPr lang="en-US" b="1" baseline="30000" dirty="0">
                <a:latin typeface="Arial" charset="0"/>
                <a:ea typeface="ＭＳ Ｐゴシック" charset="0"/>
              </a:rPr>
              <a:t>th</a:t>
            </a:r>
            <a:r>
              <a:rPr lang="en-US" b="1" dirty="0">
                <a:latin typeface="Arial" charset="0"/>
                <a:ea typeface="ＭＳ Ｐゴシック" charset="0"/>
              </a:rPr>
              <a:t> </a:t>
            </a:r>
            <a:r>
              <a:rPr lang="en-US" altLang="ja-JP" b="1" dirty="0">
                <a:latin typeface="Arial" charset="0"/>
                <a:ea typeface="ＭＳ Ｐゴシック" charset="0"/>
              </a:rPr>
              <a:t>"Week"</a:t>
            </a:r>
            <a:endParaRPr lang="en-US" dirty="0">
              <a:solidFill>
                <a:schemeClr val="accent1"/>
              </a:solidFill>
              <a:latin typeface="Arial" charset="0"/>
              <a:ea typeface="ＭＳ Ｐゴシック" charset="0"/>
            </a:endParaRPr>
          </a:p>
        </p:txBody>
      </p:sp>
      <p:sp>
        <p:nvSpPr>
          <p:cNvPr id="560141" name="Oval 13"/>
          <p:cNvSpPr>
            <a:spLocks noChangeArrowheads="1"/>
          </p:cNvSpPr>
          <p:nvPr/>
        </p:nvSpPr>
        <p:spPr bwMode="auto">
          <a:xfrm>
            <a:off x="4211638" y="3357563"/>
            <a:ext cx="2447925" cy="666750"/>
          </a:xfrm>
          <a:prstGeom prst="ellipse">
            <a:avLst/>
          </a:prstGeom>
          <a:noFill/>
          <a:ln w="5715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922629" name="Text Box 14"/>
          <p:cNvSpPr txBox="1">
            <a:spLocks noChangeArrowheads="1"/>
          </p:cNvSpPr>
          <p:nvPr/>
        </p:nvSpPr>
        <p:spPr bwMode="auto">
          <a:xfrm>
            <a:off x="8488391" y="4763"/>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000000"/>
                </a:solidFill>
                <a:latin typeface="Arial" charset="0"/>
                <a:cs typeface="Arial" charset="0"/>
              </a:rPr>
              <a:t>333</a:t>
            </a:r>
          </a:p>
        </p:txBody>
      </p:sp>
      <p:cxnSp>
        <p:nvCxnSpPr>
          <p:cNvPr id="18" name="Straight Connector 17"/>
          <p:cNvCxnSpPr>
            <a:cxnSpLocks noChangeShapeType="1"/>
          </p:cNvCxnSpPr>
          <p:nvPr/>
        </p:nvCxnSpPr>
        <p:spPr bwMode="auto">
          <a:xfrm>
            <a:off x="4211638" y="3284538"/>
            <a:ext cx="0" cy="1152525"/>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408596" name="Group 408595"/>
          <p:cNvGrpSpPr>
            <a:grpSpLocks/>
          </p:cNvGrpSpPr>
          <p:nvPr/>
        </p:nvGrpSpPr>
        <p:grpSpPr bwMode="auto">
          <a:xfrm>
            <a:off x="4324350" y="3357563"/>
            <a:ext cx="2335213" cy="658812"/>
            <a:chOff x="4324836" y="4941168"/>
            <a:chExt cx="2335396" cy="659545"/>
          </a:xfrm>
        </p:grpSpPr>
        <p:sp>
          <p:nvSpPr>
            <p:cNvPr id="39" name="Text Box 10"/>
            <p:cNvSpPr txBox="1">
              <a:spLocks noChangeArrowheads="1"/>
            </p:cNvSpPr>
            <p:nvPr/>
          </p:nvSpPr>
          <p:spPr bwMode="auto">
            <a:xfrm>
              <a:off x="4599496" y="4941168"/>
              <a:ext cx="1744799" cy="4640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spc="-110" dirty="0">
                  <a:solidFill>
                    <a:srgbClr val="000000"/>
                  </a:solidFill>
                  <a:latin typeface="Arial"/>
                  <a:cs typeface="Arial"/>
                </a:rPr>
                <a:t>1260 DAYS</a:t>
              </a:r>
            </a:p>
          </p:txBody>
        </p:sp>
        <p:cxnSp>
          <p:nvCxnSpPr>
            <p:cNvPr id="922686" name="Straight Connector 39"/>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42" name="Text Box 10"/>
            <p:cNvSpPr txBox="1">
              <a:spLocks noChangeArrowheads="1"/>
            </p:cNvSpPr>
            <p:nvPr/>
          </p:nvSpPr>
          <p:spPr bwMode="auto">
            <a:xfrm>
              <a:off x="4599496" y="5228825"/>
              <a:ext cx="1744799" cy="371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800" b="1" i="1" spc="-110" dirty="0">
                  <a:solidFill>
                    <a:srgbClr val="000000"/>
                  </a:solidFill>
                  <a:latin typeface="Arial"/>
                  <a:cs typeface="Arial"/>
                </a:rPr>
                <a:t>Rev. 11:3; 12:6</a:t>
              </a:r>
              <a:endParaRPr lang="en-US" b="1" spc="-110" dirty="0">
                <a:solidFill>
                  <a:srgbClr val="000000"/>
                </a:solidFill>
                <a:latin typeface="Arial"/>
                <a:cs typeface="Arial"/>
              </a:endParaRPr>
            </a:p>
          </p:txBody>
        </p:sp>
        <p:cxnSp>
          <p:nvCxnSpPr>
            <p:cNvPr id="922688" name="Straight Connector 58"/>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cxnSp>
        <p:nvCxnSpPr>
          <p:cNvPr id="14" name="Straight Connector 13"/>
          <p:cNvCxnSpPr>
            <a:cxnSpLocks noChangeShapeType="1"/>
          </p:cNvCxnSpPr>
          <p:nvPr/>
        </p:nvCxnSpPr>
        <p:spPr bwMode="auto">
          <a:xfrm>
            <a:off x="6732588" y="2349500"/>
            <a:ext cx="0" cy="2303463"/>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sp>
        <p:nvSpPr>
          <p:cNvPr id="92" name="Text Box 10"/>
          <p:cNvSpPr txBox="1">
            <a:spLocks noChangeArrowheads="1"/>
          </p:cNvSpPr>
          <p:nvPr/>
        </p:nvSpPr>
        <p:spPr bwMode="auto">
          <a:xfrm>
            <a:off x="5867400" y="1412875"/>
            <a:ext cx="1655763" cy="842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lnSpc>
                <a:spcPct val="80000"/>
              </a:lnSpc>
              <a:spcBef>
                <a:spcPct val="50000"/>
              </a:spcBef>
              <a:spcAft>
                <a:spcPct val="0"/>
              </a:spcAft>
              <a:defRPr/>
            </a:pPr>
            <a:r>
              <a:rPr lang="en-US" sz="2000" b="1" i="1" spc="-100" dirty="0">
                <a:solidFill>
                  <a:srgbClr val="000000"/>
                </a:solidFill>
                <a:latin typeface="Arial"/>
                <a:cs typeface="Arial"/>
              </a:rPr>
              <a:t>Sign of </a:t>
            </a:r>
            <a:br>
              <a:rPr lang="en-US" sz="2000" b="1" i="1" spc="-100" dirty="0">
                <a:solidFill>
                  <a:srgbClr val="000000"/>
                </a:solidFill>
                <a:latin typeface="Arial"/>
                <a:cs typeface="Arial"/>
              </a:rPr>
            </a:br>
            <a:r>
              <a:rPr lang="en-US" sz="2000" b="1" i="1" spc="-100" dirty="0">
                <a:solidFill>
                  <a:srgbClr val="000000"/>
                </a:solidFill>
                <a:latin typeface="Arial"/>
                <a:cs typeface="Arial"/>
              </a:rPr>
              <a:t>Son of Man</a:t>
            </a:r>
            <a:br>
              <a:rPr lang="en-US" sz="2000" b="1" i="1" spc="-100" dirty="0">
                <a:solidFill>
                  <a:srgbClr val="000000"/>
                </a:solidFill>
                <a:latin typeface="Arial"/>
                <a:cs typeface="Arial"/>
              </a:rPr>
            </a:br>
            <a:r>
              <a:rPr lang="en-US" sz="2000" b="1" i="1" spc="-100" dirty="0">
                <a:solidFill>
                  <a:srgbClr val="000000"/>
                </a:solidFill>
                <a:latin typeface="Arial"/>
                <a:cs typeface="Arial"/>
              </a:rPr>
              <a:t>Matt. 24:30</a:t>
            </a:r>
          </a:p>
        </p:txBody>
      </p:sp>
      <p:cxnSp>
        <p:nvCxnSpPr>
          <p:cNvPr id="13" name="Straight Connector 12"/>
          <p:cNvCxnSpPr>
            <a:cxnSpLocks noChangeShapeType="1"/>
          </p:cNvCxnSpPr>
          <p:nvPr/>
        </p:nvCxnSpPr>
        <p:spPr bwMode="auto">
          <a:xfrm>
            <a:off x="3348038" y="2349500"/>
            <a:ext cx="0" cy="1800225"/>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102" name="Group 101"/>
          <p:cNvGrpSpPr>
            <a:grpSpLocks/>
          </p:cNvGrpSpPr>
          <p:nvPr/>
        </p:nvGrpSpPr>
        <p:grpSpPr bwMode="auto">
          <a:xfrm>
            <a:off x="3276600" y="3306763"/>
            <a:ext cx="1008063" cy="698500"/>
            <a:chOff x="6804245" y="3717032"/>
            <a:chExt cx="1080120" cy="697756"/>
          </a:xfrm>
        </p:grpSpPr>
        <p:sp>
          <p:nvSpPr>
            <p:cNvPr id="103" name="Text Box 10"/>
            <p:cNvSpPr txBox="1">
              <a:spLocks noChangeArrowheads="1"/>
            </p:cNvSpPr>
            <p:nvPr/>
          </p:nvSpPr>
          <p:spPr bwMode="auto">
            <a:xfrm>
              <a:off x="6804245" y="3717032"/>
              <a:ext cx="1080120" cy="6977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lnSpc>
                  <a:spcPct val="80000"/>
                </a:lnSpc>
                <a:spcBef>
                  <a:spcPct val="50000"/>
                </a:spcBef>
                <a:spcAft>
                  <a:spcPct val="0"/>
                </a:spcAft>
                <a:defRPr/>
              </a:pPr>
              <a:r>
                <a:rPr lang="en-US" b="1" spc="-110" dirty="0">
                  <a:solidFill>
                    <a:srgbClr val="000000"/>
                  </a:solidFill>
                  <a:latin typeface="Arial"/>
                  <a:cs typeface="Arial"/>
                </a:rPr>
                <a:t> 30 DAYS</a:t>
              </a:r>
            </a:p>
          </p:txBody>
        </p:sp>
        <p:cxnSp>
          <p:nvCxnSpPr>
            <p:cNvPr id="922683" name="Straight Connector 103"/>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922684" name="Straight Connector 104"/>
            <p:cNvCxnSpPr>
              <a:cxnSpLocks noChangeShapeType="1"/>
            </p:cNvCxnSpPr>
            <p:nvPr/>
          </p:nvCxnSpPr>
          <p:spPr bwMode="auto">
            <a:xfrm>
              <a:off x="7652046"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46" name="Group 45"/>
          <p:cNvGrpSpPr>
            <a:grpSpLocks/>
          </p:cNvGrpSpPr>
          <p:nvPr/>
        </p:nvGrpSpPr>
        <p:grpSpPr bwMode="auto">
          <a:xfrm>
            <a:off x="1258888" y="3357563"/>
            <a:ext cx="7129462" cy="2303462"/>
            <a:chOff x="1259632" y="3356992"/>
            <a:chExt cx="7128792" cy="2304256"/>
          </a:xfrm>
        </p:grpSpPr>
        <p:sp>
          <p:nvSpPr>
            <p:cNvPr id="922670" name="Oval 9"/>
            <p:cNvSpPr>
              <a:spLocks noChangeArrowheads="1"/>
            </p:cNvSpPr>
            <p:nvPr/>
          </p:nvSpPr>
          <p:spPr bwMode="auto">
            <a:xfrm flipH="1">
              <a:off x="1259632" y="4437112"/>
              <a:ext cx="1368152" cy="1224136"/>
            </a:xfrm>
            <a:prstGeom prst="ellipse">
              <a:avLst/>
            </a:prstGeom>
            <a:noFill/>
            <a:ln w="5715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cxnSp>
          <p:nvCxnSpPr>
            <p:cNvPr id="922671" name="Straight Connector 19"/>
            <p:cNvCxnSpPr>
              <a:cxnSpLocks noChangeShapeType="1"/>
            </p:cNvCxnSpPr>
            <p:nvPr/>
          </p:nvCxnSpPr>
          <p:spPr bwMode="auto">
            <a:xfrm>
              <a:off x="1907704" y="3356992"/>
              <a:ext cx="0" cy="1152128"/>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cxnSp>
          <p:nvCxnSpPr>
            <p:cNvPr id="922672" name="Straight Connector 22"/>
            <p:cNvCxnSpPr>
              <a:cxnSpLocks noChangeShapeType="1"/>
            </p:cNvCxnSpPr>
            <p:nvPr/>
          </p:nvCxnSpPr>
          <p:spPr bwMode="auto">
            <a:xfrm flipV="1">
              <a:off x="1907704" y="4077072"/>
              <a:ext cx="6480720" cy="72008"/>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922673" name="Group 71"/>
            <p:cNvGrpSpPr>
              <a:grpSpLocks/>
            </p:cNvGrpSpPr>
            <p:nvPr/>
          </p:nvGrpSpPr>
          <p:grpSpPr bwMode="auto">
            <a:xfrm>
              <a:off x="1907704" y="4077072"/>
              <a:ext cx="2335396" cy="463846"/>
              <a:chOff x="4324836" y="4941168"/>
              <a:chExt cx="2335396" cy="463846"/>
            </a:xfrm>
          </p:grpSpPr>
          <p:sp>
            <p:nvSpPr>
              <p:cNvPr id="73" name="Text Box 10"/>
              <p:cNvSpPr txBox="1">
                <a:spLocks noChangeArrowheads="1"/>
              </p:cNvSpPr>
              <p:nvPr/>
            </p:nvSpPr>
            <p:spPr bwMode="auto">
              <a:xfrm>
                <a:off x="4599014" y="4940473"/>
                <a:ext cx="1746086" cy="4652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spc="-110" dirty="0">
                    <a:solidFill>
                      <a:srgbClr val="000000"/>
                    </a:solidFill>
                    <a:latin typeface="Arial"/>
                    <a:cs typeface="Arial"/>
                  </a:rPr>
                  <a:t>3½ YEARS</a:t>
                </a:r>
              </a:p>
            </p:txBody>
          </p:sp>
          <p:cxnSp>
            <p:nvCxnSpPr>
              <p:cNvPr id="922680" name="Straight Connector 73"/>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922681" name="Straight Connector 74"/>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922674" name="Group 76"/>
            <p:cNvGrpSpPr>
              <a:grpSpLocks/>
            </p:cNvGrpSpPr>
            <p:nvPr/>
          </p:nvGrpSpPr>
          <p:grpSpPr bwMode="auto">
            <a:xfrm>
              <a:off x="4355976" y="4077072"/>
              <a:ext cx="2335396" cy="463846"/>
              <a:chOff x="4324836" y="4941168"/>
              <a:chExt cx="2335396" cy="463846"/>
            </a:xfrm>
          </p:grpSpPr>
          <p:sp>
            <p:nvSpPr>
              <p:cNvPr id="78" name="Text Box 10"/>
              <p:cNvSpPr txBox="1">
                <a:spLocks noChangeArrowheads="1"/>
              </p:cNvSpPr>
              <p:nvPr/>
            </p:nvSpPr>
            <p:spPr bwMode="auto">
              <a:xfrm>
                <a:off x="4600025" y="4940473"/>
                <a:ext cx="1744498" cy="4652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spc="-110" dirty="0">
                    <a:solidFill>
                      <a:srgbClr val="000000"/>
                    </a:solidFill>
                    <a:latin typeface="Arial"/>
                    <a:cs typeface="Arial"/>
                  </a:rPr>
                  <a:t>3½ YEARS</a:t>
                </a:r>
              </a:p>
            </p:txBody>
          </p:sp>
          <p:cxnSp>
            <p:nvCxnSpPr>
              <p:cNvPr id="922677" name="Straight Connector 78"/>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922678" name="Straight Connector 79"/>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922675" name="Text Box 10"/>
            <p:cNvSpPr txBox="1">
              <a:spLocks noChangeArrowheads="1"/>
            </p:cNvSpPr>
            <p:nvPr/>
          </p:nvSpPr>
          <p:spPr bwMode="auto">
            <a:xfrm>
              <a:off x="1259632" y="4519713"/>
              <a:ext cx="1368152" cy="925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1800" b="1" i="1">
                  <a:solidFill>
                    <a:srgbClr val="000000"/>
                  </a:solidFill>
                  <a:latin typeface="Arial" charset="0"/>
                  <a:cs typeface="Arial" charset="0"/>
                </a:rPr>
                <a:t>Covenant Made</a:t>
              </a:r>
              <a:br>
                <a:rPr lang="en-US" sz="1800" b="1" i="1">
                  <a:solidFill>
                    <a:srgbClr val="000000"/>
                  </a:solidFill>
                  <a:latin typeface="Arial" charset="0"/>
                  <a:cs typeface="Arial" charset="0"/>
                </a:rPr>
              </a:br>
              <a:r>
                <a:rPr lang="en-US" sz="1800" b="1" i="1">
                  <a:solidFill>
                    <a:srgbClr val="000000"/>
                  </a:solidFill>
                  <a:latin typeface="Arial" charset="0"/>
                  <a:cs typeface="Arial" charset="0"/>
                </a:rPr>
                <a:t>Dan. 9:27a</a:t>
              </a:r>
            </a:p>
          </p:txBody>
        </p:sp>
      </p:grpSp>
      <p:grpSp>
        <p:nvGrpSpPr>
          <p:cNvPr id="49" name="Group 48"/>
          <p:cNvGrpSpPr>
            <a:grpSpLocks/>
          </p:cNvGrpSpPr>
          <p:nvPr/>
        </p:nvGrpSpPr>
        <p:grpSpPr bwMode="auto">
          <a:xfrm>
            <a:off x="-36513" y="2349500"/>
            <a:ext cx="3343276" cy="3095625"/>
            <a:chOff x="-36512" y="2348880"/>
            <a:chExt cx="3343508" cy="3096344"/>
          </a:xfrm>
        </p:grpSpPr>
        <p:cxnSp>
          <p:nvCxnSpPr>
            <p:cNvPr id="922661" name="Straight Connector 3"/>
            <p:cNvCxnSpPr>
              <a:cxnSpLocks noChangeShapeType="1"/>
            </p:cNvCxnSpPr>
            <p:nvPr/>
          </p:nvCxnSpPr>
          <p:spPr bwMode="auto">
            <a:xfrm>
              <a:off x="971600"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922662" name="Group 96"/>
            <p:cNvGrpSpPr>
              <a:grpSpLocks/>
            </p:cNvGrpSpPr>
            <p:nvPr/>
          </p:nvGrpSpPr>
          <p:grpSpPr bwMode="auto">
            <a:xfrm>
              <a:off x="970574" y="3307308"/>
              <a:ext cx="1009138" cy="697756"/>
              <a:chOff x="6881319" y="3717032"/>
              <a:chExt cx="1080120" cy="697756"/>
            </a:xfrm>
          </p:grpSpPr>
          <p:sp>
            <p:nvSpPr>
              <p:cNvPr id="98" name="Text Box 10"/>
              <p:cNvSpPr txBox="1">
                <a:spLocks noChangeArrowheads="1"/>
              </p:cNvSpPr>
              <p:nvPr/>
            </p:nvSpPr>
            <p:spPr bwMode="auto">
              <a:xfrm>
                <a:off x="6880741" y="3717677"/>
                <a:ext cx="1080743" cy="697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lnSpc>
                    <a:spcPct val="80000"/>
                  </a:lnSpc>
                  <a:spcBef>
                    <a:spcPct val="50000"/>
                  </a:spcBef>
                  <a:spcAft>
                    <a:spcPct val="0"/>
                  </a:spcAft>
                  <a:defRPr/>
                </a:pPr>
                <a:r>
                  <a:rPr lang="en-US" b="1" spc="-110" dirty="0">
                    <a:solidFill>
                      <a:srgbClr val="000000"/>
                    </a:solidFill>
                    <a:latin typeface="Arial"/>
                    <a:cs typeface="Arial"/>
                  </a:rPr>
                  <a:t> 30 DAYS</a:t>
                </a:r>
              </a:p>
            </p:txBody>
          </p:sp>
          <p:cxnSp>
            <p:nvCxnSpPr>
              <p:cNvPr id="922668" name="Straight Connector 98"/>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922669" name="Straight Connector 100"/>
              <p:cNvCxnSpPr>
                <a:cxnSpLocks noChangeShapeType="1"/>
              </p:cNvCxnSpPr>
              <p:nvPr/>
            </p:nvCxnSpPr>
            <p:spPr bwMode="auto">
              <a:xfrm>
                <a:off x="7724741"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922663" name="Text Box 10"/>
            <p:cNvSpPr txBox="1">
              <a:spLocks noChangeArrowheads="1"/>
            </p:cNvSpPr>
            <p:nvPr/>
          </p:nvSpPr>
          <p:spPr bwMode="auto">
            <a:xfrm>
              <a:off x="-36512" y="4519713"/>
              <a:ext cx="1368152" cy="925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1800" b="1" i="1">
                  <a:solidFill>
                    <a:srgbClr val="000000"/>
                  </a:solidFill>
                  <a:latin typeface="Arial" charset="0"/>
                  <a:cs typeface="Arial" charset="0"/>
                </a:rPr>
                <a:t>Election </a:t>
              </a:r>
              <a:br>
                <a:rPr lang="en-US" sz="1800" b="1" i="1">
                  <a:solidFill>
                    <a:srgbClr val="000000"/>
                  </a:solidFill>
                  <a:latin typeface="Arial" charset="0"/>
                  <a:cs typeface="Arial" charset="0"/>
                </a:rPr>
              </a:br>
              <a:r>
                <a:rPr lang="en-US" sz="1800" b="1" i="1">
                  <a:solidFill>
                    <a:srgbClr val="000000"/>
                  </a:solidFill>
                  <a:latin typeface="Arial" charset="0"/>
                  <a:cs typeface="Arial" charset="0"/>
                </a:rPr>
                <a:t>of Beast</a:t>
              </a:r>
              <a:br>
                <a:rPr lang="en-US" sz="1800" b="1" i="1">
                  <a:solidFill>
                    <a:srgbClr val="000000"/>
                  </a:solidFill>
                  <a:latin typeface="Arial" charset="0"/>
                  <a:cs typeface="Arial" charset="0"/>
                </a:rPr>
              </a:br>
              <a:r>
                <a:rPr lang="en-US" sz="1800" b="1" i="1">
                  <a:solidFill>
                    <a:srgbClr val="000000"/>
                  </a:solidFill>
                  <a:latin typeface="Arial" charset="0"/>
                  <a:cs typeface="Arial" charset="0"/>
                </a:rPr>
                <a:t>Rev. 17:13</a:t>
              </a:r>
            </a:p>
          </p:txBody>
        </p:sp>
        <p:sp>
          <p:nvSpPr>
            <p:cNvPr id="111" name="Text Box 10"/>
            <p:cNvSpPr txBox="1">
              <a:spLocks noChangeArrowheads="1"/>
            </p:cNvSpPr>
            <p:nvPr/>
          </p:nvSpPr>
          <p:spPr bwMode="auto">
            <a:xfrm>
              <a:off x="1246278" y="2677569"/>
              <a:ext cx="1744783" cy="4636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spc="-110" dirty="0">
                  <a:solidFill>
                    <a:srgbClr val="000000"/>
                  </a:solidFill>
                  <a:latin typeface="Arial"/>
                  <a:cs typeface="Arial"/>
                </a:rPr>
                <a:t>3½ YEARS</a:t>
              </a:r>
            </a:p>
          </p:txBody>
        </p:sp>
        <p:cxnSp>
          <p:nvCxnSpPr>
            <p:cNvPr id="922665" name="Straight Connector 111"/>
            <p:cNvCxnSpPr>
              <a:cxnSpLocks noChangeShapeType="1"/>
            </p:cNvCxnSpPr>
            <p:nvPr/>
          </p:nvCxnSpPr>
          <p:spPr bwMode="auto">
            <a:xfrm rot="10800000">
              <a:off x="940461" y="2893146"/>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922666" name="Straight Connector 112"/>
            <p:cNvCxnSpPr>
              <a:cxnSpLocks noChangeShapeType="1"/>
            </p:cNvCxnSpPr>
            <p:nvPr/>
          </p:nvCxnSpPr>
          <p:spPr bwMode="auto">
            <a:xfrm>
              <a:off x="2874948" y="2893146"/>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52" name="Group 51"/>
          <p:cNvGrpSpPr>
            <a:grpSpLocks/>
          </p:cNvGrpSpPr>
          <p:nvPr/>
        </p:nvGrpSpPr>
        <p:grpSpPr bwMode="auto">
          <a:xfrm>
            <a:off x="6588125" y="1412875"/>
            <a:ext cx="2555875" cy="3992563"/>
            <a:chOff x="6588224" y="1412776"/>
            <a:chExt cx="2555775" cy="3992238"/>
          </a:xfrm>
        </p:grpSpPr>
        <p:sp>
          <p:nvSpPr>
            <p:cNvPr id="922652" name="Text Box 10"/>
            <p:cNvSpPr txBox="1">
              <a:spLocks noChangeArrowheads="1"/>
            </p:cNvSpPr>
            <p:nvPr/>
          </p:nvSpPr>
          <p:spPr bwMode="auto">
            <a:xfrm>
              <a:off x="6588224" y="4941168"/>
              <a:ext cx="2088232"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b="1" i="1">
                  <a:solidFill>
                    <a:srgbClr val="000000"/>
                  </a:solidFill>
                  <a:latin typeface="Arial" charset="0"/>
                  <a:cs typeface="Arial" charset="0"/>
                </a:rPr>
                <a:t>2nd ADVENT</a:t>
              </a:r>
            </a:p>
          </p:txBody>
        </p:sp>
        <p:cxnSp>
          <p:nvCxnSpPr>
            <p:cNvPr id="922653" name="Straight Connector 15"/>
            <p:cNvCxnSpPr>
              <a:cxnSpLocks noChangeShapeType="1"/>
            </p:cNvCxnSpPr>
            <p:nvPr/>
          </p:nvCxnSpPr>
          <p:spPr bwMode="auto">
            <a:xfrm>
              <a:off x="8388424"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922654" name="Group 408601"/>
            <p:cNvGrpSpPr>
              <a:grpSpLocks/>
            </p:cNvGrpSpPr>
            <p:nvPr/>
          </p:nvGrpSpPr>
          <p:grpSpPr bwMode="auto">
            <a:xfrm>
              <a:off x="6732237" y="3345519"/>
              <a:ext cx="1599786" cy="659545"/>
              <a:chOff x="6732237" y="3717032"/>
              <a:chExt cx="1599786" cy="659545"/>
            </a:xfrm>
          </p:grpSpPr>
          <p:sp>
            <p:nvSpPr>
              <p:cNvPr id="83" name="Text Box 10"/>
              <p:cNvSpPr txBox="1">
                <a:spLocks noChangeArrowheads="1"/>
              </p:cNvSpPr>
              <p:nvPr/>
            </p:nvSpPr>
            <p:spPr bwMode="auto">
              <a:xfrm>
                <a:off x="6804115" y="3717707"/>
                <a:ext cx="1412819" cy="463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spc="-110" dirty="0">
                    <a:solidFill>
                      <a:srgbClr val="000000"/>
                    </a:solidFill>
                    <a:latin typeface="Arial"/>
                    <a:cs typeface="Arial"/>
                  </a:rPr>
                  <a:t>45 DAYS</a:t>
                </a:r>
              </a:p>
            </p:txBody>
          </p:sp>
          <p:cxnSp>
            <p:nvCxnSpPr>
              <p:cNvPr id="922658" name="Straight Connector 83"/>
              <p:cNvCxnSpPr>
                <a:cxnSpLocks noChangeShapeType="1"/>
              </p:cNvCxnSpPr>
              <p:nvPr/>
            </p:nvCxnSpPr>
            <p:spPr bwMode="auto">
              <a:xfrm>
                <a:off x="6732237" y="3933056"/>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85" name="Text Box 10"/>
              <p:cNvSpPr txBox="1">
                <a:spLocks noChangeArrowheads="1"/>
              </p:cNvSpPr>
              <p:nvPr/>
            </p:nvSpPr>
            <p:spPr bwMode="auto">
              <a:xfrm>
                <a:off x="6948572" y="4005021"/>
                <a:ext cx="1223914" cy="3714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800" b="1" i="1" spc="-110" dirty="0">
                    <a:solidFill>
                      <a:srgbClr val="000000"/>
                    </a:solidFill>
                    <a:latin typeface="Arial"/>
                    <a:cs typeface="Arial"/>
                  </a:rPr>
                  <a:t>Dan. 12:12</a:t>
                </a:r>
                <a:endParaRPr lang="en-US" b="1" spc="-110" dirty="0">
                  <a:solidFill>
                    <a:srgbClr val="000000"/>
                  </a:solidFill>
                  <a:latin typeface="Arial"/>
                  <a:cs typeface="Arial"/>
                </a:endParaRPr>
              </a:p>
            </p:txBody>
          </p:sp>
          <p:cxnSp>
            <p:nvCxnSpPr>
              <p:cNvPr id="922660" name="Straight Connector 85"/>
              <p:cNvCxnSpPr>
                <a:cxnSpLocks noChangeShapeType="1"/>
              </p:cNvCxnSpPr>
              <p:nvPr/>
            </p:nvCxnSpPr>
            <p:spPr bwMode="auto">
              <a:xfrm>
                <a:off x="8172398" y="3933056"/>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94" name="Text Box 10"/>
            <p:cNvSpPr txBox="1">
              <a:spLocks noChangeArrowheads="1"/>
            </p:cNvSpPr>
            <p:nvPr/>
          </p:nvSpPr>
          <p:spPr bwMode="auto">
            <a:xfrm>
              <a:off x="7667682" y="1412776"/>
              <a:ext cx="1476317" cy="8428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defPPr>
                <a:defRPr lang="en-US"/>
              </a:defPPr>
              <a:lvl1pPr algn="ctr">
                <a:lnSpc>
                  <a:spcPct val="80000"/>
                </a:lnSpc>
                <a:spcBef>
                  <a:spcPct val="50000"/>
                </a:spcBef>
                <a:defRPr sz="2000" b="1" i="1" spc="-100">
                  <a:latin typeface="Arial"/>
                  <a:cs typeface="Arial"/>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defTabSz="914400" eaLnBrk="0" fontAlgn="base" hangingPunct="0">
                <a:spcAft>
                  <a:spcPct val="0"/>
                </a:spcAft>
                <a:defRPr/>
              </a:pPr>
              <a:r>
                <a:rPr lang="en-US" dirty="0">
                  <a:solidFill>
                    <a:srgbClr val="000000"/>
                  </a:solidFill>
                  <a:ea typeface="ＭＳ Ｐゴシック" charset="0"/>
                </a:rPr>
                <a:t>Christ</a:t>
              </a:r>
              <a:r>
                <a:rPr lang="fr-FR" dirty="0">
                  <a:solidFill>
                    <a:srgbClr val="000000"/>
                  </a:solidFill>
                  <a:ea typeface="ＭＳ Ｐゴシック" charset="0"/>
                </a:rPr>
                <a:t>'</a:t>
              </a:r>
              <a:r>
                <a:rPr lang="en-US" dirty="0">
                  <a:solidFill>
                    <a:srgbClr val="000000"/>
                  </a:solidFill>
                  <a:ea typeface="ＭＳ Ｐゴシック" charset="0"/>
                </a:rPr>
                <a:t>s Return Complete</a:t>
              </a:r>
            </a:p>
          </p:txBody>
        </p:sp>
        <p:sp>
          <p:nvSpPr>
            <p:cNvPr id="922656" name="Right Brace 34"/>
            <p:cNvSpPr>
              <a:spLocks/>
            </p:cNvSpPr>
            <p:nvPr/>
          </p:nvSpPr>
          <p:spPr bwMode="auto">
            <a:xfrm rot="5400000">
              <a:off x="7452109" y="4149080"/>
              <a:ext cx="216024" cy="1512168"/>
            </a:xfrm>
            <a:prstGeom prst="rightBrace">
              <a:avLst>
                <a:gd name="adj1" fmla="val 113361"/>
                <a:gd name="adj2" fmla="val 50116"/>
              </a:avLst>
            </a:prstGeom>
            <a:noFill/>
            <a:ln w="12700">
              <a:solidFill>
                <a:schemeClr val="tx1"/>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grpSp>
        <p:nvGrpSpPr>
          <p:cNvPr id="48" name="Group 47"/>
          <p:cNvGrpSpPr>
            <a:grpSpLocks/>
          </p:cNvGrpSpPr>
          <p:nvPr/>
        </p:nvGrpSpPr>
        <p:grpSpPr bwMode="auto">
          <a:xfrm>
            <a:off x="3205187" y="1433513"/>
            <a:ext cx="3527441" cy="4011612"/>
            <a:chOff x="3204642" y="1433435"/>
            <a:chExt cx="3527597" cy="4011789"/>
          </a:xfrm>
        </p:grpSpPr>
        <p:sp>
          <p:nvSpPr>
            <p:cNvPr id="922643" name="Text Box 10"/>
            <p:cNvSpPr txBox="1">
              <a:spLocks noChangeArrowheads="1"/>
            </p:cNvSpPr>
            <p:nvPr/>
          </p:nvSpPr>
          <p:spPr bwMode="auto">
            <a:xfrm>
              <a:off x="3486021" y="4519713"/>
              <a:ext cx="1368152" cy="925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1800" b="1" i="1">
                  <a:solidFill>
                    <a:srgbClr val="000000"/>
                  </a:solidFill>
                  <a:latin typeface="Arial" charset="0"/>
                  <a:cs typeface="Arial" charset="0"/>
                </a:rPr>
                <a:t>Covenant Broken</a:t>
              </a:r>
              <a:br>
                <a:rPr lang="en-US" sz="1800" b="1" i="1">
                  <a:solidFill>
                    <a:srgbClr val="000000"/>
                  </a:solidFill>
                  <a:latin typeface="Arial" charset="0"/>
                  <a:cs typeface="Arial" charset="0"/>
                </a:rPr>
              </a:br>
              <a:r>
                <a:rPr lang="en-US" sz="1800" b="1" i="1">
                  <a:solidFill>
                    <a:srgbClr val="000000"/>
                  </a:solidFill>
                  <a:latin typeface="Arial" charset="0"/>
                  <a:cs typeface="Arial" charset="0"/>
                </a:rPr>
                <a:t>Dan. 9:27b</a:t>
              </a:r>
            </a:p>
          </p:txBody>
        </p:sp>
        <p:grpSp>
          <p:nvGrpSpPr>
            <p:cNvPr id="922644" name="Group 21"/>
            <p:cNvGrpSpPr>
              <a:grpSpLocks/>
            </p:cNvGrpSpPr>
            <p:nvPr/>
          </p:nvGrpSpPr>
          <p:grpSpPr bwMode="auto">
            <a:xfrm>
              <a:off x="3347864" y="2636912"/>
              <a:ext cx="3384375" cy="659545"/>
              <a:chOff x="3779913" y="2492896"/>
              <a:chExt cx="2942935" cy="659545"/>
            </a:xfrm>
          </p:grpSpPr>
          <p:sp>
            <p:nvSpPr>
              <p:cNvPr id="32" name="Text Box 10"/>
              <p:cNvSpPr txBox="1">
                <a:spLocks noChangeArrowheads="1"/>
              </p:cNvSpPr>
              <p:nvPr/>
            </p:nvSpPr>
            <p:spPr bwMode="auto">
              <a:xfrm>
                <a:off x="4327676" y="2492797"/>
                <a:ext cx="1790512" cy="4651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spc="-110" dirty="0">
                    <a:solidFill>
                      <a:srgbClr val="000000"/>
                    </a:solidFill>
                    <a:latin typeface="Arial"/>
                    <a:cs typeface="Arial"/>
                  </a:rPr>
                  <a:t>1290 DAYS</a:t>
                </a:r>
              </a:p>
            </p:txBody>
          </p:sp>
          <p:cxnSp>
            <p:nvCxnSpPr>
              <p:cNvPr id="922649" name="Straight Connector 32"/>
              <p:cNvCxnSpPr>
                <a:cxnSpLocks noChangeShapeType="1"/>
              </p:cNvCxnSpPr>
              <p:nvPr/>
            </p:nvCxnSpPr>
            <p:spPr bwMode="auto">
              <a:xfrm rot="10800000">
                <a:off x="3779913"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922650" name="Straight Connector 33"/>
              <p:cNvCxnSpPr>
                <a:cxnSpLocks noChangeShapeType="1"/>
              </p:cNvCxnSpPr>
              <p:nvPr/>
            </p:nvCxnSpPr>
            <p:spPr bwMode="auto">
              <a:xfrm>
                <a:off x="6100076"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36" name="Text Box 10"/>
              <p:cNvSpPr txBox="1">
                <a:spLocks noChangeArrowheads="1"/>
              </p:cNvSpPr>
              <p:nvPr/>
            </p:nvSpPr>
            <p:spPr bwMode="auto">
              <a:xfrm>
                <a:off x="4327676" y="2781735"/>
                <a:ext cx="1790512" cy="371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800" b="1" i="1" spc="-110" dirty="0">
                    <a:solidFill>
                      <a:srgbClr val="000000"/>
                    </a:solidFill>
                    <a:latin typeface="Arial"/>
                    <a:cs typeface="Arial"/>
                  </a:rPr>
                  <a:t>Dan. 12:11</a:t>
                </a:r>
                <a:endParaRPr lang="en-US" b="1" spc="-110" dirty="0">
                  <a:solidFill>
                    <a:srgbClr val="000000"/>
                  </a:solidFill>
                  <a:latin typeface="Arial"/>
                  <a:cs typeface="Arial"/>
                </a:endParaRPr>
              </a:p>
            </p:txBody>
          </p:sp>
        </p:grpSp>
        <p:sp>
          <p:nvSpPr>
            <p:cNvPr id="93" name="Text Box 10"/>
            <p:cNvSpPr txBox="1">
              <a:spLocks noChangeArrowheads="1"/>
            </p:cNvSpPr>
            <p:nvPr/>
          </p:nvSpPr>
          <p:spPr bwMode="auto">
            <a:xfrm>
              <a:off x="3204642" y="1433435"/>
              <a:ext cx="1006524" cy="842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lnSpc>
                  <a:spcPct val="80000"/>
                </a:lnSpc>
                <a:spcBef>
                  <a:spcPct val="50000"/>
                </a:spcBef>
                <a:spcAft>
                  <a:spcPct val="0"/>
                </a:spcAft>
                <a:defRPr/>
              </a:pPr>
              <a:r>
                <a:rPr lang="en-US" sz="2000" b="1" i="1" spc="-100" dirty="0">
                  <a:solidFill>
                    <a:srgbClr val="000000"/>
                  </a:solidFill>
                  <a:latin typeface="Arial"/>
                  <a:cs typeface="Arial"/>
                </a:rPr>
                <a:t>Middle of the Week</a:t>
              </a:r>
            </a:p>
          </p:txBody>
        </p:sp>
        <p:sp>
          <p:nvSpPr>
            <p:cNvPr id="922646" name="AutoShape 11"/>
            <p:cNvSpPr>
              <a:spLocks noChangeArrowheads="1"/>
            </p:cNvSpPr>
            <p:nvPr/>
          </p:nvSpPr>
          <p:spPr bwMode="auto">
            <a:xfrm>
              <a:off x="3912172" y="4077072"/>
              <a:ext cx="515813" cy="471015"/>
            </a:xfrm>
            <a:prstGeom prst="upArrow">
              <a:avLst>
                <a:gd name="adj1" fmla="val 50000"/>
                <a:gd name="adj2" fmla="val 68125"/>
              </a:avLst>
            </a:prstGeom>
            <a:solidFill>
              <a:srgbClr val="FF0000"/>
            </a:solidFill>
            <a:ln w="9525">
              <a:solidFill>
                <a:schemeClr val="tx1"/>
              </a:solidFill>
              <a:miter lim="800000"/>
              <a:headEnd/>
              <a:tailEnd type="none" w="lg" len="lg"/>
            </a:ln>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922647" name="Right Brace 120"/>
            <p:cNvSpPr>
              <a:spLocks/>
            </p:cNvSpPr>
            <p:nvPr/>
          </p:nvSpPr>
          <p:spPr bwMode="auto">
            <a:xfrm rot="-5400000">
              <a:off x="3671900" y="1880829"/>
              <a:ext cx="144015" cy="792087"/>
            </a:xfrm>
            <a:prstGeom prst="rightBrace">
              <a:avLst>
                <a:gd name="adj1" fmla="val 42676"/>
                <a:gd name="adj2" fmla="val 52116"/>
              </a:avLst>
            </a:prstGeom>
            <a:noFill/>
            <a:ln w="12700">
              <a:solidFill>
                <a:schemeClr val="tx1"/>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sp>
        <p:nvSpPr>
          <p:cNvPr id="922640" name="Text Box 10"/>
          <p:cNvSpPr txBox="1">
            <a:spLocks noChangeArrowheads="1"/>
          </p:cNvSpPr>
          <p:nvPr/>
        </p:nvSpPr>
        <p:spPr bwMode="auto">
          <a:xfrm>
            <a:off x="1131888" y="836613"/>
            <a:ext cx="6443662" cy="309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1400" i="1">
                <a:solidFill>
                  <a:srgbClr val="000000"/>
                </a:solidFill>
                <a:latin typeface="Arial" charset="0"/>
                <a:cs typeface="Arial" charset="0"/>
              </a:rPr>
              <a:t>Adapted from J. Dwight Pentecost, Dallas Theological Seminary, 1988</a:t>
            </a:r>
          </a:p>
        </p:txBody>
      </p:sp>
      <p:sp>
        <p:nvSpPr>
          <p:cNvPr id="45" name="Rounded Rectangle 44"/>
          <p:cNvSpPr>
            <a:spLocks noChangeArrowheads="1"/>
          </p:cNvSpPr>
          <p:nvPr/>
        </p:nvSpPr>
        <p:spPr bwMode="auto">
          <a:xfrm>
            <a:off x="1908175" y="6300788"/>
            <a:ext cx="4751388" cy="512762"/>
          </a:xfrm>
          <a:prstGeom prst="roundRect">
            <a:avLst>
              <a:gd name="adj" fmla="val 16667"/>
            </a:avLst>
          </a:prstGeom>
          <a:solidFill>
            <a:srgbClr val="660066"/>
          </a:solidFill>
          <a:ln w="9525">
            <a:solidFill>
              <a:schemeClr val="tx1"/>
            </a:solidFill>
            <a:round/>
            <a:headEnd/>
            <a:tailEnd type="stealth" w="lg" len="lg"/>
          </a:ln>
        </p:spPr>
        <p:txBody>
          <a:bodyPr lIns="90000" tIns="46800" rIns="90000" bIns="46800">
            <a:spAutoFit/>
          </a:bodyPr>
          <a:lstStyle/>
          <a:p>
            <a:pPr algn="ctr" defTabSz="914400" eaLnBrk="0" fontAlgn="base" hangingPunct="0">
              <a:spcBef>
                <a:spcPct val="0"/>
              </a:spcBef>
              <a:spcAft>
                <a:spcPct val="0"/>
              </a:spcAft>
            </a:pPr>
            <a:r>
              <a:rPr lang="en-US" sz="2400">
                <a:solidFill>
                  <a:srgbClr val="FFFFFF"/>
                </a:solidFill>
                <a:latin typeface="Comic Sans MS" charset="0"/>
                <a:ea typeface="ＭＳ Ｐゴシック" charset="0"/>
                <a:cs typeface="ＭＳ Ｐゴシック" charset="0"/>
              </a:rPr>
              <a:t>The Tribulation</a:t>
            </a:r>
          </a:p>
        </p:txBody>
      </p:sp>
      <p:sp>
        <p:nvSpPr>
          <p:cNvPr id="126" name="Rounded Rectangle 125"/>
          <p:cNvSpPr>
            <a:spLocks noChangeArrowheads="1"/>
          </p:cNvSpPr>
          <p:nvPr/>
        </p:nvSpPr>
        <p:spPr bwMode="auto">
          <a:xfrm>
            <a:off x="4211638" y="5373688"/>
            <a:ext cx="2447925" cy="920750"/>
          </a:xfrm>
          <a:prstGeom prst="roundRect">
            <a:avLst>
              <a:gd name="adj" fmla="val 16667"/>
            </a:avLst>
          </a:prstGeom>
          <a:solidFill>
            <a:srgbClr val="FF0000"/>
          </a:solidFill>
          <a:ln w="9525">
            <a:solidFill>
              <a:schemeClr val="tx1"/>
            </a:solidFill>
            <a:round/>
            <a:headEnd/>
            <a:tailEnd type="stealth" w="lg" len="lg"/>
          </a:ln>
        </p:spPr>
        <p:txBody>
          <a:bodyPr lIns="90000" tIns="46800" rIns="90000" bIns="46800">
            <a:spAutoFit/>
          </a:bodyPr>
          <a:lstStyle/>
          <a:p>
            <a:pPr algn="ctr" defTabSz="914400" eaLnBrk="0" fontAlgn="base" hangingPunct="0">
              <a:spcBef>
                <a:spcPct val="0"/>
              </a:spcBef>
              <a:spcAft>
                <a:spcPct val="0"/>
              </a:spcAft>
            </a:pPr>
            <a:r>
              <a:rPr lang="en-US" sz="2400">
                <a:solidFill>
                  <a:srgbClr val="FFFFFF"/>
                </a:solidFill>
                <a:latin typeface="Comic Sans MS" charset="0"/>
                <a:ea typeface="ＭＳ Ｐゴシック" charset="0"/>
                <a:cs typeface="ＭＳ Ｐゴシック" charset="0"/>
              </a:rPr>
              <a:t>The Great Tribulation</a:t>
            </a:r>
          </a:p>
        </p:txBody>
      </p:sp>
    </p:spTree>
    <p:extLst>
      <p:ext uri="{BB962C8B-B14F-4D97-AF65-F5344CB8AC3E}">
        <p14:creationId xmlns:p14="http://schemas.microsoft.com/office/powerpoint/2010/main" val="37103666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left)">
                                      <p:cBhvr>
                                        <p:cTn id="11" dur="500"/>
                                        <p:tgtEl>
                                          <p:spTgt spid="46"/>
                                        </p:tgtEl>
                                      </p:cBhvr>
                                    </p:animEffect>
                                  </p:childTnLst>
                                </p:cTn>
                              </p:par>
                              <p:par>
                                <p:cTn id="12" presetID="1"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 calcmode="lin" valueType="num">
                                      <p:cBhvr>
                                        <p:cTn id="20" dur="1000" fill="hold"/>
                                        <p:tgtEl>
                                          <p:spTgt spid="45"/>
                                        </p:tgtEl>
                                        <p:attrNameLst>
                                          <p:attrName>ppt_w</p:attrName>
                                        </p:attrNameLst>
                                      </p:cBhvr>
                                      <p:tavLst>
                                        <p:tav tm="0">
                                          <p:val>
                                            <p:strVal val="#ppt_w*0.70"/>
                                          </p:val>
                                        </p:tav>
                                        <p:tav tm="100000">
                                          <p:val>
                                            <p:strVal val="#ppt_w"/>
                                          </p:val>
                                        </p:tav>
                                      </p:tavLst>
                                    </p:anim>
                                    <p:anim calcmode="lin" valueType="num">
                                      <p:cBhvr>
                                        <p:cTn id="21" dur="1000" fill="hold"/>
                                        <p:tgtEl>
                                          <p:spTgt spid="45"/>
                                        </p:tgtEl>
                                        <p:attrNameLst>
                                          <p:attrName>ppt_h</p:attrName>
                                        </p:attrNameLst>
                                      </p:cBhvr>
                                      <p:tavLst>
                                        <p:tav tm="0">
                                          <p:val>
                                            <p:strVal val="#ppt_h"/>
                                          </p:val>
                                        </p:tav>
                                        <p:tav tm="100000">
                                          <p:val>
                                            <p:strVal val="#ppt_h"/>
                                          </p:val>
                                        </p:tav>
                                      </p:tavLst>
                                    </p:anim>
                                    <p:animEffect transition="in" filter="fade">
                                      <p:cBhvr>
                                        <p:cTn id="22" dur="1000"/>
                                        <p:tgtEl>
                                          <p:spTgt spid="4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dissolve">
                                      <p:cBhvr>
                                        <p:cTn id="27" dur="500"/>
                                        <p:tgtEl>
                                          <p:spTgt spid="48"/>
                                        </p:tgtEl>
                                      </p:cBhvr>
                                    </p:animEffect>
                                  </p:childTnLst>
                                </p:cTn>
                              </p:par>
                              <p:par>
                                <p:cTn id="28" presetID="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nodeType="clickEffect">
                                  <p:stCondLst>
                                    <p:cond delay="0"/>
                                  </p:stCondLst>
                                  <p:childTnLst>
                                    <p:set>
                                      <p:cBhvr>
                                        <p:cTn id="33" dur="1" fill="hold">
                                          <p:stCondLst>
                                            <p:cond delay="0"/>
                                          </p:stCondLst>
                                        </p:cTn>
                                        <p:tgtEl>
                                          <p:spTgt spid="102"/>
                                        </p:tgtEl>
                                        <p:attrNameLst>
                                          <p:attrName>style.visibility</p:attrName>
                                        </p:attrNameLst>
                                      </p:cBhvr>
                                      <p:to>
                                        <p:strVal val="visible"/>
                                      </p:to>
                                    </p:set>
                                    <p:animEffect transition="in" filter="dissolve">
                                      <p:cBhvr>
                                        <p:cTn id="34" dur="500"/>
                                        <p:tgtEl>
                                          <p:spTgt spid="10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560141"/>
                                        </p:tgtEl>
                                        <p:attrNameLst>
                                          <p:attrName>style.visibility</p:attrName>
                                        </p:attrNameLst>
                                      </p:cBhvr>
                                      <p:to>
                                        <p:strVal val="visible"/>
                                      </p:to>
                                    </p:set>
                                    <p:anim calcmode="lin" valueType="num">
                                      <p:cBhvr>
                                        <p:cTn id="39" dur="1000" fill="hold"/>
                                        <p:tgtEl>
                                          <p:spTgt spid="560141"/>
                                        </p:tgtEl>
                                        <p:attrNameLst>
                                          <p:attrName>ppt_w</p:attrName>
                                        </p:attrNameLst>
                                      </p:cBhvr>
                                      <p:tavLst>
                                        <p:tav tm="0">
                                          <p:val>
                                            <p:strVal val="#ppt_w*0.70"/>
                                          </p:val>
                                        </p:tav>
                                        <p:tav tm="100000">
                                          <p:val>
                                            <p:strVal val="#ppt_w"/>
                                          </p:val>
                                        </p:tav>
                                      </p:tavLst>
                                    </p:anim>
                                    <p:anim calcmode="lin" valueType="num">
                                      <p:cBhvr>
                                        <p:cTn id="40" dur="1000" fill="hold"/>
                                        <p:tgtEl>
                                          <p:spTgt spid="560141"/>
                                        </p:tgtEl>
                                        <p:attrNameLst>
                                          <p:attrName>ppt_h</p:attrName>
                                        </p:attrNameLst>
                                      </p:cBhvr>
                                      <p:tavLst>
                                        <p:tav tm="0">
                                          <p:val>
                                            <p:strVal val="#ppt_h"/>
                                          </p:val>
                                        </p:tav>
                                        <p:tav tm="100000">
                                          <p:val>
                                            <p:strVal val="#ppt_h"/>
                                          </p:val>
                                        </p:tav>
                                      </p:tavLst>
                                    </p:anim>
                                    <p:animEffect transition="in" filter="fade">
                                      <p:cBhvr>
                                        <p:cTn id="41" dur="1000"/>
                                        <p:tgtEl>
                                          <p:spTgt spid="560141"/>
                                        </p:tgtEl>
                                      </p:cBhvr>
                                    </p:animEffect>
                                  </p:childTnLst>
                                </p:cTn>
                              </p:par>
                              <p:par>
                                <p:cTn id="42" presetID="3" presetClass="entr" presetSubtype="10" fill="hold" nodeType="withEffect">
                                  <p:stCondLst>
                                    <p:cond delay="0"/>
                                  </p:stCondLst>
                                  <p:childTnLst>
                                    <p:set>
                                      <p:cBhvr>
                                        <p:cTn id="43" dur="1" fill="hold">
                                          <p:stCondLst>
                                            <p:cond delay="0"/>
                                          </p:stCondLst>
                                        </p:cTn>
                                        <p:tgtEl>
                                          <p:spTgt spid="408596"/>
                                        </p:tgtEl>
                                        <p:attrNameLst>
                                          <p:attrName>style.visibility</p:attrName>
                                        </p:attrNameLst>
                                      </p:cBhvr>
                                      <p:to>
                                        <p:strVal val="visible"/>
                                      </p:to>
                                    </p:set>
                                    <p:animEffect transition="in" filter="blinds(horizontal)">
                                      <p:cBhvr>
                                        <p:cTn id="44" dur="500"/>
                                        <p:tgtEl>
                                          <p:spTgt spid="408596"/>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26"/>
                                        </p:tgtEl>
                                        <p:attrNameLst>
                                          <p:attrName>style.visibility</p:attrName>
                                        </p:attrNameLst>
                                      </p:cBhvr>
                                      <p:to>
                                        <p:strVal val="visible"/>
                                      </p:to>
                                    </p:set>
                                    <p:animEffect transition="in" filter="blinds(horizontal)">
                                      <p:cBhvr>
                                        <p:cTn id="47" dur="500"/>
                                        <p:tgtEl>
                                          <p:spTgt spid="12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1" fill="hold" grpId="0" nodeType="clickEffect">
                                  <p:stCondLst>
                                    <p:cond delay="0"/>
                                  </p:stCondLst>
                                  <p:childTnLst>
                                    <p:set>
                                      <p:cBhvr>
                                        <p:cTn id="51" dur="1" fill="hold">
                                          <p:stCondLst>
                                            <p:cond delay="0"/>
                                          </p:stCondLst>
                                        </p:cTn>
                                        <p:tgtEl>
                                          <p:spTgt spid="92"/>
                                        </p:tgtEl>
                                        <p:attrNameLst>
                                          <p:attrName>style.visibility</p:attrName>
                                        </p:attrNameLst>
                                      </p:cBhvr>
                                      <p:to>
                                        <p:strVal val="visible"/>
                                      </p:to>
                                    </p:set>
                                    <p:anim calcmode="lin" valueType="num">
                                      <p:cBhvr additive="base">
                                        <p:cTn id="52" dur="500" fill="hold"/>
                                        <p:tgtEl>
                                          <p:spTgt spid="92"/>
                                        </p:tgtEl>
                                        <p:attrNameLst>
                                          <p:attrName>ppt_x</p:attrName>
                                        </p:attrNameLst>
                                      </p:cBhvr>
                                      <p:tavLst>
                                        <p:tav tm="0">
                                          <p:val>
                                            <p:strVal val="#ppt_x"/>
                                          </p:val>
                                        </p:tav>
                                        <p:tav tm="100000">
                                          <p:val>
                                            <p:strVal val="#ppt_x"/>
                                          </p:val>
                                        </p:tav>
                                      </p:tavLst>
                                    </p:anim>
                                    <p:anim calcmode="lin" valueType="num">
                                      <p:cBhvr additive="base">
                                        <p:cTn id="53" dur="500" fill="hold"/>
                                        <p:tgtEl>
                                          <p:spTgt spid="92"/>
                                        </p:tgtEl>
                                        <p:attrNameLst>
                                          <p:attrName>ppt_y</p:attrName>
                                        </p:attrNameLst>
                                      </p:cBhvr>
                                      <p:tavLst>
                                        <p:tav tm="0">
                                          <p:val>
                                            <p:strVal val="0-#ppt_h/2"/>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2" presetClass="entr" presetSubtype="1" fill="hold" nodeType="clickEffect">
                                  <p:stCondLst>
                                    <p:cond delay="0"/>
                                  </p:stCondLst>
                                  <p:childTnLst>
                                    <p:set>
                                      <p:cBhvr>
                                        <p:cTn id="57" dur="1" fill="hold">
                                          <p:stCondLst>
                                            <p:cond delay="0"/>
                                          </p:stCondLst>
                                        </p:cTn>
                                        <p:tgtEl>
                                          <p:spTgt spid="52"/>
                                        </p:tgtEl>
                                        <p:attrNameLst>
                                          <p:attrName>style.visibility</p:attrName>
                                        </p:attrNameLst>
                                      </p:cBhvr>
                                      <p:to>
                                        <p:strVal val="visible"/>
                                      </p:to>
                                    </p:set>
                                    <p:anim calcmode="lin" valueType="num">
                                      <p:cBhvr additive="base">
                                        <p:cTn id="58" dur="500"/>
                                        <p:tgtEl>
                                          <p:spTgt spid="52"/>
                                        </p:tgtEl>
                                        <p:attrNameLst>
                                          <p:attrName>ppt_y</p:attrName>
                                        </p:attrNameLst>
                                      </p:cBhvr>
                                      <p:tavLst>
                                        <p:tav tm="0">
                                          <p:val>
                                            <p:strVal val="#ppt_y-#ppt_h*1.125000"/>
                                          </p:val>
                                        </p:tav>
                                        <p:tav tm="100000">
                                          <p:val>
                                            <p:strVal val="#ppt_y"/>
                                          </p:val>
                                        </p:tav>
                                      </p:tavLst>
                                    </p:anim>
                                    <p:animEffect transition="in" filter="wipe(down)">
                                      <p:cBhvr>
                                        <p:cTn id="5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141" grpId="0" animBg="1"/>
      <p:bldP spid="92" grpId="0"/>
      <p:bldP spid="45" grpId="0" animBg="1"/>
      <p:bldP spid="1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14500"/>
          </a:xfrm>
          <a:gradFill>
            <a:gsLst>
              <a:gs pos="0">
                <a:schemeClr val="tx1"/>
              </a:gs>
              <a:gs pos="100000">
                <a:schemeClr val="accent2">
                  <a:lumMod val="50000"/>
                </a:schemeClr>
              </a:gs>
            </a:gsLst>
            <a:lin ang="5400000" scaled="1"/>
          </a:gradFill>
          <a:effectLst>
            <a:outerShdw blurRad="63500" dist="35921" dir="2700000" algn="ctr" rotWithShape="0">
              <a:schemeClr val="tx2">
                <a:alpha val="74998"/>
              </a:schemeClr>
            </a:outerShdw>
          </a:effectLst>
        </p:spPr>
        <p:txBody>
          <a:bodyPr anchor="t"/>
          <a:lstStyle/>
          <a:p>
            <a:pPr>
              <a:defRPr/>
            </a:pPr>
            <a:r>
              <a:rPr lang="en-SG" sz="4800" b="1" dirty="0">
                <a:effectLst>
                  <a:glow rad="127000">
                    <a:schemeClr val="tx1"/>
                  </a:glow>
                </a:effectLst>
                <a:latin typeface="Arial" charset="0"/>
                <a:ea typeface="ＭＳ Ｐゴシック" charset="0"/>
                <a:cs typeface="ＭＳ Ｐゴシック" charset="0"/>
              </a:rPr>
              <a:t>How does God </a:t>
            </a:r>
            <a:r>
              <a:rPr lang="en-SG" sz="4800" b="1" dirty="0">
                <a:solidFill>
                  <a:srgbClr val="FFFF00"/>
                </a:solidFill>
                <a:effectLst>
                  <a:glow rad="127000">
                    <a:schemeClr val="tx1"/>
                  </a:glow>
                </a:effectLst>
                <a:latin typeface="Arial" charset="0"/>
                <a:ea typeface="ＭＳ Ｐゴシック" charset="0"/>
                <a:cs typeface="ＭＳ Ｐゴシック" charset="0"/>
              </a:rPr>
              <a:t>affirm</a:t>
            </a:r>
            <a:r>
              <a:rPr lang="en-SG" sz="4800" b="1" dirty="0">
                <a:effectLst>
                  <a:glow rad="127000">
                    <a:schemeClr val="tx1"/>
                  </a:glow>
                </a:effectLst>
                <a:latin typeface="Arial" charset="0"/>
                <a:ea typeface="ＭＳ Ｐゴシック" charset="0"/>
                <a:cs typeface="ＭＳ Ｐゴシック" charset="0"/>
              </a:rPr>
              <a:t> us when we face tough times</a:t>
            </a:r>
            <a:r>
              <a:rPr lang="en-US" sz="4800" b="1" dirty="0">
                <a:effectLst>
                  <a:glow rad="127000">
                    <a:schemeClr val="tx1"/>
                  </a:glow>
                </a:effectLst>
                <a:latin typeface="Arial" charset="0"/>
                <a:ea typeface="ＭＳ Ｐゴシック" charset="0"/>
                <a:cs typeface="ＭＳ Ｐゴシック" charset="0"/>
              </a:rPr>
              <a:t>?</a:t>
            </a:r>
          </a:p>
        </p:txBody>
      </p:sp>
      <p:pic>
        <p:nvPicPr>
          <p:cNvPr id="4" name="Picture 2" descr="Related image">
            <a:extLst>
              <a:ext uri="{FF2B5EF4-FFF2-40B4-BE49-F238E27FC236}">
                <a16:creationId xmlns:a16="http://schemas.microsoft.com/office/drawing/2014/main" id="{DC922307-7B31-6843-8E7D-8D5DE3C025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0" y="1792878"/>
            <a:ext cx="6350000" cy="4762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4">
            <a:extLst>
              <a:ext uri="{FF2B5EF4-FFF2-40B4-BE49-F238E27FC236}">
                <a16:creationId xmlns:a16="http://schemas.microsoft.com/office/drawing/2014/main" id="{5A5066A6-31BC-7F41-A35E-8197CCFC3A9C}"/>
              </a:ext>
            </a:extLst>
          </p:cNvPr>
          <p:cNvSpPr txBox="1">
            <a:spLocks noChangeArrowheads="1"/>
          </p:cNvSpPr>
          <p:nvPr/>
        </p:nvSpPr>
        <p:spPr bwMode="auto">
          <a:xfrm>
            <a:off x="419100" y="2651351"/>
            <a:ext cx="8305800"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5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3 ways…</a:t>
            </a:r>
            <a:endPar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6" name="Rectangle 2">
            <a:extLst>
              <a:ext uri="{FF2B5EF4-FFF2-40B4-BE49-F238E27FC236}">
                <a16:creationId xmlns:a16="http://schemas.microsoft.com/office/drawing/2014/main" id="{17762C5D-D97F-DE4A-9FFE-F508E40C7F3C}"/>
              </a:ext>
            </a:extLst>
          </p:cNvPr>
          <p:cNvSpPr txBox="1">
            <a:spLocks noChangeArrowheads="1"/>
          </p:cNvSpPr>
          <p:nvPr/>
        </p:nvSpPr>
        <p:spPr bwMode="auto">
          <a:xfrm>
            <a:off x="3971637" y="6279813"/>
            <a:ext cx="4987636"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spAutoFit/>
          </a:bodyPr>
          <a:lstStyle>
            <a:defPPr>
              <a:defRPr lang="en-US"/>
            </a:defPPr>
            <a:lvl1pPr marR="0" lvl="0" indent="0" defTabSz="914400" fontAlgn="base">
              <a:lnSpc>
                <a:spcPct val="100000"/>
              </a:lnSpc>
              <a:spcBef>
                <a:spcPct val="0"/>
              </a:spcBef>
              <a:spcAft>
                <a:spcPct val="0"/>
              </a:spcAft>
              <a:buClrTx/>
              <a:buSzTx/>
              <a:buFontTx/>
              <a:buNone/>
              <a:tabLst/>
              <a:defRPr kumimoji="0" sz="5400" b="1" i="0" u="none" strike="noStrike" cap="none" spc="0" normalizeH="0" baseline="0">
                <a:ln>
                  <a:noFill/>
                </a:ln>
                <a:solidFill>
                  <a:srgbClr val="000000"/>
                </a:solidFill>
                <a:effectLst/>
                <a:uLnTx/>
                <a:uFillTx/>
                <a:latin typeface="Arial" charset="0"/>
                <a:ea typeface="ＭＳ Ｐゴシック" charset="0"/>
                <a:cs typeface="Arial" charset="0"/>
              </a:defRPr>
            </a:lvl1pPr>
            <a:lvl2pPr marL="742950" indent="-285750" eaLnBrk="0" hangingPunct="0">
              <a:defRPr sz="2400">
                <a:latin typeface="Times New Roman" charset="0"/>
                <a:ea typeface="ＭＳ Ｐゴシック" charset="0"/>
              </a:defRPr>
            </a:lvl2pPr>
            <a:lvl3pPr marL="1143000" indent="-228600" eaLnBrk="0" hangingPunct="0">
              <a:defRPr sz="2400">
                <a:latin typeface="Times New Roman" charset="0"/>
                <a:ea typeface="ＭＳ Ｐゴシック" charset="0"/>
              </a:defRPr>
            </a:lvl3pPr>
            <a:lvl4pPr marL="1600200" indent="-228600" eaLnBrk="0" hangingPunct="0">
              <a:defRPr sz="2400">
                <a:latin typeface="Times New Roman" charset="0"/>
                <a:ea typeface="ＭＳ Ｐゴシック" charset="0"/>
              </a:defRPr>
            </a:lvl4pPr>
            <a:lvl5pPr marL="2057400" indent="-228600" eaLnBrk="0" hangingPunct="0">
              <a:defRPr sz="2400">
                <a:latin typeface="Times New Roman" charset="0"/>
                <a:ea typeface="ＭＳ Ｐゴシック" charset="0"/>
              </a:defRPr>
            </a:lvl5pPr>
            <a:lvl6pPr marL="2514600" indent="-228600" eaLnBrk="0" fontAlgn="base" hangingPunct="0">
              <a:spcBef>
                <a:spcPct val="0"/>
              </a:spcBef>
              <a:spcAft>
                <a:spcPct val="0"/>
              </a:spcAft>
              <a:defRPr sz="2400">
                <a:latin typeface="Times New Roman" charset="0"/>
                <a:ea typeface="ＭＳ Ｐゴシック" charset="0"/>
              </a:defRPr>
            </a:lvl6pPr>
            <a:lvl7pPr marL="2971800" indent="-228600" eaLnBrk="0" fontAlgn="base" hangingPunct="0">
              <a:spcBef>
                <a:spcPct val="0"/>
              </a:spcBef>
              <a:spcAft>
                <a:spcPct val="0"/>
              </a:spcAft>
              <a:defRPr sz="2400">
                <a:latin typeface="Times New Roman" charset="0"/>
                <a:ea typeface="ＭＳ Ｐゴシック" charset="0"/>
              </a:defRPr>
            </a:lvl7pPr>
            <a:lvl8pPr marL="3429000" indent="-228600" eaLnBrk="0" fontAlgn="base" hangingPunct="0">
              <a:spcBef>
                <a:spcPct val="0"/>
              </a:spcBef>
              <a:spcAft>
                <a:spcPct val="0"/>
              </a:spcAft>
              <a:defRPr sz="2400">
                <a:latin typeface="Times New Roman" charset="0"/>
                <a:ea typeface="ＭＳ Ｐゴシック" charset="0"/>
              </a:defRPr>
            </a:lvl8pPr>
            <a:lvl9pPr marL="3886200" indent="-228600" eaLnBrk="0" fontAlgn="base" hangingPunct="0">
              <a:spcBef>
                <a:spcPct val="0"/>
              </a:spcBef>
              <a:spcAft>
                <a:spcPct val="0"/>
              </a:spcAft>
              <a:defRPr sz="2400">
                <a:latin typeface="Times New Roman" charset="0"/>
                <a:ea typeface="ＭＳ Ｐゴシック" charset="0"/>
              </a:defRPr>
            </a:lvl9pPr>
          </a:lstStyle>
          <a:p>
            <a:pPr algn="r"/>
            <a:r>
              <a:rPr lang="en-US" sz="4000" dirty="0"/>
              <a:t>2 Thessalonians</a:t>
            </a:r>
          </a:p>
        </p:txBody>
      </p:sp>
    </p:spTree>
    <p:extLst>
      <p:ext uri="{BB962C8B-B14F-4D97-AF65-F5344CB8AC3E}">
        <p14:creationId xmlns:p14="http://schemas.microsoft.com/office/powerpoint/2010/main" val="1685985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7E2241"/>
        </a:solidFill>
        <a:effectLst/>
      </p:bgPr>
    </p:bg>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a:xfrm>
            <a:off x="685800" y="333375"/>
            <a:ext cx="7772400" cy="874713"/>
          </a:xfrm>
          <a:solidFill>
            <a:schemeClr val="accent2"/>
          </a:solidFill>
        </p:spPr>
        <p:txBody>
          <a:bodyPr/>
          <a:lstStyle/>
          <a:p>
            <a:r>
              <a:rPr lang="en-US">
                <a:solidFill>
                  <a:schemeClr val="bg1"/>
                </a:solidFill>
                <a:latin typeface="Arial" charset="0"/>
                <a:ea typeface="ＭＳ Ｐゴシック" charset="0"/>
              </a:rPr>
              <a:t>Why Am I Pretrib?</a:t>
            </a:r>
          </a:p>
        </p:txBody>
      </p:sp>
      <p:sp>
        <p:nvSpPr>
          <p:cNvPr id="681988" name="Rectangle 4"/>
          <p:cNvSpPr>
            <a:spLocks noChangeArrowheads="1"/>
          </p:cNvSpPr>
          <p:nvPr/>
        </p:nvSpPr>
        <p:spPr bwMode="auto">
          <a:xfrm>
            <a:off x="381000" y="1371600"/>
            <a:ext cx="8496300" cy="3733800"/>
          </a:xfrm>
          <a:prstGeom prst="rect">
            <a:avLst/>
          </a:prstGeom>
          <a:noFill/>
          <a:ln w="9525">
            <a:noFill/>
            <a:miter lim="800000"/>
            <a:headEnd/>
            <a:tailEnd/>
          </a:ln>
        </p:spPr>
        <p:txBody>
          <a:bodyPr/>
          <a:lstStyle/>
          <a:p>
            <a:pPr marL="742950" indent="-742950" defTabSz="914400" eaLnBrk="0" fontAlgn="base" hangingPunct="0">
              <a:spcBef>
                <a:spcPct val="20000"/>
              </a:spcBef>
              <a:spcAft>
                <a:spcPct val="0"/>
              </a:spcAft>
              <a:buFont typeface="Times New Roman" charset="0"/>
              <a:buAutoNum type="arabicPeriod"/>
              <a:defRPr/>
            </a:pP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Believers will be kept from (</a:t>
            </a:r>
            <a:r>
              <a:rPr lang="en-US" sz="3200" b="1" i="1" dirty="0">
                <a:solidFill>
                  <a:srgbClr val="FFFFFF"/>
                </a:solidFill>
                <a:latin typeface="Bwgrkl" charset="0"/>
                <a:ea typeface="ＭＳ Ｐゴシック" charset="0"/>
                <a:cs typeface="Arial" charset="0"/>
              </a:rPr>
              <a:t>ek</a:t>
            </a: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 this "hour," or time period (Rev. 3:10)</a:t>
            </a:r>
          </a:p>
          <a:p>
            <a:pPr marL="742950" indent="-742950" defTabSz="914400" eaLnBrk="0" fontAlgn="base" hangingPunct="0">
              <a:spcBef>
                <a:spcPct val="20000"/>
              </a:spcBef>
              <a:spcAft>
                <a:spcPct val="0"/>
              </a:spcAft>
              <a:buFont typeface="Times New Roman" charset="0"/>
              <a:buAutoNum type="arabicPeriod"/>
              <a:defRPr/>
            </a:pP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The Tribulation tests unbelievers (3:10) under God</a:t>
            </a:r>
            <a:r>
              <a:rPr lang="fr-FR" sz="32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s wrath (6:16-17)</a:t>
            </a:r>
          </a:p>
          <a:p>
            <a:pPr marL="742950" indent="-742950" defTabSz="914400" eaLnBrk="0" fontAlgn="base" hangingPunct="0">
              <a:spcBef>
                <a:spcPct val="20000"/>
              </a:spcBef>
              <a:spcAft>
                <a:spcPct val="0"/>
              </a:spcAft>
              <a:buFont typeface="Times New Roman" charset="0"/>
              <a:buAutoNum type="arabicPeriod"/>
              <a:defRPr/>
            </a:pP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The Spirit</a:t>
            </a:r>
            <a:r>
              <a:rPr lang="fr-FR" sz="32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s restraining evil through the church will be absent (2 Thess. 2:6-7).</a:t>
            </a:r>
          </a:p>
        </p:txBody>
      </p:sp>
      <p:sp>
        <p:nvSpPr>
          <p:cNvPr id="167940" name="Text Box 18"/>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a:solidFill>
                  <a:srgbClr val="FFFFFF"/>
                </a:solidFill>
                <a:latin typeface="Arial" charset="0"/>
                <a:cs typeface="Arial" charset="0"/>
              </a:rPr>
              <a:t>209</a:t>
            </a:r>
            <a:endParaRPr lang="en-US" b="1">
              <a:solidFill>
                <a:srgbClr val="000000"/>
              </a:solidFill>
              <a:latin typeface="Arial" charset="0"/>
              <a:cs typeface="Arial" charset="0"/>
            </a:endParaRPr>
          </a:p>
        </p:txBody>
      </p:sp>
      <p:grpSp>
        <p:nvGrpSpPr>
          <p:cNvPr id="14" name="Group 13">
            <a:extLst>
              <a:ext uri="{FF2B5EF4-FFF2-40B4-BE49-F238E27FC236}">
                <a16:creationId xmlns:a16="http://schemas.microsoft.com/office/drawing/2014/main" id="{607B613F-F7A5-4C49-9B85-3973B70CD5C1}"/>
              </a:ext>
            </a:extLst>
          </p:cNvPr>
          <p:cNvGrpSpPr>
            <a:grpSpLocks/>
          </p:cNvGrpSpPr>
          <p:nvPr/>
        </p:nvGrpSpPr>
        <p:grpSpPr bwMode="auto">
          <a:xfrm>
            <a:off x="107950" y="6172200"/>
            <a:ext cx="9217025" cy="609600"/>
            <a:chOff x="107504" y="6172200"/>
            <a:chExt cx="9217033" cy="609600"/>
          </a:xfrm>
        </p:grpSpPr>
        <p:sp>
          <p:nvSpPr>
            <p:cNvPr id="15" name="Rectangle 14">
              <a:extLst>
                <a:ext uri="{FF2B5EF4-FFF2-40B4-BE49-F238E27FC236}">
                  <a16:creationId xmlns:a16="http://schemas.microsoft.com/office/drawing/2014/main" id="{E7579E70-FB95-EC43-8BBB-0C2B9BBD2A57}"/>
                </a:ext>
              </a:extLst>
            </p:cNvPr>
            <p:cNvSpPr>
              <a:spLocks noChangeArrowheads="1"/>
            </p:cNvSpPr>
            <p:nvPr/>
          </p:nvSpPr>
          <p:spPr bwMode="auto">
            <a:xfrm>
              <a:off x="2195041" y="6172200"/>
              <a:ext cx="7129496" cy="609600"/>
            </a:xfrm>
            <a:prstGeom prst="rect">
              <a:avLst/>
            </a:prstGeom>
            <a:noFill/>
            <a:ln w="9525">
              <a:noFill/>
              <a:miter lim="800000"/>
              <a:headEnd/>
              <a:tailEnd/>
            </a:ln>
          </p:spPr>
          <p:txBody>
            <a:bodyPr/>
            <a:lstStyle/>
            <a:p>
              <a:pPr marL="742950" indent="-742950" defTabSz="914400" eaLnBrk="0" fontAlgn="base" hangingPunct="0">
                <a:spcBef>
                  <a:spcPct val="20000"/>
                </a:spcBef>
                <a:spcAft>
                  <a:spcPct val="0"/>
                </a:spcAft>
                <a:defRPr/>
              </a:pPr>
              <a:r>
                <a:rPr lang="en-US" sz="2000" b="1" dirty="0">
                  <a:solidFill>
                    <a:srgbClr val="FFFFFF"/>
                  </a:solidFill>
                  <a:effectLst>
                    <a:outerShdw blurRad="50800" dist="38100" dir="2700000">
                      <a:srgbClr val="000000">
                        <a:alpha val="43000"/>
                      </a:srgbClr>
                    </a:outerShdw>
                  </a:effectLst>
                  <a:latin typeface="Arial" charset="0"/>
                  <a:ea typeface="ＭＳ Ｐゴシック" charset="0"/>
                  <a:cs typeface="Arial" charset="0"/>
                </a:rPr>
                <a:t>("</a:t>
              </a:r>
              <a:r>
                <a:rPr lang="en-US" altLang="ja-JP" sz="2000" b="1" dirty="0">
                  <a:solidFill>
                    <a:srgbClr val="FFFFFF"/>
                  </a:solidFill>
                  <a:effectLst>
                    <a:outerShdw blurRad="50800" dist="38100" dir="2700000">
                      <a:srgbClr val="000000">
                        <a:alpha val="43000"/>
                      </a:srgbClr>
                    </a:outerShdw>
                  </a:effectLst>
                  <a:latin typeface="LucidaGrande" charset="0"/>
                  <a:ea typeface="ＭＳ Ｐゴシック" charset="0"/>
                  <a:cs typeface="Arial" charset="0"/>
                </a:rPr>
                <a:t>Spirit</a:t>
              </a:r>
              <a:r>
                <a:rPr lang="en-US" sz="2000" b="1" dirty="0">
                  <a:solidFill>
                    <a:srgbClr val="FFFFFF"/>
                  </a:solidFill>
                  <a:effectLst>
                    <a:outerShdw blurRad="50800" dist="38100" dir="2700000">
                      <a:srgbClr val="000000">
                        <a:alpha val="43000"/>
                      </a:srgbClr>
                    </a:outerShdw>
                  </a:effectLst>
                  <a:latin typeface="LucidaGrande" charset="0"/>
                  <a:ea typeface="ＭＳ Ｐゴシック" charset="0"/>
                  <a:cs typeface="Arial" charset="0"/>
                </a:rPr>
                <a:t>"</a:t>
              </a:r>
              <a:r>
                <a:rPr lang="en-US" altLang="ja-JP" sz="2000" b="1" dirty="0">
                  <a:solidFill>
                    <a:srgbClr val="FFFFFF"/>
                  </a:solidFill>
                  <a:effectLst>
                    <a:outerShdw blurRad="50800" dist="38100" dir="2700000">
                      <a:srgbClr val="000000">
                        <a:alpha val="43000"/>
                      </a:srgbClr>
                    </a:outerShdw>
                  </a:effectLst>
                  <a:latin typeface="LucidaGrande" charset="0"/>
                  <a:ea typeface="ＭＳ Ｐゴシック" charset="0"/>
                  <a:cs typeface="Arial" charset="0"/>
                </a:rPr>
                <a:t> = neuter noun but used of a person)</a:t>
              </a:r>
              <a:endParaRPr lang="en-US" sz="2000" b="1" dirty="0">
                <a:solidFill>
                  <a:srgbClr val="FFFFFF"/>
                </a:solidFill>
                <a:effectLst>
                  <a:outerShdw blurRad="50800" dist="38100" dir="2700000">
                    <a:srgbClr val="000000">
                      <a:alpha val="43000"/>
                    </a:srgbClr>
                  </a:outerShdw>
                </a:effectLst>
                <a:latin typeface="Arial" charset="0"/>
                <a:ea typeface="ＭＳ Ｐゴシック" charset="0"/>
                <a:cs typeface="Arial" charset="0"/>
              </a:endParaRPr>
            </a:p>
          </p:txBody>
        </p:sp>
        <p:pic>
          <p:nvPicPr>
            <p:cNvPr id="16" name="Picture 1" descr="1 Thess 2.6 GR pneuma.jpg">
              <a:extLst>
                <a:ext uri="{FF2B5EF4-FFF2-40B4-BE49-F238E27FC236}">
                  <a16:creationId xmlns:a16="http://schemas.microsoft.com/office/drawing/2014/main" id="{4675C9F4-AB74-7F4C-A1C9-FA36DC9B7D12}"/>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7504" y="6220122"/>
              <a:ext cx="1390720" cy="521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7" name="Group 16">
            <a:extLst>
              <a:ext uri="{FF2B5EF4-FFF2-40B4-BE49-F238E27FC236}">
                <a16:creationId xmlns:a16="http://schemas.microsoft.com/office/drawing/2014/main" id="{995CC1EC-A170-0840-91CC-B9FE543A9722}"/>
              </a:ext>
            </a:extLst>
          </p:cNvPr>
          <p:cNvGrpSpPr>
            <a:grpSpLocks/>
          </p:cNvGrpSpPr>
          <p:nvPr/>
        </p:nvGrpSpPr>
        <p:grpSpPr bwMode="auto">
          <a:xfrm>
            <a:off x="107950" y="5562600"/>
            <a:ext cx="9288463" cy="609600"/>
            <a:chOff x="107504" y="5562600"/>
            <a:chExt cx="9289046" cy="609600"/>
          </a:xfrm>
        </p:grpSpPr>
        <p:sp>
          <p:nvSpPr>
            <p:cNvPr id="18" name="Rectangle 17">
              <a:extLst>
                <a:ext uri="{FF2B5EF4-FFF2-40B4-BE49-F238E27FC236}">
                  <a16:creationId xmlns:a16="http://schemas.microsoft.com/office/drawing/2014/main" id="{3F462BDF-8F19-594D-A6DB-7691B52E2D7F}"/>
                </a:ext>
              </a:extLst>
            </p:cNvPr>
            <p:cNvSpPr>
              <a:spLocks noChangeArrowheads="1"/>
            </p:cNvSpPr>
            <p:nvPr/>
          </p:nvSpPr>
          <p:spPr bwMode="auto">
            <a:xfrm>
              <a:off x="2195170" y="5562600"/>
              <a:ext cx="7201380" cy="609600"/>
            </a:xfrm>
            <a:prstGeom prst="rect">
              <a:avLst/>
            </a:prstGeom>
            <a:noFill/>
            <a:ln w="9525">
              <a:noFill/>
              <a:miter lim="800000"/>
              <a:headEnd/>
              <a:tailEnd/>
            </a:ln>
          </p:spPr>
          <p:txBody>
            <a:bodyPr/>
            <a:lstStyle/>
            <a:p>
              <a:pPr marL="742950" indent="-742950" defTabSz="914400" eaLnBrk="0" fontAlgn="base" hangingPunct="0">
                <a:spcBef>
                  <a:spcPct val="20000"/>
                </a:spcBef>
                <a:spcAft>
                  <a:spcPct val="0"/>
                </a:spcAft>
                <a:defRPr/>
              </a:pPr>
              <a:r>
                <a:rPr lang="en-US" sz="2000" b="1" dirty="0">
                  <a:solidFill>
                    <a:srgbClr val="FFFFFF"/>
                  </a:solidFill>
                  <a:effectLst>
                    <a:outerShdw blurRad="50800" dist="38100" dir="2700000">
                      <a:srgbClr val="000000">
                        <a:alpha val="43000"/>
                      </a:srgbClr>
                    </a:outerShdw>
                  </a:effectLst>
                  <a:latin typeface="Arial" charset="0"/>
                  <a:ea typeface="ＭＳ Ｐゴシック" charset="0"/>
                  <a:cs typeface="Arial" charset="0"/>
                </a:rPr>
                <a:t>(</a:t>
              </a:r>
              <a:r>
                <a:rPr lang="en-US" sz="2000" b="1" dirty="0">
                  <a:solidFill>
                    <a:srgbClr val="00CC99">
                      <a:lumMod val="60000"/>
                      <a:lumOff val="40000"/>
                    </a:srgbClr>
                  </a:solidFill>
                  <a:effectLst>
                    <a:outerShdw blurRad="50800" dist="38100" dir="2700000">
                      <a:srgbClr val="000000">
                        <a:alpha val="43000"/>
                      </a:srgbClr>
                    </a:outerShdw>
                  </a:effectLst>
                  <a:latin typeface="Arial" charset="0"/>
                  <a:ea typeface="ＭＳ Ｐゴシック" charset="0"/>
                  <a:cs typeface="Arial" charset="0"/>
                </a:rPr>
                <a:t>"</a:t>
              </a:r>
              <a:r>
                <a:rPr lang="en-US" altLang="ja-JP" sz="2000" b="1" dirty="0">
                  <a:solidFill>
                    <a:srgbClr val="00CC99">
                      <a:lumMod val="60000"/>
                      <a:lumOff val="40000"/>
                    </a:srgbClr>
                  </a:solidFill>
                  <a:effectLst>
                    <a:outerShdw blurRad="50800" dist="38100" dir="2700000">
                      <a:srgbClr val="000000">
                        <a:alpha val="43000"/>
                      </a:srgbClr>
                    </a:outerShdw>
                  </a:effectLst>
                  <a:latin typeface="LucidaGrande" charset="0"/>
                  <a:ea typeface="ＭＳ Ｐゴシック" charset="0"/>
                  <a:cs typeface="Arial" charset="0"/>
                </a:rPr>
                <a:t>he who restrains</a:t>
              </a:r>
              <a:r>
                <a:rPr lang="en-US" sz="2000" b="1" dirty="0">
                  <a:solidFill>
                    <a:srgbClr val="00CC99">
                      <a:lumMod val="60000"/>
                      <a:lumOff val="40000"/>
                    </a:srgbClr>
                  </a:solidFill>
                  <a:effectLst>
                    <a:outerShdw blurRad="50800" dist="38100" dir="2700000">
                      <a:srgbClr val="000000">
                        <a:alpha val="43000"/>
                      </a:srgbClr>
                    </a:outerShdw>
                  </a:effectLst>
                  <a:latin typeface="LucidaGrande" charset="0"/>
                  <a:ea typeface="ＭＳ Ｐゴシック" charset="0"/>
                  <a:cs typeface="Arial" charset="0"/>
                </a:rPr>
                <a:t>"</a:t>
              </a:r>
              <a:r>
                <a:rPr lang="en-US" altLang="ja-JP" sz="2000" b="1" dirty="0">
                  <a:solidFill>
                    <a:srgbClr val="00CC99">
                      <a:lumMod val="60000"/>
                      <a:lumOff val="40000"/>
                    </a:srgbClr>
                  </a:solidFill>
                  <a:effectLst>
                    <a:outerShdw blurRad="50800" dist="38100" dir="2700000">
                      <a:srgbClr val="000000">
                        <a:alpha val="43000"/>
                      </a:srgbClr>
                    </a:outerShdw>
                  </a:effectLst>
                  <a:latin typeface="LucidaGrande" charset="0"/>
                  <a:ea typeface="ＭＳ Ｐゴシック" charset="0"/>
                  <a:cs typeface="Arial" charset="0"/>
                </a:rPr>
                <a:t> </a:t>
              </a:r>
              <a:r>
                <a:rPr lang="en-US" altLang="ja-JP" sz="2000" b="1" dirty="0">
                  <a:solidFill>
                    <a:srgbClr val="FFFFFF"/>
                  </a:solidFill>
                  <a:effectLst>
                    <a:outerShdw blurRad="50800" dist="38100" dir="2700000">
                      <a:srgbClr val="000000">
                        <a:alpha val="43000"/>
                      </a:srgbClr>
                    </a:outerShdw>
                  </a:effectLst>
                  <a:latin typeface="LucidaGrande" charset="0"/>
                  <a:ea typeface="ＭＳ Ｐゴシック" charset="0"/>
                  <a:cs typeface="Arial" charset="0"/>
                </a:rPr>
                <a:t>= masculine, 2:7 = a person)</a:t>
              </a:r>
              <a:endParaRPr lang="en-US" sz="2000" b="1" dirty="0">
                <a:solidFill>
                  <a:srgbClr val="FFFFFF"/>
                </a:solidFill>
                <a:effectLst>
                  <a:outerShdw blurRad="50800" dist="38100" dir="2700000">
                    <a:srgbClr val="000000">
                      <a:alpha val="43000"/>
                    </a:srgbClr>
                  </a:outerShdw>
                </a:effectLst>
                <a:latin typeface="Arial" charset="0"/>
                <a:ea typeface="ＭＳ Ｐゴシック" charset="0"/>
                <a:cs typeface="Arial" charset="0"/>
              </a:endParaRPr>
            </a:p>
          </p:txBody>
        </p:sp>
        <p:pic>
          <p:nvPicPr>
            <p:cNvPr id="19" name="Picture 2" descr="1 Thess 2.6 GR restainer.jpg">
              <a:extLst>
                <a:ext uri="{FF2B5EF4-FFF2-40B4-BE49-F238E27FC236}">
                  <a16:creationId xmlns:a16="http://schemas.microsoft.com/office/drawing/2014/main" id="{B1D95605-406E-CD4B-AC20-93535B845E98}"/>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7504" y="5584948"/>
              <a:ext cx="2016224" cy="5555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20" name="Group 19">
            <a:extLst>
              <a:ext uri="{FF2B5EF4-FFF2-40B4-BE49-F238E27FC236}">
                <a16:creationId xmlns:a16="http://schemas.microsoft.com/office/drawing/2014/main" id="{8A19B023-D203-0F4E-8D20-4AAB10C5D638}"/>
              </a:ext>
            </a:extLst>
          </p:cNvPr>
          <p:cNvGrpSpPr>
            <a:grpSpLocks/>
          </p:cNvGrpSpPr>
          <p:nvPr/>
        </p:nvGrpSpPr>
        <p:grpSpPr bwMode="auto">
          <a:xfrm>
            <a:off x="79375" y="4953000"/>
            <a:ext cx="9064625" cy="609600"/>
            <a:chOff x="80140" y="4953000"/>
            <a:chExt cx="9063422" cy="609600"/>
          </a:xfrm>
        </p:grpSpPr>
        <p:sp>
          <p:nvSpPr>
            <p:cNvPr id="21" name="Rectangle 20">
              <a:extLst>
                <a:ext uri="{FF2B5EF4-FFF2-40B4-BE49-F238E27FC236}">
                  <a16:creationId xmlns:a16="http://schemas.microsoft.com/office/drawing/2014/main" id="{4E3A5984-27EC-3A45-91C4-76782482E34E}"/>
                </a:ext>
              </a:extLst>
            </p:cNvPr>
            <p:cNvSpPr>
              <a:spLocks noChangeArrowheads="1"/>
            </p:cNvSpPr>
            <p:nvPr/>
          </p:nvSpPr>
          <p:spPr bwMode="auto">
            <a:xfrm>
              <a:off x="2123149" y="4953000"/>
              <a:ext cx="7020413" cy="609600"/>
            </a:xfrm>
            <a:prstGeom prst="rect">
              <a:avLst/>
            </a:prstGeom>
            <a:noFill/>
            <a:ln w="9525">
              <a:noFill/>
              <a:miter lim="800000"/>
              <a:headEnd/>
              <a:tailEnd/>
            </a:ln>
          </p:spPr>
          <p:txBody>
            <a:bodyPr/>
            <a:lstStyle/>
            <a:p>
              <a:pPr marL="742950" indent="-742950" defTabSz="914400" eaLnBrk="0" fontAlgn="base" hangingPunct="0">
                <a:spcBef>
                  <a:spcPct val="20000"/>
                </a:spcBef>
                <a:spcAft>
                  <a:spcPct val="0"/>
                </a:spcAft>
                <a:defRPr/>
              </a:pPr>
              <a:r>
                <a:rPr lang="en-US" sz="2800" b="1" dirty="0">
                  <a:solidFill>
                    <a:srgbClr val="FFFFFF"/>
                  </a:solidFill>
                  <a:effectLst>
                    <a:outerShdw blurRad="50800" dist="38100" dir="2700000">
                      <a:srgbClr val="000000">
                        <a:alpha val="43000"/>
                      </a:srgbClr>
                    </a:outerShdw>
                  </a:effectLst>
                  <a:latin typeface="Bwgrkl" charset="0"/>
                  <a:ea typeface="ＭＳ Ｐゴシック" charset="0"/>
                  <a:cs typeface="Bwgrkl" charset="0"/>
                </a:rPr>
                <a:t> </a:t>
              </a:r>
              <a:r>
                <a:rPr lang="en-US" sz="2000" b="1" dirty="0">
                  <a:solidFill>
                    <a:srgbClr val="FFFFFF"/>
                  </a:solidFill>
                  <a:effectLst>
                    <a:outerShdw blurRad="50800" dist="38100" dir="2700000">
                      <a:srgbClr val="000000">
                        <a:alpha val="43000"/>
                      </a:srgbClr>
                    </a:outerShdw>
                  </a:effectLst>
                  <a:latin typeface="Arial" charset="0"/>
                  <a:ea typeface="ＭＳ Ｐゴシック" charset="0"/>
                  <a:cs typeface="Arial" charset="0"/>
                </a:rPr>
                <a:t>(</a:t>
              </a:r>
              <a:r>
                <a:rPr lang="en-US" sz="2000" b="1" dirty="0">
                  <a:solidFill>
                    <a:srgbClr val="FFFF00"/>
                  </a:solidFill>
                  <a:effectLst>
                    <a:outerShdw blurRad="50800" dist="38100" dir="2700000">
                      <a:srgbClr val="000000">
                        <a:alpha val="43000"/>
                      </a:srgbClr>
                    </a:outerShdw>
                  </a:effectLst>
                  <a:latin typeface="Arial" charset="0"/>
                  <a:ea typeface="ＭＳ Ｐゴシック" charset="0"/>
                  <a:cs typeface="Arial" charset="0"/>
                </a:rPr>
                <a:t>"</a:t>
              </a:r>
              <a:r>
                <a:rPr lang="en-US" altLang="ja-JP" sz="2000" b="1" dirty="0">
                  <a:solidFill>
                    <a:srgbClr val="FFFF00"/>
                  </a:solidFill>
                  <a:effectLst>
                    <a:outerShdw blurRad="50800" dist="38100" dir="2700000">
                      <a:srgbClr val="000000">
                        <a:alpha val="43000"/>
                      </a:srgbClr>
                    </a:outerShdw>
                  </a:effectLst>
                  <a:latin typeface="LucidaGrande" charset="0"/>
                  <a:ea typeface="ＭＳ Ｐゴシック" charset="0"/>
                  <a:cs typeface="Arial" charset="0"/>
                </a:rPr>
                <a:t>what restrains</a:t>
              </a:r>
              <a:r>
                <a:rPr lang="en-US" sz="2000" b="1" dirty="0">
                  <a:solidFill>
                    <a:srgbClr val="FFFF00"/>
                  </a:solidFill>
                  <a:effectLst>
                    <a:outerShdw blurRad="50800" dist="38100" dir="2700000">
                      <a:srgbClr val="000000">
                        <a:alpha val="43000"/>
                      </a:srgbClr>
                    </a:outerShdw>
                  </a:effectLst>
                  <a:latin typeface="LucidaGrande" charset="0"/>
                  <a:ea typeface="ＭＳ Ｐゴシック" charset="0"/>
                  <a:cs typeface="Arial" charset="0"/>
                </a:rPr>
                <a:t>"</a:t>
              </a:r>
              <a:r>
                <a:rPr lang="en-US" altLang="ja-JP" sz="2000" b="1" dirty="0">
                  <a:solidFill>
                    <a:srgbClr val="FFFFFF"/>
                  </a:solidFill>
                  <a:effectLst>
                    <a:outerShdw blurRad="50800" dist="38100" dir="2700000">
                      <a:srgbClr val="000000">
                        <a:alpha val="43000"/>
                      </a:srgbClr>
                    </a:outerShdw>
                  </a:effectLst>
                  <a:latin typeface="LucidaGrande" charset="0"/>
                  <a:ea typeface="ＭＳ Ｐゴシック" charset="0"/>
                  <a:cs typeface="Arial" charset="0"/>
                </a:rPr>
                <a:t> = neuter, 2:6 = gospel preaching)</a:t>
              </a:r>
              <a:endParaRPr lang="en-US" sz="2000" b="1" dirty="0">
                <a:solidFill>
                  <a:srgbClr val="FFFFFF"/>
                </a:solidFill>
                <a:effectLst>
                  <a:outerShdw blurRad="50800" dist="38100" dir="2700000">
                    <a:srgbClr val="000000">
                      <a:alpha val="43000"/>
                    </a:srgbClr>
                  </a:outerShdw>
                </a:effectLst>
                <a:latin typeface="Arial" charset="0"/>
                <a:ea typeface="ＭＳ Ｐゴシック" charset="0"/>
                <a:cs typeface="Arial" charset="0"/>
              </a:endParaRPr>
            </a:p>
          </p:txBody>
        </p:sp>
        <p:pic>
          <p:nvPicPr>
            <p:cNvPr id="22" name="Picture 3" descr="1 Thess 2.6 GR what restains.jpg">
              <a:extLst>
                <a:ext uri="{FF2B5EF4-FFF2-40B4-BE49-F238E27FC236}">
                  <a16:creationId xmlns:a16="http://schemas.microsoft.com/office/drawing/2014/main" id="{1644FC7D-D0E7-904B-8A6C-F2C0B8237EA1}"/>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0140" y="5013325"/>
              <a:ext cx="1971580" cy="5039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19515509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81988">
                                            <p:txEl>
                                              <p:pRg st="1" end="1"/>
                                            </p:txEl>
                                          </p:spTgt>
                                        </p:tgtEl>
                                        <p:attrNameLst>
                                          <p:attrName>style.visibility</p:attrName>
                                        </p:attrNameLst>
                                      </p:cBhvr>
                                      <p:to>
                                        <p:strVal val="visible"/>
                                      </p:to>
                                    </p:set>
                                    <p:animEffect transition="in" filter="dissolve">
                                      <p:cBhvr>
                                        <p:cTn id="7" dur="500"/>
                                        <p:tgtEl>
                                          <p:spTgt spid="681988">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81988">
                                            <p:txEl>
                                              <p:pRg st="2" end="2"/>
                                            </p:txEl>
                                          </p:spTgt>
                                        </p:tgtEl>
                                        <p:attrNameLst>
                                          <p:attrName>style.visibility</p:attrName>
                                        </p:attrNameLst>
                                      </p:cBhvr>
                                      <p:to>
                                        <p:strVal val="visible"/>
                                      </p:to>
                                    </p:set>
                                    <p:animEffect transition="in" filter="dissolve">
                                      <p:cBhvr>
                                        <p:cTn id="12" dur="500"/>
                                        <p:tgtEl>
                                          <p:spTgt spid="68198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8" grpId="0" build="p"/>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5522245"/>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SG" sz="3200" b="1" dirty="0">
                <a:effectLst>
                  <a:glow rad="127000">
                    <a:schemeClr val="tx1"/>
                  </a:glow>
                </a:effectLst>
                <a:latin typeface="Arial" charset="0"/>
                <a:ea typeface="ＭＳ Ｐゴシック" charset="0"/>
                <a:cs typeface="ＭＳ Ｐゴシック" charset="0"/>
              </a:rPr>
              <a:t>This man will come to do the work of Satan with counterfeit power and signs and miracles.  </a:t>
            </a:r>
            <a:r>
              <a:rPr lang="en-SG" sz="3200" b="1" baseline="30000" dirty="0">
                <a:effectLst>
                  <a:glow rad="127000">
                    <a:schemeClr val="tx1"/>
                  </a:glow>
                </a:effectLst>
                <a:latin typeface="Arial" charset="0"/>
                <a:ea typeface="ＭＳ Ｐゴシック" charset="0"/>
                <a:cs typeface="ＭＳ Ｐゴシック" charset="0"/>
              </a:rPr>
              <a:t>10</a:t>
            </a:r>
            <a:r>
              <a:rPr lang="en-SG" sz="3200" b="1" dirty="0">
                <a:effectLst>
                  <a:glow rad="127000">
                    <a:schemeClr val="tx1"/>
                  </a:glow>
                </a:effectLst>
                <a:latin typeface="Arial" charset="0"/>
                <a:ea typeface="ＭＳ Ｐゴシック" charset="0"/>
                <a:cs typeface="ＭＳ Ｐゴシック" charset="0"/>
              </a:rPr>
              <a:t>He will use every kind of evil deception to fool those on their way to destruction, because they refuse to love and accept the truth that would save them.  </a:t>
            </a:r>
            <a:r>
              <a:rPr lang="en-SG" sz="3200" b="1" baseline="30000" dirty="0">
                <a:effectLst>
                  <a:glow rad="127000">
                    <a:schemeClr val="tx1"/>
                  </a:glow>
                </a:effectLst>
                <a:latin typeface="Arial" charset="0"/>
                <a:ea typeface="ＭＳ Ｐゴシック" charset="0"/>
                <a:cs typeface="ＭＳ Ｐゴシック" charset="0"/>
              </a:rPr>
              <a:t>11</a:t>
            </a:r>
            <a:r>
              <a:rPr lang="en-SG" sz="3200" b="1" dirty="0">
                <a:effectLst>
                  <a:glow rad="127000">
                    <a:schemeClr val="tx1"/>
                  </a:glow>
                </a:effectLst>
                <a:latin typeface="Arial" charset="0"/>
                <a:ea typeface="ＭＳ Ｐゴシック" charset="0"/>
                <a:cs typeface="ＭＳ Ｐゴシック" charset="0"/>
              </a:rPr>
              <a:t>So God will cause them to be greatly deceived, and they will believe these lies.  </a:t>
            </a:r>
            <a:r>
              <a:rPr lang="en-SG" sz="3200" b="1" baseline="30000" dirty="0">
                <a:effectLst>
                  <a:glow rad="127000">
                    <a:schemeClr val="tx1"/>
                  </a:glow>
                </a:effectLst>
                <a:latin typeface="Arial" charset="0"/>
                <a:ea typeface="ＭＳ Ｐゴシック" charset="0"/>
                <a:cs typeface="ＭＳ Ｐゴシック" charset="0"/>
              </a:rPr>
              <a:t>12</a:t>
            </a:r>
            <a:r>
              <a:rPr lang="en-SG" sz="3200" b="1" dirty="0">
                <a:effectLst>
                  <a:glow rad="127000">
                    <a:schemeClr val="tx1"/>
                  </a:glow>
                </a:effectLst>
                <a:latin typeface="Arial" charset="0"/>
                <a:ea typeface="ＭＳ Ｐゴシック" charset="0"/>
                <a:cs typeface="ＭＳ Ｐゴシック" charset="0"/>
              </a:rPr>
              <a:t>Then they will be condemned for enjoying evil rather than believing the truth</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(2 Thess 2:9-12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304928453"/>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5"/>
          <p:cNvSpPr>
            <a:spLocks noGrp="1" noChangeArrowheads="1"/>
          </p:cNvSpPr>
          <p:nvPr>
            <p:ph type="title" idx="4294967295"/>
          </p:nvPr>
        </p:nvSpPr>
        <p:spPr>
          <a:xfrm>
            <a:off x="0" y="0"/>
            <a:ext cx="2590800" cy="304800"/>
          </a:xfrm>
        </p:spPr>
        <p:txBody>
          <a:bodyPr/>
          <a:lstStyle/>
          <a:p>
            <a:pPr eaLnBrk="1" hangingPunct="1"/>
            <a:r>
              <a:rPr lang="en-US" sz="2000">
                <a:latin typeface="Arial" charset="0"/>
                <a:ea typeface="ＭＳ Ｐゴシック" charset="0"/>
                <a:cs typeface="Arial" charset="0"/>
              </a:rPr>
              <a:t>Book Chart</a:t>
            </a:r>
          </a:p>
        </p:txBody>
      </p:sp>
      <p:graphicFrame>
        <p:nvGraphicFramePr>
          <p:cNvPr id="25" name="Table 24"/>
          <p:cNvGraphicFramePr>
            <a:graphicFrameLocks noGrp="1"/>
          </p:cNvGraphicFramePr>
          <p:nvPr>
            <p:extLst>
              <p:ext uri="{D42A27DB-BD31-4B8C-83A1-F6EECF244321}">
                <p14:modId xmlns:p14="http://schemas.microsoft.com/office/powerpoint/2010/main" val="1878458732"/>
              </p:ext>
            </p:extLst>
          </p:nvPr>
        </p:nvGraphicFramePr>
        <p:xfrm>
          <a:off x="0" y="0"/>
          <a:ext cx="9143998" cy="6808737"/>
        </p:xfrm>
        <a:graphic>
          <a:graphicData uri="http://schemas.openxmlformats.org/drawingml/2006/table">
            <a:tbl>
              <a:tblPr/>
              <a:tblGrid>
                <a:gridCol w="1187624">
                  <a:extLst>
                    <a:ext uri="{9D8B030D-6E8A-4147-A177-3AD203B41FA5}">
                      <a16:colId xmlns:a16="http://schemas.microsoft.com/office/drawing/2014/main" val="20000"/>
                    </a:ext>
                  </a:extLst>
                </a:gridCol>
                <a:gridCol w="1152128">
                  <a:extLst>
                    <a:ext uri="{9D8B030D-6E8A-4147-A177-3AD203B41FA5}">
                      <a16:colId xmlns:a16="http://schemas.microsoft.com/office/drawing/2014/main" val="20001"/>
                    </a:ext>
                  </a:extLst>
                </a:gridCol>
                <a:gridCol w="1080120">
                  <a:extLst>
                    <a:ext uri="{9D8B030D-6E8A-4147-A177-3AD203B41FA5}">
                      <a16:colId xmlns:a16="http://schemas.microsoft.com/office/drawing/2014/main" val="20002"/>
                    </a:ext>
                  </a:extLst>
                </a:gridCol>
                <a:gridCol w="1368152">
                  <a:extLst>
                    <a:ext uri="{9D8B030D-6E8A-4147-A177-3AD203B41FA5}">
                      <a16:colId xmlns:a16="http://schemas.microsoft.com/office/drawing/2014/main" val="20003"/>
                    </a:ext>
                  </a:extLst>
                </a:gridCol>
                <a:gridCol w="1056185">
                  <a:extLst>
                    <a:ext uri="{9D8B030D-6E8A-4147-A177-3AD203B41FA5}">
                      <a16:colId xmlns:a16="http://schemas.microsoft.com/office/drawing/2014/main" val="20004"/>
                    </a:ext>
                  </a:extLst>
                </a:gridCol>
                <a:gridCol w="1099930">
                  <a:extLst>
                    <a:ext uri="{9D8B030D-6E8A-4147-A177-3AD203B41FA5}">
                      <a16:colId xmlns:a16="http://schemas.microsoft.com/office/drawing/2014/main" val="20005"/>
                    </a:ext>
                  </a:extLst>
                </a:gridCol>
                <a:gridCol w="1084245">
                  <a:extLst>
                    <a:ext uri="{9D8B030D-6E8A-4147-A177-3AD203B41FA5}">
                      <a16:colId xmlns:a16="http://schemas.microsoft.com/office/drawing/2014/main" val="20006"/>
                    </a:ext>
                  </a:extLst>
                </a:gridCol>
                <a:gridCol w="1115614">
                  <a:extLst>
                    <a:ext uri="{9D8B030D-6E8A-4147-A177-3AD203B41FA5}">
                      <a16:colId xmlns:a16="http://schemas.microsoft.com/office/drawing/2014/main" val="20007"/>
                    </a:ext>
                  </a:extLst>
                </a:gridCol>
              </a:tblGrid>
              <a:tr h="0">
                <a:tc gridSpan="8">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33339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090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 Persevere in Persecution</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Day Still Future</a:t>
                      </a:r>
                      <a:endPar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Discipline the Idle</a:t>
                      </a:r>
                      <a:endPar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46355">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Chapter 1</a:t>
                      </a:r>
                      <a:endPar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Chapter 2</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Chapter 3</a:t>
                      </a:r>
                      <a:endPar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46355">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Emotional</a:t>
                      </a:r>
                      <a:endPar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Theological</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Practical</a:t>
                      </a:r>
                      <a:endPar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780507">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 Encouragement</a:t>
                      </a:r>
                    </a:p>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in Persecution </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Explanation</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of the Day</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Exhortation</a:t>
                      </a:r>
                    </a:p>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in Body Life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7090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Discouraged</a:t>
                      </a:r>
                    </a:p>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Believers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Disturbed</a:t>
                      </a:r>
                    </a:p>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Believers</a:t>
                      </a:r>
                      <a:endPar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Disobedient</a:t>
                      </a:r>
                    </a:p>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Believers</a:t>
                      </a:r>
                      <a:endPar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7090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Correction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of Perspective </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Correction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of Doctrine</a:t>
                      </a:r>
                      <a:endPar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Correction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of Behaviour</a:t>
                      </a:r>
                      <a:endPar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104651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Salutation</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Judgment v. Reward</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err="1">
                          <a:ln>
                            <a:noFill/>
                          </a:ln>
                          <a:solidFill>
                            <a:srgbClr val="000090"/>
                          </a:solidFill>
                          <a:effectLst/>
                          <a:latin typeface="Arial" panose="020B0604020202020204" pitchFamily="34" charset="0"/>
                          <a:ea typeface="ＭＳ Ｐゴシック" charset="0"/>
                          <a:cs typeface="Arial" panose="020B0604020202020204" pitchFamily="34" charset="0"/>
                        </a:rPr>
                        <a:t>Pretrib-ulational</a:t>
                      </a:r>
                      <a:r>
                        <a:rPr kumimoji="0" lang="en-US" sz="14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 Teaching</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Antichrist Prerequisite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Stand Firm</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Prayer Requests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Discipline Idle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Blessing Given</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extLst>
                  <a:ext uri="{0D108BD9-81ED-4DB2-BD59-A6C34878D82A}">
                    <a16:rowId xmlns:a16="http://schemas.microsoft.com/office/drawing/2014/main" val="10007"/>
                  </a:ext>
                </a:extLst>
              </a:tr>
              <a:tr h="49432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1:1-2</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1:3-12</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2:1-2</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2:3-12</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2:13-17</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3:1-5</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3:6-15</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3:16-18</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8"/>
                  </a:ext>
                </a:extLst>
              </a:tr>
              <a:tr h="405170">
                <a:tc gridSpan="8">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Corinth</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405170">
                <a:tc gridSpan="8">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AD 51</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134205" name="Text Box 24"/>
          <p:cNvSpPr txBox="1">
            <a:spLocks noChangeArrowheads="1"/>
          </p:cNvSpPr>
          <p:nvPr/>
        </p:nvSpPr>
        <p:spPr bwMode="auto">
          <a:xfrm>
            <a:off x="8462963" y="0"/>
            <a:ext cx="5969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211</a:t>
            </a:r>
          </a:p>
        </p:txBody>
      </p:sp>
      <p:sp>
        <p:nvSpPr>
          <p:cNvPr id="3" name="TextBox 2">
            <a:extLst>
              <a:ext uri="{FF2B5EF4-FFF2-40B4-BE49-F238E27FC236}">
                <a16:creationId xmlns:a16="http://schemas.microsoft.com/office/drawing/2014/main" id="{200008E4-8D9D-3D46-BCF8-F0F92FCEE2F9}"/>
              </a:ext>
            </a:extLst>
          </p:cNvPr>
          <p:cNvSpPr txBox="1"/>
          <p:nvPr/>
        </p:nvSpPr>
        <p:spPr>
          <a:xfrm>
            <a:off x="2688989" y="0"/>
            <a:ext cx="356764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Tribulation Corrections</a:t>
            </a:r>
            <a:endParaRPr kumimoji="0" lang="en-US" sz="1800" b="0" i="0" u="none" strike="noStrike" kern="1200" cap="none" spc="0" normalizeH="0" baseline="0" noProof="0" dirty="0">
              <a:ln>
                <a:noFill/>
              </a:ln>
              <a:solidFill>
                <a:srgbClr val="000000"/>
              </a:solidFill>
              <a:effectLst/>
              <a:uLnTx/>
              <a:uFillTx/>
              <a:latin typeface="Arial"/>
              <a:ea typeface="ＭＳ Ｐゴシック"/>
            </a:endParaRPr>
          </a:p>
        </p:txBody>
      </p:sp>
      <p:sp>
        <p:nvSpPr>
          <p:cNvPr id="6" name="TextBox 5">
            <a:extLst>
              <a:ext uri="{FF2B5EF4-FFF2-40B4-BE49-F238E27FC236}">
                <a16:creationId xmlns:a16="http://schemas.microsoft.com/office/drawing/2014/main" id="{3A50243A-A5D2-C945-9534-A4709779F0F8}"/>
              </a:ext>
            </a:extLst>
          </p:cNvPr>
          <p:cNvSpPr txBox="1"/>
          <p:nvPr/>
        </p:nvSpPr>
        <p:spPr>
          <a:xfrm>
            <a:off x="403" y="0"/>
            <a:ext cx="268054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 Thessalonians:</a:t>
            </a:r>
            <a:endParaRPr kumimoji="0" lang="en-US" sz="1800" b="0" i="0" u="none" strike="noStrike" kern="1200" cap="none" spc="0" normalizeH="0" baseline="0" noProof="0" dirty="0">
              <a:ln>
                <a:noFill/>
              </a:ln>
              <a:solidFill>
                <a:srgbClr val="000000"/>
              </a:solidFill>
              <a:effectLst/>
              <a:uLnTx/>
              <a:uFillTx/>
              <a:latin typeface="Arial"/>
              <a:ea typeface="ＭＳ Ｐゴシック"/>
            </a:endParaRPr>
          </a:p>
        </p:txBody>
      </p:sp>
    </p:spTree>
    <p:extLst>
      <p:ext uri="{BB962C8B-B14F-4D97-AF65-F5344CB8AC3E}">
        <p14:creationId xmlns:p14="http://schemas.microsoft.com/office/powerpoint/2010/main" val="1800452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ext Box 2"/>
          <p:cNvSpPr txBox="1">
            <a:spLocks noChangeArrowheads="1"/>
          </p:cNvSpPr>
          <p:nvPr/>
        </p:nvSpPr>
        <p:spPr bwMode="auto">
          <a:xfrm>
            <a:off x="8274050" y="228600"/>
            <a:ext cx="6746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b="1">
                <a:solidFill>
                  <a:srgbClr val="003366"/>
                </a:solidFill>
                <a:latin typeface="Arial" charset="0"/>
                <a:cs typeface="Arial" charset="0"/>
              </a:rPr>
              <a:t>211</a:t>
            </a:r>
          </a:p>
        </p:txBody>
      </p:sp>
      <p:pic>
        <p:nvPicPr>
          <p:cNvPr id="136194" name="Picture 1" descr="rev 3 philadelphia key_unlock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2700338" cy="26765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6195" name="Title 2"/>
          <p:cNvSpPr>
            <a:spLocks noGrp="1"/>
          </p:cNvSpPr>
          <p:nvPr>
            <p:ph type="title" idx="4294967295"/>
          </p:nvPr>
        </p:nvSpPr>
        <p:spPr>
          <a:xfrm>
            <a:off x="387350" y="1484313"/>
            <a:ext cx="2528888" cy="1143000"/>
          </a:xfrm>
        </p:spPr>
        <p:txBody>
          <a:bodyPr/>
          <a:lstStyle/>
          <a:p>
            <a:r>
              <a:rPr lang="en-US">
                <a:solidFill>
                  <a:schemeClr val="bg1"/>
                </a:solidFill>
                <a:latin typeface="Arial" charset="0"/>
                <a:ea typeface="ＭＳ Ｐゴシック" charset="0"/>
                <a:cs typeface="ＭＳ Ｐゴシック" charset="0"/>
              </a:rPr>
              <a:t>Keys</a:t>
            </a:r>
          </a:p>
        </p:txBody>
      </p:sp>
      <p:sp>
        <p:nvSpPr>
          <p:cNvPr id="136196" name="Text Box 3"/>
          <p:cNvSpPr txBox="1">
            <a:spLocks noChangeArrowheads="1"/>
          </p:cNvSpPr>
          <p:nvPr/>
        </p:nvSpPr>
        <p:spPr bwMode="auto">
          <a:xfrm>
            <a:off x="2570163" y="280988"/>
            <a:ext cx="4176712" cy="708025"/>
          </a:xfrm>
          <a:prstGeom prst="rect">
            <a:avLst/>
          </a:prstGeom>
          <a:solidFill>
            <a:srgbClr val="3333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altLang="zh-CN" sz="4000" b="1">
                <a:solidFill>
                  <a:srgbClr val="FFFFFF"/>
                </a:solidFill>
                <a:latin typeface="Arial" charset="0"/>
                <a:cs typeface="Arial" charset="0"/>
              </a:rPr>
              <a:t>2 Thessalonians</a:t>
            </a:r>
          </a:p>
        </p:txBody>
      </p:sp>
      <p:sp>
        <p:nvSpPr>
          <p:cNvPr id="18437" name="Text Box 5"/>
          <p:cNvSpPr txBox="1">
            <a:spLocks noChangeArrowheads="1"/>
          </p:cNvSpPr>
          <p:nvPr/>
        </p:nvSpPr>
        <p:spPr bwMode="auto">
          <a:xfrm>
            <a:off x="2803525" y="1271588"/>
            <a:ext cx="3711575" cy="1077912"/>
          </a:xfrm>
          <a:prstGeom prst="rect">
            <a:avLst/>
          </a:prstGeom>
          <a:solidFill>
            <a:srgbClr val="003366"/>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altLang="zh-CN" sz="3200" b="1" u="sng">
                <a:solidFill>
                  <a:srgbClr val="FFFFFF"/>
                </a:solidFill>
                <a:latin typeface="Arial" charset="0"/>
                <a:cs typeface="Arial" charset="0"/>
              </a:rPr>
              <a:t>Key Word</a:t>
            </a:r>
            <a:r>
              <a:rPr lang="en-US" altLang="zh-CN" sz="3200" b="1">
                <a:solidFill>
                  <a:srgbClr val="FFFFFF"/>
                </a:solidFill>
                <a:latin typeface="Arial" charset="0"/>
                <a:cs typeface="Arial" charset="0"/>
              </a:rPr>
              <a:t>:</a:t>
            </a:r>
            <a:br>
              <a:rPr lang="en-US" altLang="zh-CN" sz="3200" b="1">
                <a:solidFill>
                  <a:srgbClr val="FFFFFF"/>
                </a:solidFill>
                <a:latin typeface="Arial" charset="0"/>
                <a:cs typeface="Arial" charset="0"/>
              </a:rPr>
            </a:br>
            <a:r>
              <a:rPr lang="en-US" altLang="zh-CN" sz="3200" b="1">
                <a:solidFill>
                  <a:srgbClr val="FFFFFF"/>
                </a:solidFill>
                <a:latin typeface="Arial" charset="0"/>
                <a:cs typeface="Arial" charset="0"/>
              </a:rPr>
              <a:t>Tribulation </a:t>
            </a:r>
            <a:endParaRPr lang="en-US" sz="3200" b="1">
              <a:solidFill>
                <a:srgbClr val="FFFFFF"/>
              </a:solidFill>
              <a:latin typeface="Arial" charset="0"/>
              <a:cs typeface="Arial" charset="0"/>
            </a:endParaRPr>
          </a:p>
        </p:txBody>
      </p:sp>
      <p:sp>
        <p:nvSpPr>
          <p:cNvPr id="18438" name="Text Box 6"/>
          <p:cNvSpPr txBox="1">
            <a:spLocks noChangeArrowheads="1"/>
          </p:cNvSpPr>
          <p:nvPr/>
        </p:nvSpPr>
        <p:spPr bwMode="auto">
          <a:xfrm>
            <a:off x="354013" y="2771775"/>
            <a:ext cx="8610600" cy="3970338"/>
          </a:xfrm>
          <a:prstGeom prst="rect">
            <a:avLst/>
          </a:prstGeom>
          <a:solidFill>
            <a:srgbClr val="003366"/>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altLang="zh-CN" sz="2800" b="1" u="sng" dirty="0">
                <a:solidFill>
                  <a:srgbClr val="FFFFFF"/>
                </a:solidFill>
                <a:latin typeface="Arial" charset="0"/>
                <a:cs typeface="Arial" charset="0"/>
              </a:rPr>
              <a:t>Key Verse</a:t>
            </a:r>
            <a:endParaRPr lang="en-US" altLang="zh-CN" sz="2800" b="1" dirty="0">
              <a:solidFill>
                <a:srgbClr val="FFFFFF"/>
              </a:solidFill>
              <a:latin typeface="Arial" charset="0"/>
              <a:cs typeface="Arial" charset="0"/>
            </a:endParaRPr>
          </a:p>
          <a:p>
            <a:pPr algn="ctr" defTabSz="914400" eaLnBrk="1" fontAlgn="base" hangingPunct="1">
              <a:spcBef>
                <a:spcPct val="0"/>
              </a:spcBef>
              <a:spcAft>
                <a:spcPct val="0"/>
              </a:spcAft>
            </a:pPr>
            <a:r>
              <a:rPr lang="en-US" altLang="zh-CN" sz="2800" b="1" dirty="0">
                <a:solidFill>
                  <a:srgbClr val="FFFFFF"/>
                </a:solidFill>
                <a:latin typeface="Arial" charset="0"/>
                <a:cs typeface="Arial" charset="0"/>
              </a:rPr>
              <a:t>Do not "become easily unsettled or alarmed by some prophecy, report or letter supposed to have come from us, saying that the day of the Lord has already come.  Don</a:t>
            </a:r>
            <a:r>
              <a:rPr lang="fr-FR" altLang="zh-CN" sz="2800" b="1" dirty="0">
                <a:solidFill>
                  <a:srgbClr val="FFFFFF"/>
                </a:solidFill>
                <a:latin typeface="Arial" charset="0"/>
                <a:cs typeface="Arial" charset="0"/>
              </a:rPr>
              <a:t>'</a:t>
            </a:r>
            <a:r>
              <a:rPr lang="en-US" altLang="zh-CN" sz="2800" b="1" dirty="0">
                <a:solidFill>
                  <a:srgbClr val="FFFFFF"/>
                </a:solidFill>
                <a:latin typeface="Arial" charset="0"/>
                <a:cs typeface="Arial" charset="0"/>
              </a:rPr>
              <a:t>t let anyone deceive you in any way, for that day will not come until the rebellion occurs and the man of lawlessness is revealed, the man doomed to destruction" </a:t>
            </a:r>
            <a:br>
              <a:rPr lang="en-US" altLang="zh-CN" sz="2800" b="1" dirty="0">
                <a:solidFill>
                  <a:srgbClr val="FFFFFF"/>
                </a:solidFill>
                <a:latin typeface="Arial" charset="0"/>
                <a:cs typeface="Arial" charset="0"/>
              </a:rPr>
            </a:br>
            <a:r>
              <a:rPr lang="en-US" altLang="zh-CN" sz="2800" b="1" dirty="0">
                <a:solidFill>
                  <a:srgbClr val="FFFFFF"/>
                </a:solidFill>
                <a:latin typeface="Arial" charset="0"/>
                <a:cs typeface="Arial" charset="0"/>
              </a:rPr>
              <a:t>(2 Thessalonians 2:2-3). </a:t>
            </a:r>
            <a:endParaRPr lang="en-US" sz="2800" b="1" dirty="0">
              <a:solidFill>
                <a:srgbClr val="FFFFFF"/>
              </a:solidFill>
              <a:latin typeface="Arial" charset="0"/>
              <a:cs typeface="Arial" charset="0"/>
            </a:endParaRPr>
          </a:p>
        </p:txBody>
      </p:sp>
    </p:spTree>
    <p:extLst>
      <p:ext uri="{BB962C8B-B14F-4D97-AF65-F5344CB8AC3E}">
        <p14:creationId xmlns:p14="http://schemas.microsoft.com/office/powerpoint/2010/main" val="18122054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8437"/>
                                        </p:tgtEl>
                                        <p:attrNameLst>
                                          <p:attrName>style.visibility</p:attrName>
                                        </p:attrNameLst>
                                      </p:cBhvr>
                                      <p:to>
                                        <p:strVal val="visible"/>
                                      </p:to>
                                    </p:set>
                                    <p:anim calcmode="lin" valueType="num">
                                      <p:cBhvr additive="base">
                                        <p:cTn id="7" dur="500" fill="hold"/>
                                        <p:tgtEl>
                                          <p:spTgt spid="18437"/>
                                        </p:tgtEl>
                                        <p:attrNameLst>
                                          <p:attrName>ppt_x</p:attrName>
                                        </p:attrNameLst>
                                      </p:cBhvr>
                                      <p:tavLst>
                                        <p:tav tm="0">
                                          <p:val>
                                            <p:strVal val="#ppt_x"/>
                                          </p:val>
                                        </p:tav>
                                        <p:tav tm="100000">
                                          <p:val>
                                            <p:strVal val="#ppt_x"/>
                                          </p:val>
                                        </p:tav>
                                      </p:tavLst>
                                    </p:anim>
                                    <p:anim calcmode="lin" valueType="num">
                                      <p:cBhvr additive="base">
                                        <p:cTn id="8" dur="500" fill="hold"/>
                                        <p:tgtEl>
                                          <p:spTgt spid="18437"/>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438"/>
                                        </p:tgtEl>
                                        <p:attrNameLst>
                                          <p:attrName>style.visibility</p:attrName>
                                        </p:attrNameLst>
                                      </p:cBhvr>
                                      <p:to>
                                        <p:strVal val="visible"/>
                                      </p:to>
                                    </p:set>
                                    <p:anim calcmode="lin" valueType="num">
                                      <p:cBhvr additive="base">
                                        <p:cTn id="13" dur="500" fill="hold"/>
                                        <p:tgtEl>
                                          <p:spTgt spid="18438"/>
                                        </p:tgtEl>
                                        <p:attrNameLst>
                                          <p:attrName>ppt_x</p:attrName>
                                        </p:attrNameLst>
                                      </p:cBhvr>
                                      <p:tavLst>
                                        <p:tav tm="0">
                                          <p:val>
                                            <p:strVal val="#ppt_x"/>
                                          </p:val>
                                        </p:tav>
                                        <p:tav tm="100000">
                                          <p:val>
                                            <p:strVal val="#ppt_x"/>
                                          </p:val>
                                        </p:tav>
                                      </p:tavLst>
                                    </p:anim>
                                    <p:anim calcmode="lin" valueType="num">
                                      <p:cBhvr additive="base">
                                        <p:cTn id="14" dur="500" fill="hold"/>
                                        <p:tgtEl>
                                          <p:spTgt spid="184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animBg="1" autoUpdateAnimBg="0"/>
      <p:bldP spid="18438" grpId="0" animBg="1" autoUpdateAnimBg="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Text Box 2"/>
          <p:cNvSpPr txBox="1">
            <a:spLocks noChangeArrowheads="1"/>
          </p:cNvSpPr>
          <p:nvPr/>
        </p:nvSpPr>
        <p:spPr bwMode="auto">
          <a:xfrm>
            <a:off x="8274050" y="228600"/>
            <a:ext cx="6746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b="1">
                <a:solidFill>
                  <a:srgbClr val="003366"/>
                </a:solidFill>
                <a:latin typeface="Arial" charset="0"/>
                <a:cs typeface="Arial" charset="0"/>
              </a:rPr>
              <a:t>211</a:t>
            </a:r>
          </a:p>
        </p:txBody>
      </p:sp>
      <p:sp>
        <p:nvSpPr>
          <p:cNvPr id="138242" name="Text Box 3"/>
          <p:cNvSpPr txBox="1">
            <a:spLocks noChangeArrowheads="1"/>
          </p:cNvSpPr>
          <p:nvPr/>
        </p:nvSpPr>
        <p:spPr bwMode="auto">
          <a:xfrm>
            <a:off x="1370037" y="152400"/>
            <a:ext cx="6530179" cy="708025"/>
          </a:xfrm>
          <a:prstGeom prst="rect">
            <a:avLst/>
          </a:prstGeom>
          <a:solidFill>
            <a:srgbClr val="3333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altLang="zh-CN" sz="4000" b="1">
                <a:solidFill>
                  <a:srgbClr val="FFFFFF"/>
                </a:solidFill>
                <a:latin typeface="Arial" charset="0"/>
                <a:cs typeface="Arial" charset="0"/>
              </a:rPr>
              <a:t>2 Thessalonians</a:t>
            </a:r>
          </a:p>
        </p:txBody>
      </p:sp>
      <p:sp>
        <p:nvSpPr>
          <p:cNvPr id="19460" name="Text Box 4"/>
          <p:cNvSpPr txBox="1">
            <a:spLocks noChangeArrowheads="1"/>
          </p:cNvSpPr>
          <p:nvPr/>
        </p:nvSpPr>
        <p:spPr bwMode="auto">
          <a:xfrm>
            <a:off x="755650" y="981075"/>
            <a:ext cx="7777163" cy="3754438"/>
          </a:xfrm>
          <a:prstGeom prst="rect">
            <a:avLst/>
          </a:prstGeom>
          <a:solidFill>
            <a:srgbClr val="660066"/>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altLang="zh-CN" sz="2800" b="1" u="sng" dirty="0">
                <a:solidFill>
                  <a:srgbClr val="FFFFFF"/>
                </a:solidFill>
                <a:latin typeface="Arial" charset="0"/>
                <a:cs typeface="Arial" charset="0"/>
              </a:rPr>
              <a:t>Summary Statement</a:t>
            </a:r>
            <a:endParaRPr lang="en-US" altLang="zh-CN" sz="2800" b="1" dirty="0">
              <a:solidFill>
                <a:srgbClr val="FFFFFF"/>
              </a:solidFill>
              <a:latin typeface="Arial" charset="0"/>
              <a:cs typeface="Arial" charset="0"/>
            </a:endParaRPr>
          </a:p>
          <a:p>
            <a:pPr algn="ctr" defTabSz="914400" eaLnBrk="1" fontAlgn="base" hangingPunct="1">
              <a:spcBef>
                <a:spcPct val="50000"/>
              </a:spcBef>
              <a:spcAft>
                <a:spcPct val="0"/>
              </a:spcAft>
            </a:pPr>
            <a:r>
              <a:rPr lang="en-US" altLang="zh-CN" sz="2800" b="1" dirty="0">
                <a:solidFill>
                  <a:srgbClr val="FFFFFF"/>
                </a:solidFill>
                <a:latin typeface="Arial" charset="0"/>
                <a:cs typeface="Arial" charset="0"/>
              </a:rPr>
              <a:t> Paul corrects the persecuted Thessalonians</a:t>
            </a:r>
            <a:r>
              <a:rPr lang="fr-FR" altLang="zh-CN" sz="2800" b="1" dirty="0">
                <a:solidFill>
                  <a:srgbClr val="FFFFFF"/>
                </a:solidFill>
                <a:latin typeface="Arial" charset="0"/>
                <a:cs typeface="Arial" charset="0"/>
              </a:rPr>
              <a:t>'</a:t>
            </a:r>
            <a:r>
              <a:rPr lang="en-US" altLang="zh-CN" sz="2800" b="1" dirty="0">
                <a:solidFill>
                  <a:srgbClr val="FFFFFF"/>
                </a:solidFill>
                <a:latin typeface="Arial" charset="0"/>
                <a:cs typeface="Arial" charset="0"/>
              </a:rPr>
              <a:t> misconception that the </a:t>
            </a:r>
            <a:r>
              <a:rPr lang="en-US" altLang="zh-CN" sz="2800" b="1" i="1" dirty="0">
                <a:solidFill>
                  <a:srgbClr val="FFFFFF"/>
                </a:solidFill>
                <a:latin typeface="Arial" charset="0"/>
                <a:cs typeface="Arial" charset="0"/>
              </a:rPr>
              <a:t>day of the Lord</a:t>
            </a:r>
            <a:r>
              <a:rPr lang="en-US" altLang="zh-CN" sz="2800" b="1" dirty="0">
                <a:solidFill>
                  <a:srgbClr val="FFFFFF"/>
                </a:solidFill>
                <a:latin typeface="Arial" charset="0"/>
                <a:cs typeface="Arial" charset="0"/>
              </a:rPr>
              <a:t> (Tribulation) had already begun to exhort perseverance among the disheartened and industry among the idle to help them stand firm in correct doctrine despite </a:t>
            </a:r>
            <a:r>
              <a:rPr lang="en-US" altLang="zh-CN" sz="2800" b="1" i="1" dirty="0">
                <a:solidFill>
                  <a:srgbClr val="FFFFFF"/>
                </a:solidFill>
                <a:latin typeface="Arial" charset="0"/>
                <a:cs typeface="Arial" charset="0"/>
              </a:rPr>
              <a:t>false teachers.</a:t>
            </a:r>
          </a:p>
        </p:txBody>
      </p:sp>
      <p:sp>
        <p:nvSpPr>
          <p:cNvPr id="19461" name="Text Box 5"/>
          <p:cNvSpPr txBox="1">
            <a:spLocks noChangeArrowheads="1"/>
          </p:cNvSpPr>
          <p:nvPr/>
        </p:nvSpPr>
        <p:spPr bwMode="auto">
          <a:xfrm>
            <a:off x="228600" y="4899025"/>
            <a:ext cx="8610600" cy="1384300"/>
          </a:xfrm>
          <a:prstGeom prst="rect">
            <a:avLst/>
          </a:prstGeom>
          <a:solidFill>
            <a:srgbClr val="660066"/>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altLang="zh-CN" sz="2800" b="1" u="sng">
                <a:solidFill>
                  <a:srgbClr val="FFFFFF"/>
                </a:solidFill>
                <a:latin typeface="Arial" charset="0"/>
                <a:cs typeface="Arial" charset="0"/>
              </a:rPr>
              <a:t>Application</a:t>
            </a:r>
            <a:endParaRPr lang="en-US" altLang="zh-CN" sz="2800" b="1">
              <a:solidFill>
                <a:srgbClr val="FFFFFF"/>
              </a:solidFill>
              <a:latin typeface="Arial" charset="0"/>
              <a:cs typeface="Arial" charset="0"/>
            </a:endParaRPr>
          </a:p>
          <a:p>
            <a:pPr algn="ctr" defTabSz="914400" eaLnBrk="1" fontAlgn="base" hangingPunct="1">
              <a:spcBef>
                <a:spcPct val="0"/>
              </a:spcBef>
              <a:spcAft>
                <a:spcPct val="0"/>
              </a:spcAft>
            </a:pPr>
            <a:r>
              <a:rPr lang="en-US" altLang="zh-CN" sz="2800" b="1">
                <a:solidFill>
                  <a:srgbClr val="FFFFFF"/>
                </a:solidFill>
                <a:latin typeface="Arial" charset="0"/>
                <a:cs typeface="Arial" charset="0"/>
              </a:rPr>
              <a:t>Do you study eschatology, believing that it affect your behavior as a Christian?</a:t>
            </a:r>
          </a:p>
        </p:txBody>
      </p:sp>
      <p:sp>
        <p:nvSpPr>
          <p:cNvPr id="138245" name="Title 1"/>
          <p:cNvSpPr>
            <a:spLocks noGrp="1"/>
          </p:cNvSpPr>
          <p:nvPr>
            <p:ph type="title" idx="4294967295"/>
          </p:nvPr>
        </p:nvSpPr>
        <p:spPr>
          <a:xfrm>
            <a:off x="2627313" y="6237288"/>
            <a:ext cx="6394450" cy="563562"/>
          </a:xfrm>
        </p:spPr>
        <p:txBody>
          <a:bodyPr/>
          <a:lstStyle/>
          <a:p>
            <a:pPr algn="r"/>
            <a:r>
              <a:rPr lang="en-US" sz="2000" i="1">
                <a:latin typeface="Arial" charset="0"/>
                <a:ea typeface="ＭＳ Ｐゴシック" charset="0"/>
                <a:cs typeface="ＭＳ Ｐゴシック" charset="0"/>
              </a:rPr>
              <a:t>Summary &amp; Application</a:t>
            </a:r>
          </a:p>
        </p:txBody>
      </p:sp>
    </p:spTree>
    <p:extLst>
      <p:ext uri="{BB962C8B-B14F-4D97-AF65-F5344CB8AC3E}">
        <p14:creationId xmlns:p14="http://schemas.microsoft.com/office/powerpoint/2010/main" val="34830317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9460"/>
                                        </p:tgtEl>
                                        <p:attrNameLst>
                                          <p:attrName>style.visibility</p:attrName>
                                        </p:attrNameLst>
                                      </p:cBhvr>
                                      <p:to>
                                        <p:strVal val="visible"/>
                                      </p:to>
                                    </p:set>
                                    <p:anim calcmode="lin" valueType="num">
                                      <p:cBhvr additive="base">
                                        <p:cTn id="7" dur="500" fill="hold"/>
                                        <p:tgtEl>
                                          <p:spTgt spid="19460"/>
                                        </p:tgtEl>
                                        <p:attrNameLst>
                                          <p:attrName>ppt_x</p:attrName>
                                        </p:attrNameLst>
                                      </p:cBhvr>
                                      <p:tavLst>
                                        <p:tav tm="0">
                                          <p:val>
                                            <p:strVal val="#ppt_x"/>
                                          </p:val>
                                        </p:tav>
                                        <p:tav tm="100000">
                                          <p:val>
                                            <p:strVal val="#ppt_x"/>
                                          </p:val>
                                        </p:tav>
                                      </p:tavLst>
                                    </p:anim>
                                    <p:anim calcmode="lin" valueType="num">
                                      <p:cBhvr additive="base">
                                        <p:cTn id="8" dur="500" fill="hold"/>
                                        <p:tgtEl>
                                          <p:spTgt spid="1946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461"/>
                                        </p:tgtEl>
                                        <p:attrNameLst>
                                          <p:attrName>style.visibility</p:attrName>
                                        </p:attrNameLst>
                                      </p:cBhvr>
                                      <p:to>
                                        <p:strVal val="visible"/>
                                      </p:to>
                                    </p:set>
                                    <p:anim calcmode="lin" valueType="num">
                                      <p:cBhvr additive="base">
                                        <p:cTn id="13" dur="500" fill="hold"/>
                                        <p:tgtEl>
                                          <p:spTgt spid="19461"/>
                                        </p:tgtEl>
                                        <p:attrNameLst>
                                          <p:attrName>ppt_x</p:attrName>
                                        </p:attrNameLst>
                                      </p:cBhvr>
                                      <p:tavLst>
                                        <p:tav tm="0">
                                          <p:val>
                                            <p:strVal val="#ppt_x"/>
                                          </p:val>
                                        </p:tav>
                                        <p:tav tm="100000">
                                          <p:val>
                                            <p:strVal val="#ppt_x"/>
                                          </p:val>
                                        </p:tav>
                                      </p:tavLst>
                                    </p:anim>
                                    <p:anim calcmode="lin" valueType="num">
                                      <p:cBhvr additive="base">
                                        <p:cTn id="14" dur="500" fill="hold"/>
                                        <p:tgtEl>
                                          <p:spTgt spid="194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animBg="1" autoUpdateAnimBg="0"/>
      <p:bldP spid="19461" grpId="0" animBg="1" autoUpdateAnimBg="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2751"/>
        <p:cNvGrpSpPr/>
        <p:nvPr/>
      </p:nvGrpSpPr>
      <p:grpSpPr>
        <a:xfrm>
          <a:off x="0" y="0"/>
          <a:ext cx="0" cy="0"/>
          <a:chOff x="0" y="0"/>
          <a:chExt cx="0" cy="0"/>
        </a:xfrm>
      </p:grpSpPr>
      <p:grpSp>
        <p:nvGrpSpPr>
          <p:cNvPr id="2755" name="Group 2754">
            <a:extLst>
              <a:ext uri="{FF2B5EF4-FFF2-40B4-BE49-F238E27FC236}">
                <a16:creationId xmlns:a16="http://schemas.microsoft.com/office/drawing/2014/main" id="{C626ABF9-FAB8-9C46-8052-F70BA608B957}"/>
              </a:ext>
            </a:extLst>
          </p:cNvPr>
          <p:cNvGrpSpPr/>
          <p:nvPr/>
        </p:nvGrpSpPr>
        <p:grpSpPr>
          <a:xfrm>
            <a:off x="-22126" y="1124744"/>
            <a:ext cx="9166128" cy="5733256"/>
            <a:chOff x="-22126" y="1124744"/>
            <a:chExt cx="9166128" cy="5733256"/>
          </a:xfrm>
        </p:grpSpPr>
        <p:grpSp>
          <p:nvGrpSpPr>
            <p:cNvPr id="62" name="Group 61">
              <a:extLst>
                <a:ext uri="{FF2B5EF4-FFF2-40B4-BE49-F238E27FC236}">
                  <a16:creationId xmlns:a16="http://schemas.microsoft.com/office/drawing/2014/main" id="{524FC7CB-CAB1-AB48-9EE2-B83201D5D43D}"/>
                </a:ext>
              </a:extLst>
            </p:cNvPr>
            <p:cNvGrpSpPr/>
            <p:nvPr/>
          </p:nvGrpSpPr>
          <p:grpSpPr>
            <a:xfrm>
              <a:off x="-22126" y="1124744"/>
              <a:ext cx="9166128" cy="5733256"/>
              <a:chOff x="-22126" y="1124744"/>
              <a:chExt cx="9166128" cy="5733256"/>
            </a:xfrm>
          </p:grpSpPr>
          <p:grpSp>
            <p:nvGrpSpPr>
              <p:cNvPr id="53" name="Group 52">
                <a:extLst>
                  <a:ext uri="{FF2B5EF4-FFF2-40B4-BE49-F238E27FC236}">
                    <a16:creationId xmlns:a16="http://schemas.microsoft.com/office/drawing/2014/main" id="{7FF2EA12-CF37-5540-AD73-92E11B0BBEE7}"/>
                  </a:ext>
                </a:extLst>
              </p:cNvPr>
              <p:cNvGrpSpPr/>
              <p:nvPr/>
            </p:nvGrpSpPr>
            <p:grpSpPr>
              <a:xfrm>
                <a:off x="-22126" y="1124744"/>
                <a:ext cx="9166128" cy="5733256"/>
                <a:chOff x="-22126" y="1124744"/>
                <a:chExt cx="9166128" cy="5733256"/>
              </a:xfrm>
            </p:grpSpPr>
            <p:grpSp>
              <p:nvGrpSpPr>
                <p:cNvPr id="51" name="Group 50">
                  <a:extLst>
                    <a:ext uri="{FF2B5EF4-FFF2-40B4-BE49-F238E27FC236}">
                      <a16:creationId xmlns:a16="http://schemas.microsoft.com/office/drawing/2014/main" id="{60AD8840-1D3C-3B46-85F9-CF7F15D8FA6A}"/>
                    </a:ext>
                  </a:extLst>
                </p:cNvPr>
                <p:cNvGrpSpPr/>
                <p:nvPr/>
              </p:nvGrpSpPr>
              <p:grpSpPr>
                <a:xfrm>
                  <a:off x="0" y="1328739"/>
                  <a:ext cx="9144002" cy="5529261"/>
                  <a:chOff x="0" y="1328739"/>
                  <a:chExt cx="9144002" cy="5529261"/>
                </a:xfrm>
              </p:grpSpPr>
              <p:grpSp>
                <p:nvGrpSpPr>
                  <p:cNvPr id="42" name="Group 41">
                    <a:extLst>
                      <a:ext uri="{FF2B5EF4-FFF2-40B4-BE49-F238E27FC236}">
                        <a16:creationId xmlns:a16="http://schemas.microsoft.com/office/drawing/2014/main" id="{8DB8BC51-10EC-B443-B2AA-82BA121F4D39}"/>
                      </a:ext>
                    </a:extLst>
                  </p:cNvPr>
                  <p:cNvGrpSpPr/>
                  <p:nvPr/>
                </p:nvGrpSpPr>
                <p:grpSpPr>
                  <a:xfrm>
                    <a:off x="0" y="1328739"/>
                    <a:ext cx="9144002" cy="5529261"/>
                    <a:chOff x="0" y="1328739"/>
                    <a:chExt cx="9144002" cy="5529261"/>
                  </a:xfrm>
                </p:grpSpPr>
                <p:pic>
                  <p:nvPicPr>
                    <p:cNvPr id="2752" name="Google Shape;2752;p298" descr="Eschatology of the Spirit Pneum xlii.png"/>
                    <p:cNvPicPr preferRelativeResize="0"/>
                    <p:nvPr/>
                  </p:nvPicPr>
                  <p:blipFill rotWithShape="1">
                    <a:blip r:embed="rId3"/>
                    <a:srcRect/>
                    <a:stretch>
                      <a:fillRect/>
                    </a:stretch>
                  </p:blipFill>
                  <p:spPr>
                    <a:xfrm>
                      <a:off x="0" y="1328739"/>
                      <a:ext cx="9144002" cy="5529261"/>
                    </a:xfrm>
                    <a:prstGeom prst="rect">
                      <a:avLst/>
                    </a:prstGeom>
                    <a:solidFill>
                      <a:schemeClr val="bg1"/>
                    </a:solidFill>
                    <a:ln w="28575" cmpd="sng">
                      <a:solidFill>
                        <a:schemeClr val="tx1"/>
                      </a:solidFill>
                      <a:prstDash val="solid"/>
                    </a:ln>
                  </p:spPr>
                </p:pic>
                <p:sp>
                  <p:nvSpPr>
                    <p:cNvPr id="41" name="Oval 40">
                      <a:extLst>
                        <a:ext uri="{FF2B5EF4-FFF2-40B4-BE49-F238E27FC236}">
                          <a16:creationId xmlns:a16="http://schemas.microsoft.com/office/drawing/2014/main" id="{40E927EF-AE8E-2B47-818E-BCACC87537E5}"/>
                        </a:ext>
                      </a:extLst>
                    </p:cNvPr>
                    <p:cNvSpPr/>
                    <p:nvPr/>
                  </p:nvSpPr>
                  <p:spPr>
                    <a:xfrm>
                      <a:off x="3362643" y="2443435"/>
                      <a:ext cx="1209357" cy="5133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grpSp>
              <p:sp>
                <p:nvSpPr>
                  <p:cNvPr id="43" name="Terminator 42">
                    <a:extLst>
                      <a:ext uri="{FF2B5EF4-FFF2-40B4-BE49-F238E27FC236}">
                        <a16:creationId xmlns:a16="http://schemas.microsoft.com/office/drawing/2014/main" id="{EED36D6C-D506-F24E-B461-7AD1965077BF}"/>
                      </a:ext>
                    </a:extLst>
                  </p:cNvPr>
                  <p:cNvSpPr/>
                  <p:nvPr/>
                </p:nvSpPr>
                <p:spPr>
                  <a:xfrm>
                    <a:off x="4692380" y="3013626"/>
                    <a:ext cx="1175337" cy="240840"/>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54" name="Terminator 53">
                    <a:extLst>
                      <a:ext uri="{FF2B5EF4-FFF2-40B4-BE49-F238E27FC236}">
                        <a16:creationId xmlns:a16="http://schemas.microsoft.com/office/drawing/2014/main" id="{C489755A-42EF-F447-BB79-9E2281496815}"/>
                      </a:ext>
                    </a:extLst>
                  </p:cNvPr>
                  <p:cNvSpPr/>
                  <p:nvPr/>
                </p:nvSpPr>
                <p:spPr>
                  <a:xfrm>
                    <a:off x="2294236" y="3013626"/>
                    <a:ext cx="993205" cy="240840"/>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grpSp>
            <p:sp>
              <p:nvSpPr>
                <p:cNvPr id="52" name="Rectangle 51">
                  <a:extLst>
                    <a:ext uri="{FF2B5EF4-FFF2-40B4-BE49-F238E27FC236}">
                      <a16:creationId xmlns:a16="http://schemas.microsoft.com/office/drawing/2014/main" id="{2F759D2F-CB38-3A46-8F79-074D64724D13}"/>
                    </a:ext>
                  </a:extLst>
                </p:cNvPr>
                <p:cNvSpPr/>
                <p:nvPr/>
              </p:nvSpPr>
              <p:spPr>
                <a:xfrm>
                  <a:off x="-22126" y="1124744"/>
                  <a:ext cx="9166128" cy="210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grpSp>
          <p:sp>
            <p:nvSpPr>
              <p:cNvPr id="55" name="Rectangle 54">
                <a:extLst>
                  <a:ext uri="{FF2B5EF4-FFF2-40B4-BE49-F238E27FC236}">
                    <a16:creationId xmlns:a16="http://schemas.microsoft.com/office/drawing/2014/main" id="{C2F99022-3A4A-4D43-A0D5-A5CE708A2880}"/>
                  </a:ext>
                </a:extLst>
              </p:cNvPr>
              <p:cNvSpPr/>
              <p:nvPr/>
            </p:nvSpPr>
            <p:spPr>
              <a:xfrm>
                <a:off x="8460432" y="4941168"/>
                <a:ext cx="288032" cy="852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grpSp>
        <p:sp>
          <p:nvSpPr>
            <p:cNvPr id="63" name="Rectangle 62">
              <a:extLst>
                <a:ext uri="{FF2B5EF4-FFF2-40B4-BE49-F238E27FC236}">
                  <a16:creationId xmlns:a16="http://schemas.microsoft.com/office/drawing/2014/main" id="{7CC1CADE-8EDC-384A-BC46-735FD4560322}"/>
                </a:ext>
              </a:extLst>
            </p:cNvPr>
            <p:cNvSpPr/>
            <p:nvPr/>
          </p:nvSpPr>
          <p:spPr>
            <a:xfrm>
              <a:off x="220132" y="6019323"/>
              <a:ext cx="3343756" cy="7220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grpSp>
      <p:sp>
        <p:nvSpPr>
          <p:cNvPr id="2753" name="Google Shape;2753;p298"/>
          <p:cNvSpPr txBox="1">
            <a:spLocks noGrp="1"/>
          </p:cNvSpPr>
          <p:nvPr>
            <p:ph type="title"/>
          </p:nvPr>
        </p:nvSpPr>
        <p:spPr>
          <a:xfrm>
            <a:off x="107950" y="188913"/>
            <a:ext cx="8204100" cy="863700"/>
          </a:xfrm>
          <a:prstGeom prst="rect">
            <a:avLst/>
          </a:prstGeom>
          <a:solidFill>
            <a:srgbClr val="800000"/>
          </a:solidFill>
          <a:ln w="76200" cap="flat" cmpd="sng">
            <a:solidFill>
              <a:schemeClr val="dk1"/>
            </a:solidFill>
            <a:prstDash val="solid"/>
            <a:round/>
            <a:headEnd type="none" w="sm" len="sm"/>
            <a:tailEnd type="none" w="sm" len="sm"/>
          </a:ln>
        </p:spPr>
        <p:txBody>
          <a:bodyPr spcFirstLastPara="1" wrap="square" lIns="91400" tIns="45700" rIns="91400" bIns="45700" anchor="ctr" anchorCtr="0">
            <a:noAutofit/>
          </a:bodyPr>
          <a:lstStyle/>
          <a:p>
            <a:pPr lvl="0"/>
            <a:r>
              <a:rPr lang="en-US" sz="2800" b="1" dirty="0">
                <a:solidFill>
                  <a:srgbClr val="FFFFFF"/>
                </a:solidFill>
                <a:effectLst>
                  <a:outerShdw blurRad="38100" dist="38100" dir="2700000" algn="tl">
                    <a:srgbClr val="000000">
                      <a:alpha val="43137"/>
                    </a:srgbClr>
                  </a:outerShdw>
                </a:effectLst>
              </a:rPr>
              <a:t>The Future Ministries of the Holy Spirit</a:t>
            </a:r>
            <a:endParaRPr lang="en-US" sz="2800" b="1" dirty="0">
              <a:solidFill>
                <a:srgbClr val="FFFFFF"/>
              </a:solidFill>
            </a:endParaRPr>
          </a:p>
        </p:txBody>
      </p:sp>
      <p:sp>
        <p:nvSpPr>
          <p:cNvPr id="2754" name="Google Shape;2754;p298"/>
          <p:cNvSpPr txBox="1"/>
          <p:nvPr/>
        </p:nvSpPr>
        <p:spPr>
          <a:xfrm>
            <a:off x="9108504" y="48901"/>
            <a:ext cx="673200" cy="865242"/>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400" b="1" i="0" u="none" strike="noStrike" kern="0" cap="none" spc="0" normalizeH="0" baseline="0" noProof="0" dirty="0">
                <a:ln>
                  <a:noFill/>
                </a:ln>
                <a:solidFill>
                  <a:srgbClr val="800000"/>
                </a:solidFill>
                <a:effectLst/>
                <a:uLnTx/>
                <a:uFillTx/>
                <a:latin typeface="Arial" panose="020B0604020202020204"/>
                <a:ea typeface="Arial" panose="020B0604020202020204"/>
                <a:cs typeface="Arial" panose="020B0604020202020204"/>
                <a:sym typeface="Arial" panose="020B0604020202020204"/>
              </a:rPr>
              <a:t>HS xlii</a:t>
            </a:r>
            <a:endParaRPr kumimoji="0" sz="2400" b="0" i="0" u="none" strike="noStrike" kern="0" cap="none" spc="0" normalizeH="0" baseline="0" noProof="0" dirty="0">
              <a:ln>
                <a:noFill/>
              </a:ln>
              <a:solidFill>
                <a:srgbClr val="800000"/>
              </a:solidFill>
              <a:effectLst/>
              <a:uLnTx/>
              <a:uFillTx/>
              <a:latin typeface="Arial" panose="020B0604020202020204"/>
              <a:ea typeface="Arial" panose="020B0604020202020204"/>
              <a:cs typeface="Arial" panose="020B0604020202020204"/>
              <a:sym typeface="Arial" panose="020B0604020202020204"/>
            </a:endParaRPr>
          </a:p>
        </p:txBody>
      </p:sp>
      <p:sp>
        <p:nvSpPr>
          <p:cNvPr id="40" name="Text Box 0"/>
          <p:cNvSpPr txBox="1"/>
          <p:nvPr/>
        </p:nvSpPr>
        <p:spPr>
          <a:xfrm>
            <a:off x="220132" y="3070121"/>
            <a:ext cx="1399540" cy="430887"/>
          </a:xfrm>
          <a:prstGeom prst="rect">
            <a:avLst/>
          </a:prstGeom>
          <a:solidFill>
            <a:schemeClr val="tx1"/>
          </a:solidFill>
          <a:ln w="28575" cmpd="sng">
            <a:solidFill>
              <a:schemeClr val="tx1"/>
            </a:solid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rPr>
              <a:t>RESURRECTION OF THE BODY</a:t>
            </a:r>
            <a:endParaRPr kumimoji="0" lang="zh-CN" altLang="en-US"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2" name="Text Box 1"/>
          <p:cNvSpPr txBox="1"/>
          <p:nvPr/>
        </p:nvSpPr>
        <p:spPr>
          <a:xfrm>
            <a:off x="220132" y="3502749"/>
            <a:ext cx="1399540" cy="646331"/>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2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ROM 8:11</a:t>
            </a: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2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GAL 5:5; 6:8</a:t>
            </a: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2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JOHN 6:63</a:t>
            </a:r>
          </a:p>
        </p:txBody>
      </p:sp>
      <p:sp>
        <p:nvSpPr>
          <p:cNvPr id="3" name="Text Box 2"/>
          <p:cNvSpPr txBox="1"/>
          <p:nvPr/>
        </p:nvSpPr>
        <p:spPr>
          <a:xfrm>
            <a:off x="107504" y="4294257"/>
            <a:ext cx="1472565" cy="430887"/>
          </a:xfrm>
          <a:prstGeom prst="rect">
            <a:avLst/>
          </a:prstGeom>
          <a:solidFill>
            <a:schemeClr val="tx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rPr>
              <a:t>REMOVAL OF THE RESTRAINER</a:t>
            </a:r>
            <a:endParaRPr kumimoji="0" lang="zh-CN" altLang="en-US"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5" name="Text Box 4"/>
          <p:cNvSpPr txBox="1"/>
          <p:nvPr/>
        </p:nvSpPr>
        <p:spPr>
          <a:xfrm>
            <a:off x="239712" y="5111830"/>
            <a:ext cx="1860233" cy="307777"/>
          </a:xfrm>
          <a:prstGeom prst="rect">
            <a:avLst/>
          </a:prstGeom>
          <a:solidFill>
            <a:srgbClr val="0000FF"/>
          </a:solidFill>
          <a:ln w="28575" cmpd="sng">
            <a:solidFill>
              <a:schemeClr val="tx1"/>
            </a:solidFill>
            <a:prstDash val="solid"/>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400" b="1" i="0" u="none" strike="noStrike" kern="0" cap="none" spc="0" normalizeH="0" baseline="0" noProof="0" dirty="0">
                <a:ln>
                  <a:noFill/>
                </a:ln>
                <a:solidFill>
                  <a:srgbClr val="FFFFFF"/>
                </a:solidFill>
                <a:effectLst/>
                <a:uLnTx/>
                <a:uFillTx/>
                <a:latin typeface="Arial" panose="020B0604020202020204"/>
                <a:ea typeface="ＭＳ Ｐゴシック" charset="0"/>
                <a:cs typeface="Arial" panose="020B0604020202020204"/>
                <a:sym typeface="Arial" panose="020B0604020202020204"/>
              </a:rPr>
              <a:t>CHURCH</a:t>
            </a:r>
            <a:endParaRPr kumimoji="0" lang="zh-CN" altLang="en-US" sz="1400" b="1" i="0" u="none" strike="noStrike" kern="0" cap="none" spc="0" normalizeH="0" baseline="0" noProof="0" dirty="0">
              <a:ln>
                <a:noFill/>
              </a:ln>
              <a:solidFill>
                <a:srgbClr val="FFFFFF"/>
              </a:solidFill>
              <a:effectLst/>
              <a:uLnTx/>
              <a:uFillTx/>
              <a:latin typeface="Arial" panose="020B0604020202020204"/>
              <a:ea typeface="ＭＳ Ｐゴシック" charset="0"/>
              <a:cs typeface="Arial" panose="020B0604020202020204"/>
              <a:sym typeface="Arial" panose="020B0604020202020204"/>
            </a:endParaRPr>
          </a:p>
        </p:txBody>
      </p:sp>
      <p:sp>
        <p:nvSpPr>
          <p:cNvPr id="6" name="Text Box 5"/>
          <p:cNvSpPr txBox="1"/>
          <p:nvPr/>
        </p:nvSpPr>
        <p:spPr>
          <a:xfrm>
            <a:off x="2180908" y="3368025"/>
            <a:ext cx="894715" cy="276999"/>
          </a:xfrm>
          <a:prstGeom prst="rect">
            <a:avLst/>
          </a:prstGeom>
          <a:solidFill>
            <a:schemeClr val="bg1"/>
          </a:solidFill>
          <a:ln w="28575" cmpd="sng">
            <a:solidFill>
              <a:schemeClr val="tx1"/>
            </a:solid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200" b="1" i="1" u="none" strike="noStrike" kern="0" cap="none" spc="0" normalizeH="0" baseline="0" noProof="0" dirty="0">
                <a:ln>
                  <a:noFill/>
                </a:ln>
                <a:solidFill>
                  <a:srgbClr val="000000"/>
                </a:solidFill>
                <a:effectLst/>
                <a:uLnTx/>
                <a:uFillTx/>
                <a:latin typeface="Arial" panose="020B0604020202020204"/>
                <a:ea typeface="ＭＳ Ｐゴシック" charset="0"/>
                <a:cs typeface="Arial" panose="020B0604020202020204"/>
                <a:sym typeface="Arial" panose="020B0604020202020204"/>
              </a:rPr>
              <a:t>FOR US</a:t>
            </a:r>
            <a:endParaRPr kumimoji="0" lang="zh-CN" altLang="en-US" sz="1200" b="1" i="1" u="none" strike="noStrike" kern="0" cap="none" spc="0" normalizeH="0" baseline="0" noProof="0" dirty="0">
              <a:ln>
                <a:noFill/>
              </a:ln>
              <a:solidFill>
                <a:srgbClr val="000000"/>
              </a:solidFill>
              <a:effectLst/>
              <a:uLnTx/>
              <a:uFillTx/>
              <a:latin typeface="Arial" panose="020B0604020202020204"/>
              <a:ea typeface="ＭＳ Ｐゴシック" charset="0"/>
              <a:cs typeface="Arial" panose="020B0604020202020204"/>
              <a:sym typeface="Arial" panose="020B0604020202020204"/>
            </a:endParaRPr>
          </a:p>
        </p:txBody>
      </p:sp>
      <p:sp>
        <p:nvSpPr>
          <p:cNvPr id="7" name="Text Box 6"/>
          <p:cNvSpPr txBox="1"/>
          <p:nvPr/>
        </p:nvSpPr>
        <p:spPr>
          <a:xfrm>
            <a:off x="2153317" y="2980487"/>
            <a:ext cx="1181735" cy="306705"/>
          </a:xfrm>
          <a:prstGeom prst="rect">
            <a:avLst/>
          </a:prstGeom>
          <a:noFill/>
          <a:ln w="28575" cmpd="sng">
            <a:no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400" b="1" i="1" u="none" strike="noStrike" kern="0" cap="none" spc="0" normalizeH="0" baseline="0" noProof="0" dirty="0">
                <a:ln>
                  <a:noFill/>
                </a:ln>
                <a:solidFill>
                  <a:srgbClr val="000000"/>
                </a:solidFill>
                <a:effectLst/>
                <a:uLnTx/>
                <a:uFillTx/>
                <a:latin typeface="Arial" panose="020B0604020202020204"/>
                <a:ea typeface="ＭＳ Ｐゴシック" charset="0"/>
                <a:cs typeface="Arial" panose="020B0604020202020204"/>
                <a:sym typeface="Arial" panose="020B0604020202020204"/>
              </a:rPr>
              <a:t>RAPTURE</a:t>
            </a:r>
            <a:endParaRPr kumimoji="0" lang="zh-CN" altLang="en-US" sz="1400" b="1" i="1" u="none" strike="noStrike" kern="0" cap="none" spc="0" normalizeH="0" baseline="0" noProof="0" dirty="0">
              <a:ln>
                <a:noFill/>
              </a:ln>
              <a:solidFill>
                <a:srgbClr val="000000"/>
              </a:solidFill>
              <a:effectLst/>
              <a:uLnTx/>
              <a:uFillTx/>
              <a:latin typeface="Arial" panose="020B0604020202020204"/>
              <a:ea typeface="ＭＳ Ｐゴシック" charset="0"/>
              <a:cs typeface="Arial" panose="020B0604020202020204"/>
              <a:sym typeface="Arial" panose="020B0604020202020204"/>
            </a:endParaRPr>
          </a:p>
        </p:txBody>
      </p:sp>
      <p:sp>
        <p:nvSpPr>
          <p:cNvPr id="8" name="Text Box 7"/>
          <p:cNvSpPr txBox="1"/>
          <p:nvPr/>
        </p:nvSpPr>
        <p:spPr>
          <a:xfrm>
            <a:off x="3373356" y="2458306"/>
            <a:ext cx="1274323" cy="523220"/>
          </a:xfrm>
          <a:prstGeom prst="rect">
            <a:avLst/>
          </a:prstGeom>
          <a:noFill/>
          <a:ln w="28575" cmpd="sng">
            <a:no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400" b="1" i="0" u="none" strike="noStrike" kern="0" cap="none" spc="0" normalizeH="0" baseline="0" noProof="0" dirty="0">
                <a:ln>
                  <a:noFill/>
                </a:ln>
                <a:solidFill>
                  <a:srgbClr val="000000"/>
                </a:solidFill>
                <a:effectLst/>
                <a:uLnTx/>
                <a:uFillTx/>
                <a:latin typeface="Arial" panose="020B0604020202020204"/>
                <a:ea typeface="ＭＳ Ｐゴシック" charset="0"/>
                <a:cs typeface="Arial" panose="020B0604020202020204"/>
                <a:sym typeface="Arial" panose="020B0604020202020204"/>
              </a:rPr>
              <a:t>RETURN OF CHRIST</a:t>
            </a:r>
            <a:endParaRPr kumimoji="0" lang="zh-CN" altLang="en-US" sz="1400" b="1" i="0" u="none" strike="noStrike" kern="0" cap="none" spc="0" normalizeH="0" baseline="0" noProof="0" dirty="0">
              <a:ln>
                <a:noFill/>
              </a:ln>
              <a:solidFill>
                <a:srgbClr val="000000"/>
              </a:solidFill>
              <a:effectLst/>
              <a:uLnTx/>
              <a:uFillTx/>
              <a:latin typeface="Arial" panose="020B0604020202020204"/>
              <a:ea typeface="ＭＳ Ｐゴシック" charset="0"/>
              <a:cs typeface="Arial" panose="020B0604020202020204"/>
              <a:sym typeface="Arial" panose="020B0604020202020204"/>
            </a:endParaRPr>
          </a:p>
        </p:txBody>
      </p:sp>
      <p:sp>
        <p:nvSpPr>
          <p:cNvPr id="9" name="Text Box 8"/>
          <p:cNvSpPr txBox="1"/>
          <p:nvPr/>
        </p:nvSpPr>
        <p:spPr>
          <a:xfrm>
            <a:off x="4542142" y="2980487"/>
            <a:ext cx="1475811" cy="306705"/>
          </a:xfrm>
          <a:prstGeom prst="rect">
            <a:avLst/>
          </a:prstGeom>
          <a:noFill/>
          <a:ln w="28575" cmpd="sng">
            <a:no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400" b="1" i="1" u="none" strike="noStrike" kern="0" cap="none" spc="0" normalizeH="0" baseline="0">
                <a:ln>
                  <a:noFill/>
                </a:ln>
                <a:solidFill>
                  <a:srgbClr val="000000"/>
                </a:solidFill>
                <a:effectLst/>
                <a:uLnTx/>
                <a:uFillTx/>
                <a:latin typeface="Arial" panose="020B0604020202020204"/>
                <a:cs typeface="Arial" panose="020B0604020202020204"/>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400" b="1" i="1" u="none" strike="noStrike" kern="0" cap="none" spc="0" normalizeH="0" baseline="0" noProof="0" dirty="0">
                <a:ln>
                  <a:noFill/>
                </a:ln>
                <a:solidFill>
                  <a:srgbClr val="000000"/>
                </a:solidFill>
                <a:effectLst/>
                <a:uLnTx/>
                <a:uFillTx/>
                <a:latin typeface="Arial" panose="020B0604020202020204"/>
                <a:ea typeface="ＭＳ Ｐゴシック" charset="0"/>
                <a:cs typeface="Arial" panose="020B0604020202020204"/>
                <a:sym typeface="Arial" panose="020B0604020202020204"/>
              </a:rPr>
              <a:t>REVELATION</a:t>
            </a:r>
            <a:endParaRPr kumimoji="0" lang="zh-CN" altLang="en-US" sz="1400" b="1" i="1" u="none" strike="noStrike" kern="0" cap="none" spc="0" normalizeH="0" baseline="0" noProof="0" dirty="0">
              <a:ln>
                <a:noFill/>
              </a:ln>
              <a:solidFill>
                <a:srgbClr val="000000"/>
              </a:solidFill>
              <a:effectLst/>
              <a:uLnTx/>
              <a:uFillTx/>
              <a:latin typeface="Arial" panose="020B0604020202020204"/>
              <a:ea typeface="ＭＳ Ｐゴシック" charset="0"/>
              <a:cs typeface="Arial" panose="020B0604020202020204"/>
              <a:sym typeface="Arial" panose="020B0604020202020204"/>
            </a:endParaRPr>
          </a:p>
        </p:txBody>
      </p:sp>
      <p:sp>
        <p:nvSpPr>
          <p:cNvPr id="10" name="Text Box 9"/>
          <p:cNvSpPr txBox="1"/>
          <p:nvPr/>
        </p:nvSpPr>
        <p:spPr>
          <a:xfrm>
            <a:off x="5180648" y="3366136"/>
            <a:ext cx="858520" cy="276999"/>
          </a:xfrm>
          <a:prstGeom prst="rect">
            <a:avLst/>
          </a:prstGeom>
          <a:solidFill>
            <a:schemeClr val="bg1"/>
          </a:solidFill>
          <a:ln w="28575" cmpd="sng">
            <a:solidFill>
              <a:schemeClr val="tx1"/>
            </a:solid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200" b="1" i="1" u="none" strike="noStrike" kern="0" cap="none" spc="0" normalizeH="0" baseline="0" noProof="0" dirty="0">
                <a:ln>
                  <a:noFill/>
                </a:ln>
                <a:solidFill>
                  <a:srgbClr val="000000"/>
                </a:solidFill>
                <a:effectLst/>
                <a:uLnTx/>
                <a:uFillTx/>
                <a:latin typeface="Arial" panose="020B0604020202020204"/>
                <a:ea typeface="ＭＳ Ｐゴシック" charset="0"/>
                <a:cs typeface="Arial" panose="020B0604020202020204"/>
                <a:sym typeface="Arial" panose="020B0604020202020204"/>
              </a:rPr>
              <a:t>WITH US</a:t>
            </a:r>
            <a:endParaRPr kumimoji="0" lang="zh-CN" altLang="en-US" sz="1200" b="1" i="1" u="none" strike="noStrike" kern="0" cap="none" spc="0" normalizeH="0" baseline="0" noProof="0" dirty="0">
              <a:ln>
                <a:noFill/>
              </a:ln>
              <a:solidFill>
                <a:srgbClr val="000000"/>
              </a:solidFill>
              <a:effectLst/>
              <a:uLnTx/>
              <a:uFillTx/>
              <a:latin typeface="Arial" panose="020B0604020202020204"/>
              <a:ea typeface="ＭＳ Ｐゴシック" charset="0"/>
              <a:cs typeface="Arial" panose="020B0604020202020204"/>
              <a:sym typeface="Arial" panose="020B0604020202020204"/>
            </a:endParaRPr>
          </a:p>
        </p:txBody>
      </p:sp>
      <p:sp>
        <p:nvSpPr>
          <p:cNvPr id="11" name="Text Box 10"/>
          <p:cNvSpPr txBox="1"/>
          <p:nvPr/>
        </p:nvSpPr>
        <p:spPr>
          <a:xfrm>
            <a:off x="2099946" y="5111830"/>
            <a:ext cx="4030662" cy="307777"/>
          </a:xfrm>
          <a:prstGeom prst="rect">
            <a:avLst/>
          </a:prstGeom>
          <a:solidFill>
            <a:srgbClr val="FF0000"/>
          </a:solidFill>
          <a:ln w="28575" cmpd="sng">
            <a:solidFill>
              <a:schemeClr val="tx1"/>
            </a:solidFill>
            <a:prstDash val="solid"/>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400" b="1" i="0" u="none" strike="noStrike" kern="0" cap="none" spc="0" normalizeH="0" baseline="0" noProof="0" dirty="0">
                <a:ln>
                  <a:noFill/>
                </a:ln>
                <a:solidFill>
                  <a:srgbClr val="FFFFFF"/>
                </a:solidFill>
                <a:effectLst/>
                <a:uLnTx/>
                <a:uFillTx/>
                <a:latin typeface="Arial" panose="020B0604020202020204"/>
                <a:ea typeface="ＭＳ Ｐゴシック" charset="0"/>
                <a:cs typeface="Arial" panose="020B0604020202020204"/>
                <a:sym typeface="Arial" panose="020B0604020202020204"/>
              </a:rPr>
              <a:t>TRIBULATION</a:t>
            </a:r>
            <a:endParaRPr kumimoji="0" lang="zh-CN" altLang="en-US" sz="1400" b="1" i="0" u="none" strike="noStrike" kern="0" cap="none" spc="0" normalizeH="0" baseline="0" noProof="0" dirty="0">
              <a:ln>
                <a:noFill/>
              </a:ln>
              <a:solidFill>
                <a:srgbClr val="FFFFFF"/>
              </a:solidFill>
              <a:effectLst/>
              <a:uLnTx/>
              <a:uFillTx/>
              <a:latin typeface="Arial" panose="020B0604020202020204"/>
              <a:ea typeface="ＭＳ Ｐゴシック" charset="0"/>
              <a:cs typeface="Arial" panose="020B0604020202020204"/>
              <a:sym typeface="Arial" panose="020B0604020202020204"/>
            </a:endParaRPr>
          </a:p>
        </p:txBody>
      </p:sp>
      <p:sp>
        <p:nvSpPr>
          <p:cNvPr id="18" name="Text Box 17"/>
          <p:cNvSpPr txBox="1"/>
          <p:nvPr/>
        </p:nvSpPr>
        <p:spPr>
          <a:xfrm>
            <a:off x="6130608" y="5111830"/>
            <a:ext cx="1996696" cy="307777"/>
          </a:xfrm>
          <a:prstGeom prst="rect">
            <a:avLst/>
          </a:prstGeom>
          <a:solidFill>
            <a:srgbClr val="7030A0"/>
          </a:solidFill>
          <a:ln w="28575" cmpd="sng">
            <a:solidFill>
              <a:schemeClr val="tx1"/>
            </a:solidFill>
            <a:prstDash val="solid"/>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400" b="1" i="0" u="none" strike="noStrike" kern="0" cap="none" spc="0" normalizeH="0" baseline="0" noProof="0" dirty="0">
                <a:ln>
                  <a:noFill/>
                </a:ln>
                <a:solidFill>
                  <a:srgbClr val="FFFFFF"/>
                </a:solidFill>
                <a:effectLst/>
                <a:uLnTx/>
                <a:uFillTx/>
                <a:latin typeface="Arial" panose="020B0604020202020204"/>
                <a:ea typeface="ＭＳ Ｐゴシック" charset="0"/>
                <a:cs typeface="Arial" panose="020B0604020202020204"/>
                <a:sym typeface="Arial" panose="020B0604020202020204"/>
              </a:rPr>
              <a:t>MILLENNIUM</a:t>
            </a:r>
            <a:endParaRPr kumimoji="0" lang="zh-CN" altLang="en-US" sz="1400" b="1" i="0" u="none" strike="noStrike" kern="0" cap="none" spc="0" normalizeH="0" baseline="0" noProof="0" dirty="0">
              <a:ln>
                <a:noFill/>
              </a:ln>
              <a:solidFill>
                <a:srgbClr val="FFFFFF"/>
              </a:solidFill>
              <a:effectLst/>
              <a:uLnTx/>
              <a:uFillTx/>
              <a:latin typeface="Arial" panose="020B0604020202020204"/>
              <a:ea typeface="ＭＳ Ｐゴシック" charset="0"/>
              <a:cs typeface="Arial" panose="020B0604020202020204"/>
              <a:sym typeface="Arial" panose="020B0604020202020204"/>
            </a:endParaRPr>
          </a:p>
        </p:txBody>
      </p:sp>
      <p:sp>
        <p:nvSpPr>
          <p:cNvPr id="44" name="Text Box 2">
            <a:extLst>
              <a:ext uri="{FF2B5EF4-FFF2-40B4-BE49-F238E27FC236}">
                <a16:creationId xmlns:a16="http://schemas.microsoft.com/office/drawing/2014/main" id="{D56AC0D5-229B-C64A-8F7F-33C77B38ADC2}"/>
              </a:ext>
            </a:extLst>
          </p:cNvPr>
          <p:cNvSpPr txBox="1"/>
          <p:nvPr/>
        </p:nvSpPr>
        <p:spPr>
          <a:xfrm>
            <a:off x="107504" y="4725144"/>
            <a:ext cx="1472565" cy="261610"/>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2 THESS 2:7</a:t>
            </a:r>
            <a:endParaRPr kumimoji="0" lang="zh-CN" alt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45" name="Text Box 2">
            <a:extLst>
              <a:ext uri="{FF2B5EF4-FFF2-40B4-BE49-F238E27FC236}">
                <a16:creationId xmlns:a16="http://schemas.microsoft.com/office/drawing/2014/main" id="{EA877992-FECA-5146-BDA3-FECF0ABE79CF}"/>
              </a:ext>
            </a:extLst>
          </p:cNvPr>
          <p:cNvSpPr txBox="1"/>
          <p:nvPr/>
        </p:nvSpPr>
        <p:spPr>
          <a:xfrm>
            <a:off x="3195760" y="3310846"/>
            <a:ext cx="1472565" cy="430887"/>
          </a:xfrm>
          <a:prstGeom prst="rect">
            <a:avLst/>
          </a:prstGeom>
          <a:solidFill>
            <a:schemeClr val="tx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rPr>
              <a:t>REGENERATION OF THE GENTILES</a:t>
            </a:r>
            <a:endParaRPr kumimoji="0" lang="zh-CN" altLang="en-US"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46" name="Text Box 2">
            <a:extLst>
              <a:ext uri="{FF2B5EF4-FFF2-40B4-BE49-F238E27FC236}">
                <a16:creationId xmlns:a16="http://schemas.microsoft.com/office/drawing/2014/main" id="{A66E807A-AE05-4D46-9B49-222CC52D2A30}"/>
              </a:ext>
            </a:extLst>
          </p:cNvPr>
          <p:cNvSpPr txBox="1"/>
          <p:nvPr/>
        </p:nvSpPr>
        <p:spPr>
          <a:xfrm>
            <a:off x="3195760" y="3741733"/>
            <a:ext cx="1472565" cy="261610"/>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REV 7:9-17</a:t>
            </a:r>
            <a:endParaRPr kumimoji="0" lang="zh-CN" alt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47" name="Text Box 2">
            <a:extLst>
              <a:ext uri="{FF2B5EF4-FFF2-40B4-BE49-F238E27FC236}">
                <a16:creationId xmlns:a16="http://schemas.microsoft.com/office/drawing/2014/main" id="{778E3593-B3A3-054C-BAC6-50C4063766E0}"/>
              </a:ext>
            </a:extLst>
          </p:cNvPr>
          <p:cNvSpPr txBox="1"/>
          <p:nvPr/>
        </p:nvSpPr>
        <p:spPr>
          <a:xfrm>
            <a:off x="2695428" y="4149080"/>
            <a:ext cx="1472565" cy="430887"/>
          </a:xfrm>
          <a:prstGeom prst="rect">
            <a:avLst/>
          </a:prstGeom>
          <a:solidFill>
            <a:schemeClr val="tx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rPr>
              <a:t>POWER FOR THE WITNESSES</a:t>
            </a:r>
            <a:endParaRPr kumimoji="0" lang="zh-CN" altLang="en-US"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48" name="Text Box 2">
            <a:extLst>
              <a:ext uri="{FF2B5EF4-FFF2-40B4-BE49-F238E27FC236}">
                <a16:creationId xmlns:a16="http://schemas.microsoft.com/office/drawing/2014/main" id="{C903D70F-78D5-3A4C-BAAB-85BA2C2FACA1}"/>
              </a:ext>
            </a:extLst>
          </p:cNvPr>
          <p:cNvSpPr txBox="1"/>
          <p:nvPr/>
        </p:nvSpPr>
        <p:spPr>
          <a:xfrm>
            <a:off x="2695428" y="4579967"/>
            <a:ext cx="1472565" cy="430887"/>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MATT 10:19-20; 24:14</a:t>
            </a:r>
            <a:endParaRPr kumimoji="0" lang="zh-CN" alt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49" name="Text Box 2">
            <a:extLst>
              <a:ext uri="{FF2B5EF4-FFF2-40B4-BE49-F238E27FC236}">
                <a16:creationId xmlns:a16="http://schemas.microsoft.com/office/drawing/2014/main" id="{A980EBD0-190D-134D-A8AA-53D85D2A7828}"/>
              </a:ext>
            </a:extLst>
          </p:cNvPr>
          <p:cNvSpPr txBox="1"/>
          <p:nvPr/>
        </p:nvSpPr>
        <p:spPr>
          <a:xfrm>
            <a:off x="4323571" y="3993805"/>
            <a:ext cx="1472565" cy="430887"/>
          </a:xfrm>
          <a:prstGeom prst="rect">
            <a:avLst/>
          </a:prstGeom>
          <a:solidFill>
            <a:schemeClr val="tx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rPr>
              <a:t>POURING OUT OF THE SPIRIT</a:t>
            </a:r>
            <a:endParaRPr kumimoji="0" lang="zh-CN" altLang="en-US"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50" name="Text Box 2">
            <a:extLst>
              <a:ext uri="{FF2B5EF4-FFF2-40B4-BE49-F238E27FC236}">
                <a16:creationId xmlns:a16="http://schemas.microsoft.com/office/drawing/2014/main" id="{FC7CA445-50F3-A842-BDC7-39425479C10F}"/>
              </a:ext>
            </a:extLst>
          </p:cNvPr>
          <p:cNvSpPr txBox="1"/>
          <p:nvPr/>
        </p:nvSpPr>
        <p:spPr>
          <a:xfrm>
            <a:off x="4323571" y="4424692"/>
            <a:ext cx="1472565" cy="600164"/>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JOEL 2:28-32</a:t>
            </a: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ZECH 12:10</a:t>
            </a: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ROM 11:26-27</a:t>
            </a:r>
            <a:endParaRPr kumimoji="0" lang="zh-CN" alt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56" name="Text Box 2">
            <a:extLst>
              <a:ext uri="{FF2B5EF4-FFF2-40B4-BE49-F238E27FC236}">
                <a16:creationId xmlns:a16="http://schemas.microsoft.com/office/drawing/2014/main" id="{545E2A33-16D1-074B-B0E3-4ADF24F1C307}"/>
              </a:ext>
            </a:extLst>
          </p:cNvPr>
          <p:cNvSpPr txBox="1"/>
          <p:nvPr/>
        </p:nvSpPr>
        <p:spPr>
          <a:xfrm>
            <a:off x="4139952" y="1714959"/>
            <a:ext cx="1472565" cy="430887"/>
          </a:xfrm>
          <a:prstGeom prst="rect">
            <a:avLst/>
          </a:prstGeom>
          <a:solidFill>
            <a:schemeClr val="tx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rPr>
              <a:t>RESTORATION OF ISRAEL</a:t>
            </a:r>
            <a:endParaRPr kumimoji="0" lang="zh-CN" altLang="en-US"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57" name="Text Box 2">
            <a:extLst>
              <a:ext uri="{FF2B5EF4-FFF2-40B4-BE49-F238E27FC236}">
                <a16:creationId xmlns:a16="http://schemas.microsoft.com/office/drawing/2014/main" id="{59051E4C-6DAB-FA47-8519-D5A8D1941B73}"/>
              </a:ext>
            </a:extLst>
          </p:cNvPr>
          <p:cNvSpPr txBox="1"/>
          <p:nvPr/>
        </p:nvSpPr>
        <p:spPr>
          <a:xfrm>
            <a:off x="4139952" y="2145846"/>
            <a:ext cx="1472565" cy="261610"/>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EZEK 36:24-27</a:t>
            </a:r>
            <a:endParaRPr kumimoji="0" lang="zh-CN" alt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58" name="Text Box 2">
            <a:extLst>
              <a:ext uri="{FF2B5EF4-FFF2-40B4-BE49-F238E27FC236}">
                <a16:creationId xmlns:a16="http://schemas.microsoft.com/office/drawing/2014/main" id="{360C4E20-85DF-0649-BE0E-874687BD0A10}"/>
              </a:ext>
            </a:extLst>
          </p:cNvPr>
          <p:cNvSpPr txBox="1"/>
          <p:nvPr/>
        </p:nvSpPr>
        <p:spPr>
          <a:xfrm>
            <a:off x="5652120" y="1296343"/>
            <a:ext cx="1472565" cy="430887"/>
          </a:xfrm>
          <a:prstGeom prst="rect">
            <a:avLst/>
          </a:prstGeom>
          <a:solidFill>
            <a:schemeClr val="tx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rPr>
              <a:t>REMOVAL </a:t>
            </a:r>
            <a:br>
              <a:rPr kumimoji="0" lang="en-US" altLang="zh-CN"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rPr>
            </a:br>
            <a:r>
              <a:rPr kumimoji="0" lang="en-US" altLang="zh-CN"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rPr>
              <a:t>OF SIN</a:t>
            </a:r>
            <a:endParaRPr kumimoji="0" lang="zh-CN" altLang="en-US"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59" name="Text Box 2">
            <a:extLst>
              <a:ext uri="{FF2B5EF4-FFF2-40B4-BE49-F238E27FC236}">
                <a16:creationId xmlns:a16="http://schemas.microsoft.com/office/drawing/2014/main" id="{EA04DD69-39B0-054D-859C-E0C5802E8B0D}"/>
              </a:ext>
            </a:extLst>
          </p:cNvPr>
          <p:cNvSpPr txBox="1"/>
          <p:nvPr/>
        </p:nvSpPr>
        <p:spPr>
          <a:xfrm>
            <a:off x="5652120" y="1727230"/>
            <a:ext cx="1472565" cy="261610"/>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EZEK 36:24-27</a:t>
            </a:r>
            <a:endParaRPr kumimoji="0" lang="zh-CN" alt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64" name="Text Box 2">
            <a:extLst>
              <a:ext uri="{FF2B5EF4-FFF2-40B4-BE49-F238E27FC236}">
                <a16:creationId xmlns:a16="http://schemas.microsoft.com/office/drawing/2014/main" id="{76C0A5AA-7D45-CF49-8C8C-9AC6AF022ED1}"/>
              </a:ext>
            </a:extLst>
          </p:cNvPr>
          <p:cNvSpPr txBox="1"/>
          <p:nvPr/>
        </p:nvSpPr>
        <p:spPr>
          <a:xfrm>
            <a:off x="5940152" y="1988840"/>
            <a:ext cx="1365061" cy="430887"/>
          </a:xfrm>
          <a:prstGeom prst="rect">
            <a:avLst/>
          </a:prstGeom>
          <a:solidFill>
            <a:schemeClr val="tx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rPr>
              <a:t>REJUVENATION</a:t>
            </a: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rPr>
              <a:t>OF NATURE</a:t>
            </a:r>
            <a:endParaRPr kumimoji="0" lang="zh-CN" altLang="en-US"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65" name="Text Box 2">
            <a:extLst>
              <a:ext uri="{FF2B5EF4-FFF2-40B4-BE49-F238E27FC236}">
                <a16:creationId xmlns:a16="http://schemas.microsoft.com/office/drawing/2014/main" id="{4B571FF2-B53E-8F40-B0A6-95C586DB4CC3}"/>
              </a:ext>
            </a:extLst>
          </p:cNvPr>
          <p:cNvSpPr txBox="1"/>
          <p:nvPr/>
        </p:nvSpPr>
        <p:spPr>
          <a:xfrm>
            <a:off x="5940152" y="2419727"/>
            <a:ext cx="1365061" cy="261610"/>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ISA 32:15; 34:16</a:t>
            </a:r>
            <a:endParaRPr kumimoji="0" lang="zh-CN" alt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66" name="Text Box 2">
            <a:extLst>
              <a:ext uri="{FF2B5EF4-FFF2-40B4-BE49-F238E27FC236}">
                <a16:creationId xmlns:a16="http://schemas.microsoft.com/office/drawing/2014/main" id="{A9EC458A-5F1F-7348-A9CF-51497CC035A1}"/>
              </a:ext>
            </a:extLst>
          </p:cNvPr>
          <p:cNvSpPr txBox="1"/>
          <p:nvPr/>
        </p:nvSpPr>
        <p:spPr>
          <a:xfrm>
            <a:off x="6445751" y="2664495"/>
            <a:ext cx="1472565" cy="430887"/>
          </a:xfrm>
          <a:prstGeom prst="rect">
            <a:avLst/>
          </a:prstGeom>
          <a:solidFill>
            <a:schemeClr val="tx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rPr>
              <a:t>FULNESS OF SALVATION</a:t>
            </a:r>
            <a:endParaRPr kumimoji="0" lang="zh-CN" altLang="en-US"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67" name="Text Box 2">
            <a:extLst>
              <a:ext uri="{FF2B5EF4-FFF2-40B4-BE49-F238E27FC236}">
                <a16:creationId xmlns:a16="http://schemas.microsoft.com/office/drawing/2014/main" id="{5E936F19-2D9C-434F-A217-29C6B02FD53F}"/>
              </a:ext>
            </a:extLst>
          </p:cNvPr>
          <p:cNvSpPr txBox="1"/>
          <p:nvPr/>
        </p:nvSpPr>
        <p:spPr>
          <a:xfrm>
            <a:off x="6445751" y="3095382"/>
            <a:ext cx="1472565" cy="261610"/>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EZEK 36:25-31</a:t>
            </a:r>
            <a:endParaRPr kumimoji="0" lang="zh-CN" alt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68" name="Text Box 2">
            <a:extLst>
              <a:ext uri="{FF2B5EF4-FFF2-40B4-BE49-F238E27FC236}">
                <a16:creationId xmlns:a16="http://schemas.microsoft.com/office/drawing/2014/main" id="{964D7B37-6DBE-5B47-8FA1-8368BECD063B}"/>
              </a:ext>
            </a:extLst>
          </p:cNvPr>
          <p:cNvSpPr txBox="1"/>
          <p:nvPr/>
        </p:nvSpPr>
        <p:spPr>
          <a:xfrm>
            <a:off x="6859819" y="4366895"/>
            <a:ext cx="1267485" cy="430887"/>
          </a:xfrm>
          <a:prstGeom prst="rect">
            <a:avLst/>
          </a:prstGeom>
          <a:solidFill>
            <a:schemeClr val="tx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rPr>
              <a:t>RULE OF MESSIAH</a:t>
            </a:r>
            <a:endParaRPr kumimoji="0" lang="zh-CN" altLang="en-US"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69" name="Text Box 2">
            <a:extLst>
              <a:ext uri="{FF2B5EF4-FFF2-40B4-BE49-F238E27FC236}">
                <a16:creationId xmlns:a16="http://schemas.microsoft.com/office/drawing/2014/main" id="{45333A5E-1540-C041-A32E-60CB3BD5E9C3}"/>
              </a:ext>
            </a:extLst>
          </p:cNvPr>
          <p:cNvSpPr txBox="1"/>
          <p:nvPr/>
        </p:nvSpPr>
        <p:spPr>
          <a:xfrm>
            <a:off x="6859819" y="4797782"/>
            <a:ext cx="1267485" cy="261610"/>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ISA 11:2</a:t>
            </a:r>
            <a:endParaRPr kumimoji="0" lang="zh-CN" alt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70" name="Text Box 2">
            <a:extLst>
              <a:ext uri="{FF2B5EF4-FFF2-40B4-BE49-F238E27FC236}">
                <a16:creationId xmlns:a16="http://schemas.microsoft.com/office/drawing/2014/main" id="{7FB7C495-BDF8-3E42-8D4D-A7AC842203CD}"/>
              </a:ext>
            </a:extLst>
          </p:cNvPr>
          <p:cNvSpPr txBox="1"/>
          <p:nvPr/>
        </p:nvSpPr>
        <p:spPr>
          <a:xfrm>
            <a:off x="6623868" y="3356992"/>
            <a:ext cx="1472565" cy="430887"/>
          </a:xfrm>
          <a:prstGeom prst="rect">
            <a:avLst/>
          </a:prstGeom>
          <a:solidFill>
            <a:schemeClr val="tx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rPr>
              <a:t>INDWELLING OF EVERY BELIEVER</a:t>
            </a:r>
            <a:endParaRPr kumimoji="0" lang="zh-CN" altLang="en-US"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71" name="Text Box 2">
            <a:extLst>
              <a:ext uri="{FF2B5EF4-FFF2-40B4-BE49-F238E27FC236}">
                <a16:creationId xmlns:a16="http://schemas.microsoft.com/office/drawing/2014/main" id="{0FBC3E66-369F-3944-BF09-6C5CCE1538D8}"/>
              </a:ext>
            </a:extLst>
          </p:cNvPr>
          <p:cNvSpPr txBox="1"/>
          <p:nvPr/>
        </p:nvSpPr>
        <p:spPr>
          <a:xfrm>
            <a:off x="6623868" y="3787879"/>
            <a:ext cx="1472565" cy="600164"/>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EZEK 36:27–37:14</a:t>
            </a: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JER 31:33</a:t>
            </a: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ISA 44:3</a:t>
            </a:r>
            <a:endParaRPr kumimoji="0" lang="zh-CN" alt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72" name="Text Box 2">
            <a:extLst>
              <a:ext uri="{FF2B5EF4-FFF2-40B4-BE49-F238E27FC236}">
                <a16:creationId xmlns:a16="http://schemas.microsoft.com/office/drawing/2014/main" id="{BDF58A57-6D86-A54B-9474-2047DCD24142}"/>
              </a:ext>
            </a:extLst>
          </p:cNvPr>
          <p:cNvSpPr txBox="1"/>
          <p:nvPr/>
        </p:nvSpPr>
        <p:spPr>
          <a:xfrm>
            <a:off x="7429162" y="1628800"/>
            <a:ext cx="1679342" cy="430887"/>
          </a:xfrm>
          <a:prstGeom prst="rect">
            <a:avLst/>
          </a:prstGeom>
          <a:solidFill>
            <a:schemeClr val="tx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rPr>
              <a:t>RESIDENCE IN THE NEW JERUSALEM</a:t>
            </a:r>
            <a:endParaRPr kumimoji="0" lang="zh-CN" altLang="en-US"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73" name="Text Box 2">
            <a:extLst>
              <a:ext uri="{FF2B5EF4-FFF2-40B4-BE49-F238E27FC236}">
                <a16:creationId xmlns:a16="http://schemas.microsoft.com/office/drawing/2014/main" id="{C8B01023-C7F8-A447-AAD0-EA586C451BD4}"/>
              </a:ext>
            </a:extLst>
          </p:cNvPr>
          <p:cNvSpPr txBox="1"/>
          <p:nvPr/>
        </p:nvSpPr>
        <p:spPr>
          <a:xfrm>
            <a:off x="7429162" y="2059687"/>
            <a:ext cx="1679342" cy="430887"/>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HEB 12:22-24</a:t>
            </a: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JOHN 14:16, 26; 16:13</a:t>
            </a:r>
            <a:endParaRPr kumimoji="0" lang="zh-CN" alt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76" name="Text Box 7">
            <a:extLst>
              <a:ext uri="{FF2B5EF4-FFF2-40B4-BE49-F238E27FC236}">
                <a16:creationId xmlns:a16="http://schemas.microsoft.com/office/drawing/2014/main" id="{30094366-1B78-7549-8B82-F81C751F1097}"/>
              </a:ext>
            </a:extLst>
          </p:cNvPr>
          <p:cNvSpPr txBox="1"/>
          <p:nvPr/>
        </p:nvSpPr>
        <p:spPr>
          <a:xfrm>
            <a:off x="8031620" y="5085184"/>
            <a:ext cx="1274323" cy="307777"/>
          </a:xfrm>
          <a:prstGeom prst="rect">
            <a:avLst/>
          </a:prstGeom>
          <a:noFill/>
          <a:ln w="28575" cmpd="sng">
            <a:no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400" b="1" i="0" u="none" strike="noStrike" kern="0" cap="none" spc="0" normalizeH="0" baseline="0" noProof="0" dirty="0">
                <a:ln>
                  <a:noFill/>
                </a:ln>
                <a:solidFill>
                  <a:srgbClr val="000000"/>
                </a:solidFill>
                <a:effectLst/>
                <a:uLnTx/>
                <a:uFillTx/>
                <a:latin typeface="Arial" panose="020B0604020202020204"/>
                <a:ea typeface="ＭＳ Ｐゴシック" charset="0"/>
                <a:cs typeface="Arial" panose="020B0604020202020204"/>
                <a:sym typeface="Arial" panose="020B0604020202020204"/>
              </a:rPr>
              <a:t>ETERNITY</a:t>
            </a:r>
            <a:endParaRPr kumimoji="0" lang="zh-CN" altLang="en-US" sz="1400" b="1" i="0" u="none" strike="noStrike" kern="0" cap="none" spc="0" normalizeH="0" baseline="0" noProof="0" dirty="0">
              <a:ln>
                <a:noFill/>
              </a:ln>
              <a:solidFill>
                <a:srgbClr val="000000"/>
              </a:solidFill>
              <a:effectLst/>
              <a:uLnTx/>
              <a:uFillTx/>
              <a:latin typeface="Arial" panose="020B0604020202020204"/>
              <a:ea typeface="ＭＳ Ｐゴシック" charset="0"/>
              <a:cs typeface="Arial" panose="020B0604020202020204"/>
              <a:sym typeface="Arial" panose="020B0604020202020204"/>
            </a:endParaRPr>
          </a:p>
        </p:txBody>
      </p:sp>
      <p:sp>
        <p:nvSpPr>
          <p:cNvPr id="77" name="Text Box 2">
            <a:extLst>
              <a:ext uri="{FF2B5EF4-FFF2-40B4-BE49-F238E27FC236}">
                <a16:creationId xmlns:a16="http://schemas.microsoft.com/office/drawing/2014/main" id="{ABF1166D-E2A3-D84A-93B6-D33236D49048}"/>
              </a:ext>
            </a:extLst>
          </p:cNvPr>
          <p:cNvSpPr txBox="1"/>
          <p:nvPr/>
        </p:nvSpPr>
        <p:spPr>
          <a:xfrm>
            <a:off x="3563888" y="5760748"/>
            <a:ext cx="1512168" cy="430887"/>
          </a:xfrm>
          <a:prstGeom prst="rect">
            <a:avLst/>
          </a:prstGeom>
          <a:solidFill>
            <a:schemeClr val="tx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rPr>
              <a:t>REMOVAL OF THE RESTRAINER</a:t>
            </a:r>
            <a:endParaRPr kumimoji="0" lang="zh-CN" altLang="en-US"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78" name="Text Box 2">
            <a:extLst>
              <a:ext uri="{FF2B5EF4-FFF2-40B4-BE49-F238E27FC236}">
                <a16:creationId xmlns:a16="http://schemas.microsoft.com/office/drawing/2014/main" id="{FE673B5E-2510-9945-8721-9B52C98214E3}"/>
              </a:ext>
            </a:extLst>
          </p:cNvPr>
          <p:cNvSpPr txBox="1"/>
          <p:nvPr/>
        </p:nvSpPr>
        <p:spPr>
          <a:xfrm>
            <a:off x="3563888" y="6191635"/>
            <a:ext cx="1512168" cy="261610"/>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2 THESS 2:7</a:t>
            </a:r>
            <a:endParaRPr kumimoji="0" lang="zh-CN" alt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79" name="Text Box 2">
            <a:extLst>
              <a:ext uri="{FF2B5EF4-FFF2-40B4-BE49-F238E27FC236}">
                <a16:creationId xmlns:a16="http://schemas.microsoft.com/office/drawing/2014/main" id="{0DD4D332-82A0-1B42-8B18-570D918A3D5E}"/>
              </a:ext>
            </a:extLst>
          </p:cNvPr>
          <p:cNvSpPr txBox="1"/>
          <p:nvPr/>
        </p:nvSpPr>
        <p:spPr>
          <a:xfrm>
            <a:off x="5139027" y="5760748"/>
            <a:ext cx="1353723" cy="430887"/>
          </a:xfrm>
          <a:prstGeom prst="rect">
            <a:avLst/>
          </a:prstGeom>
          <a:solidFill>
            <a:schemeClr val="tx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rPr>
              <a:t>MINISTRY OF THE WITNESSES</a:t>
            </a:r>
            <a:endParaRPr kumimoji="0" lang="zh-CN" altLang="en-US"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80" name="Text Box 2">
            <a:extLst>
              <a:ext uri="{FF2B5EF4-FFF2-40B4-BE49-F238E27FC236}">
                <a16:creationId xmlns:a16="http://schemas.microsoft.com/office/drawing/2014/main" id="{50B585EA-1853-5040-8D3D-E913E2BBA1EF}"/>
              </a:ext>
            </a:extLst>
          </p:cNvPr>
          <p:cNvSpPr txBox="1"/>
          <p:nvPr/>
        </p:nvSpPr>
        <p:spPr>
          <a:xfrm>
            <a:off x="5139027" y="6191635"/>
            <a:ext cx="1353723" cy="430887"/>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REV 11:3-4</a:t>
            </a: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ZECH 4:6</a:t>
            </a:r>
            <a:endParaRPr kumimoji="0" lang="zh-CN" alt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81" name="Text Box 2">
            <a:extLst>
              <a:ext uri="{FF2B5EF4-FFF2-40B4-BE49-F238E27FC236}">
                <a16:creationId xmlns:a16="http://schemas.microsoft.com/office/drawing/2014/main" id="{338B109A-F646-5C43-9C50-1498BEA6944D}"/>
              </a:ext>
            </a:extLst>
          </p:cNvPr>
          <p:cNvSpPr txBox="1"/>
          <p:nvPr/>
        </p:nvSpPr>
        <p:spPr>
          <a:xfrm>
            <a:off x="6588224" y="5803880"/>
            <a:ext cx="1512168" cy="430887"/>
          </a:xfrm>
          <a:prstGeom prst="rect">
            <a:avLst/>
          </a:prstGeom>
          <a:solidFill>
            <a:schemeClr val="tx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rPr>
              <a:t>RESTRAINT </a:t>
            </a:r>
            <a:br>
              <a:rPr kumimoji="0" lang="en-US" altLang="zh-CN"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rPr>
            </a:br>
            <a:r>
              <a:rPr kumimoji="0" lang="en-US" altLang="zh-CN"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rPr>
              <a:t>OF SIN</a:t>
            </a:r>
            <a:endParaRPr kumimoji="0" lang="zh-CN" altLang="en-US"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82" name="Text Box 2">
            <a:extLst>
              <a:ext uri="{FF2B5EF4-FFF2-40B4-BE49-F238E27FC236}">
                <a16:creationId xmlns:a16="http://schemas.microsoft.com/office/drawing/2014/main" id="{A33B8E2E-3B58-A640-BDD3-C7B229AC591A}"/>
              </a:ext>
            </a:extLst>
          </p:cNvPr>
          <p:cNvSpPr txBox="1"/>
          <p:nvPr/>
        </p:nvSpPr>
        <p:spPr>
          <a:xfrm>
            <a:off x="6588224" y="6234767"/>
            <a:ext cx="1512168" cy="261610"/>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ISA 59:19</a:t>
            </a:r>
            <a:endParaRPr kumimoji="0" lang="zh-CN" alt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83" name="Text Box 7">
            <a:extLst>
              <a:ext uri="{FF2B5EF4-FFF2-40B4-BE49-F238E27FC236}">
                <a16:creationId xmlns:a16="http://schemas.microsoft.com/office/drawing/2014/main" id="{4F4F70B2-383D-2F43-BB82-F78E00C29421}"/>
              </a:ext>
            </a:extLst>
          </p:cNvPr>
          <p:cNvSpPr txBox="1"/>
          <p:nvPr/>
        </p:nvSpPr>
        <p:spPr>
          <a:xfrm>
            <a:off x="-22126" y="6213077"/>
            <a:ext cx="3556997" cy="553998"/>
          </a:xfrm>
          <a:prstGeom prst="rect">
            <a:avLst/>
          </a:prstGeom>
          <a:noFill/>
          <a:ln w="28575" cmpd="sng">
            <a:no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000" b="1" i="0" u="none" strike="noStrike" kern="0" cap="none" spc="0" normalizeH="0" baseline="0" noProof="0" dirty="0">
                <a:ln>
                  <a:noFill/>
                </a:ln>
                <a:solidFill>
                  <a:srgbClr val="000000"/>
                </a:solidFill>
                <a:effectLst/>
                <a:uLnTx/>
                <a:uFillTx/>
                <a:latin typeface="Arial" panose="020B0604020202020204"/>
                <a:ea typeface="ＭＳ Ｐゴシック" charset="0"/>
                <a:cs typeface="Arial" panose="020B0604020202020204"/>
                <a:sym typeface="Arial" panose="020B0604020202020204"/>
              </a:rPr>
              <a:t>SOURCE: Professor Manfred E. Kober, Faith Baptist College and Seminary, Ankeny, Iowa 50021. Used by Permission in Charles Ryrie, </a:t>
            </a:r>
            <a:r>
              <a:rPr kumimoji="0" lang="en-US" altLang="zh-CN" sz="1000" b="1" i="1" u="none" strike="noStrike" kern="0" cap="none" spc="0" normalizeH="0" baseline="0" noProof="0" dirty="0">
                <a:ln>
                  <a:noFill/>
                </a:ln>
                <a:solidFill>
                  <a:srgbClr val="000000"/>
                </a:solidFill>
                <a:effectLst/>
                <a:uLnTx/>
                <a:uFillTx/>
                <a:latin typeface="Arial" panose="020B0604020202020204"/>
                <a:ea typeface="ＭＳ Ｐゴシック" charset="0"/>
                <a:cs typeface="Arial" panose="020B0604020202020204"/>
                <a:sym typeface="Arial" panose="020B0604020202020204"/>
              </a:rPr>
              <a:t>The Holy Spirit</a:t>
            </a:r>
            <a:r>
              <a:rPr kumimoji="0" lang="en-US" altLang="zh-CN" sz="1000" b="1" i="0" u="none" strike="noStrike" kern="0" cap="none" spc="0" normalizeH="0" baseline="0" noProof="0" dirty="0">
                <a:ln>
                  <a:noFill/>
                </a:ln>
                <a:solidFill>
                  <a:srgbClr val="000000"/>
                </a:solidFill>
                <a:effectLst/>
                <a:uLnTx/>
                <a:uFillTx/>
                <a:latin typeface="Arial" panose="020B0604020202020204"/>
                <a:ea typeface="ＭＳ Ｐゴシック" charset="0"/>
                <a:cs typeface="Arial" panose="020B0604020202020204"/>
                <a:sym typeface="Arial" panose="020B0604020202020204"/>
              </a:rPr>
              <a:t>, 2d ed., 188</a:t>
            </a:r>
            <a:endParaRPr kumimoji="0" lang="zh-CN" altLang="en-US" sz="1000" b="1" i="0" u="none" strike="noStrike" kern="0" cap="none" spc="0" normalizeH="0" baseline="0" noProof="0" dirty="0">
              <a:ln>
                <a:noFill/>
              </a:ln>
              <a:solidFill>
                <a:srgbClr val="000000"/>
              </a:solidFill>
              <a:effectLst/>
              <a:uLnTx/>
              <a:uFillTx/>
              <a:latin typeface="Arial" panose="020B0604020202020204"/>
              <a:ea typeface="ＭＳ Ｐゴシック" charset="0"/>
              <a:cs typeface="Arial" panose="020B0604020202020204"/>
              <a:sym typeface="Arial" panose="020B0604020202020204"/>
            </a:endParaRPr>
          </a:p>
        </p:txBody>
      </p:sp>
      <p:sp>
        <p:nvSpPr>
          <p:cNvPr id="86" name="Text Box 7">
            <a:extLst>
              <a:ext uri="{FF2B5EF4-FFF2-40B4-BE49-F238E27FC236}">
                <a16:creationId xmlns:a16="http://schemas.microsoft.com/office/drawing/2014/main" id="{B72ABC26-831F-934B-91E9-6CA1352BC3EE}"/>
              </a:ext>
            </a:extLst>
          </p:cNvPr>
          <p:cNvSpPr txBox="1"/>
          <p:nvPr/>
        </p:nvSpPr>
        <p:spPr>
          <a:xfrm>
            <a:off x="3851920" y="6559731"/>
            <a:ext cx="1264981" cy="253645"/>
          </a:xfrm>
          <a:prstGeom prst="rect">
            <a:avLst/>
          </a:prstGeom>
          <a:solidFill>
            <a:schemeClr val="bg1"/>
          </a:solidFill>
          <a:ln w="28575" cmpd="sng">
            <a:no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000" b="1" i="0" u="none" strike="noStrike" kern="0" cap="none" spc="0" normalizeH="0" baseline="0" noProof="0" dirty="0">
                <a:ln>
                  <a:noFill/>
                </a:ln>
                <a:solidFill>
                  <a:srgbClr val="000000"/>
                </a:solidFill>
                <a:effectLst/>
                <a:uLnTx/>
                <a:uFillTx/>
                <a:latin typeface="Arial" panose="020B0604020202020204"/>
                <a:ea typeface="ＭＳ Ｐゴシック" charset="0"/>
                <a:cs typeface="Arial" panose="020B0604020202020204"/>
                <a:sym typeface="Arial" panose="020B0604020202020204"/>
              </a:rPr>
              <a:t>Figure 21.1</a:t>
            </a:r>
            <a:endParaRPr kumimoji="0" lang="zh-CN" altLang="en-US" sz="1000" b="1" i="0" u="none" strike="noStrike" kern="0" cap="none" spc="0" normalizeH="0" baseline="0" noProof="0" dirty="0">
              <a:ln>
                <a:noFill/>
              </a:ln>
              <a:solidFill>
                <a:srgbClr val="000000"/>
              </a:solidFill>
              <a:effectLst/>
              <a:uLnTx/>
              <a:uFillTx/>
              <a:latin typeface="Arial" panose="020B0604020202020204"/>
              <a:ea typeface="ＭＳ Ｐゴシック" charset="0"/>
              <a:cs typeface="Arial" panose="020B0604020202020204"/>
              <a:sym typeface="Arial" panose="020B0604020202020204"/>
            </a:endParaRPr>
          </a:p>
        </p:txBody>
      </p:sp>
    </p:spTree>
    <p:extLst>
      <p:ext uri="{BB962C8B-B14F-4D97-AF65-F5344CB8AC3E}">
        <p14:creationId xmlns:p14="http://schemas.microsoft.com/office/powerpoint/2010/main" val="267509823"/>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showMasterPhAnim="0">
  <p:cSld>
    <p:bg>
      <p:bgPr>
        <a:solidFill>
          <a:schemeClr val="accent2"/>
        </a:solidFill>
        <a:effectLst/>
      </p:bgPr>
    </p:bg>
    <p:spTree>
      <p:nvGrpSpPr>
        <p:cNvPr id="1" name=""/>
        <p:cNvGrpSpPr/>
        <p:nvPr/>
      </p:nvGrpSpPr>
      <p:grpSpPr>
        <a:xfrm>
          <a:off x="0" y="0"/>
          <a:ext cx="0" cy="0"/>
          <a:chOff x="0" y="0"/>
          <a:chExt cx="0" cy="0"/>
        </a:xfrm>
      </p:grpSpPr>
      <p:pic>
        <p:nvPicPr>
          <p:cNvPr id="205826" name="Picture 13"/>
          <p:cNvPicPr>
            <a:picLocks noChangeAspect="1" noChangeArrowheads="1"/>
          </p:cNvPicPr>
          <p:nvPr/>
        </p:nvPicPr>
        <p:blipFill>
          <a:blip r:embed="rId3" cstate="screen">
            <a:extLst>
              <a:ext uri="{28A0092B-C50C-407E-A947-70E740481C1C}">
                <a14:useLocalDpi xmlns:a14="http://schemas.microsoft.com/office/drawing/2010/main"/>
              </a:ext>
            </a:extLst>
          </a:blip>
          <a:srcRect b="21545"/>
          <a:stretch>
            <a:fillRect/>
          </a:stretch>
        </p:blipFill>
        <p:spPr bwMode="auto">
          <a:xfrm>
            <a:off x="0" y="0"/>
            <a:ext cx="9144000" cy="6878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pic>
      <p:sp>
        <p:nvSpPr>
          <p:cNvPr id="205827" name="Rectangle 12"/>
          <p:cNvSpPr>
            <a:spLocks noGrp="1" noChangeArrowheads="1"/>
          </p:cNvSpPr>
          <p:nvPr>
            <p:ph type="title" idx="4294967295"/>
          </p:nvPr>
        </p:nvSpPr>
        <p:spPr>
          <a:xfrm>
            <a:off x="4067175" y="1916113"/>
            <a:ext cx="4876800" cy="1698625"/>
          </a:xfrm>
          <a:solidFill>
            <a:srgbClr val="660066"/>
          </a:solidFill>
          <a:ln w="22225" cap="flat">
            <a:solidFill>
              <a:srgbClr val="FF0000"/>
            </a:solidFill>
            <a:miter lim="800000"/>
            <a:headEnd/>
            <a:tailEnd/>
          </a:ln>
        </p:spPr>
        <p:txBody>
          <a:bodyPr anchor="t">
            <a:spAutoFit/>
          </a:bodyPr>
          <a:lstStyle/>
          <a:p>
            <a:pPr>
              <a:spcBef>
                <a:spcPct val="50000"/>
              </a:spcBef>
            </a:pPr>
            <a:r>
              <a:rPr lang="en-US" sz="5200">
                <a:solidFill>
                  <a:schemeClr val="bg1"/>
                </a:solidFill>
                <a:latin typeface="Times New Roman" charset="0"/>
                <a:ea typeface="ＭＳ Ｐゴシック" charset="0"/>
                <a:cs typeface="ＭＳ Ｐゴシック" charset="0"/>
              </a:rPr>
              <a:t>The Antichrist &amp; Daniel 9</a:t>
            </a:r>
          </a:p>
        </p:txBody>
      </p:sp>
      <p:sp>
        <p:nvSpPr>
          <p:cNvPr id="679950" name="Text Box 14"/>
          <p:cNvSpPr txBox="1">
            <a:spLocks noChangeArrowheads="1"/>
          </p:cNvSpPr>
          <p:nvPr/>
        </p:nvSpPr>
        <p:spPr bwMode="auto">
          <a:xfrm>
            <a:off x="2763838" y="990600"/>
            <a:ext cx="6200775" cy="83343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i="1">
                <a:solidFill>
                  <a:srgbClr val="000000"/>
                </a:solidFill>
                <a:latin typeface="Arial" charset="0"/>
              </a:rPr>
              <a:t>The 4th Beast: Mask of the Antichrist</a:t>
            </a:r>
          </a:p>
          <a:p>
            <a:pPr defTabSz="914400" eaLnBrk="0" fontAlgn="base" hangingPunct="0">
              <a:spcBef>
                <a:spcPct val="0"/>
              </a:spcBef>
              <a:spcAft>
                <a:spcPct val="0"/>
              </a:spcAft>
            </a:pPr>
            <a:r>
              <a:rPr lang="en-US" b="1" i="1">
                <a:solidFill>
                  <a:srgbClr val="000000"/>
                </a:solidFill>
                <a:latin typeface="Arial" charset="0"/>
              </a:rPr>
              <a:t>(the only posttrib film — released 2005)</a:t>
            </a:r>
          </a:p>
        </p:txBody>
      </p:sp>
      <p:sp>
        <p:nvSpPr>
          <p:cNvPr id="6" name="Text Box 14"/>
          <p:cNvSpPr txBox="1">
            <a:spLocks noChangeArrowheads="1"/>
          </p:cNvSpPr>
          <p:nvPr/>
        </p:nvSpPr>
        <p:spPr bwMode="auto">
          <a:xfrm>
            <a:off x="2562722" y="45768"/>
            <a:ext cx="6575750" cy="833178"/>
          </a:xfrm>
          <a:prstGeom prst="rect">
            <a:avLst/>
          </a:prstGeom>
          <a:solidFill>
            <a:schemeClr val="tx1"/>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pPr>
            <a:r>
              <a:rPr lang="en-US" b="1" dirty="0">
                <a:solidFill>
                  <a:srgbClr val="FFFFFF"/>
                </a:solidFill>
                <a:latin typeface="Arial" charset="0"/>
              </a:rPr>
              <a:t>“They went out from us but were not of us.”</a:t>
            </a:r>
            <a:br>
              <a:rPr lang="en-US" b="1" dirty="0">
                <a:solidFill>
                  <a:srgbClr val="FFFFFF"/>
                </a:solidFill>
                <a:latin typeface="Arial" charset="0"/>
              </a:rPr>
            </a:br>
            <a:r>
              <a:rPr lang="en-US" b="1" dirty="0">
                <a:solidFill>
                  <a:srgbClr val="FFFFFF"/>
                </a:solidFill>
                <a:latin typeface="Arial" charset="0"/>
              </a:rPr>
              <a:t>1 John 2:19</a:t>
            </a:r>
          </a:p>
        </p:txBody>
      </p:sp>
    </p:spTree>
    <p:extLst>
      <p:ext uri="{BB962C8B-B14F-4D97-AF65-F5344CB8AC3E}">
        <p14:creationId xmlns:p14="http://schemas.microsoft.com/office/powerpoint/2010/main" val="25199357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99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9950" grpId="0" animBg="1"/>
      <p:bldP spid="6"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2"/>
          <p:cNvSpPr>
            <a:spLocks noGrp="1" noChangeArrowheads="1"/>
          </p:cNvSpPr>
          <p:nvPr>
            <p:ph type="ctrTitle"/>
          </p:nvPr>
        </p:nvSpPr>
        <p:spPr>
          <a:xfrm>
            <a:off x="533400" y="609600"/>
            <a:ext cx="8229600" cy="1143000"/>
          </a:xfrm>
        </p:spPr>
        <p:txBody>
          <a:bodyPr/>
          <a:lstStyle/>
          <a:p>
            <a:pPr eaLnBrk="1" hangingPunct="1"/>
            <a:r>
              <a:rPr kumimoji="0" lang="en-US" b="1">
                <a:latin typeface="Helvetica" charset="0"/>
                <a:ea typeface="Osaka" charset="0"/>
                <a:cs typeface="Osaka" charset="0"/>
              </a:rPr>
              <a:t>A Huge Leadership Vacuum</a:t>
            </a:r>
            <a:endParaRPr kumimoji="0" lang="en-US">
              <a:latin typeface="Helvetica" charset="0"/>
              <a:ea typeface="Osaka" charset="0"/>
              <a:cs typeface="Osaka" charset="0"/>
            </a:endParaRPr>
          </a:p>
        </p:txBody>
      </p:sp>
      <p:sp>
        <p:nvSpPr>
          <p:cNvPr id="207874" name="Rectangle 3"/>
          <p:cNvSpPr>
            <a:spLocks noGrp="1" noChangeArrowheads="1"/>
          </p:cNvSpPr>
          <p:nvPr>
            <p:ph type="subTitle" idx="1"/>
          </p:nvPr>
        </p:nvSpPr>
        <p:spPr>
          <a:xfrm>
            <a:off x="1295400" y="3886200"/>
            <a:ext cx="6324600" cy="2057400"/>
          </a:xfrm>
        </p:spPr>
        <p:txBody>
          <a:bodyPr/>
          <a:lstStyle/>
          <a:p>
            <a:pPr eaLnBrk="1" hangingPunct="1">
              <a:buFont typeface="Wingdings" charset="0"/>
              <a:buNone/>
            </a:pPr>
            <a:r>
              <a:rPr kumimoji="0" lang="en-US" sz="3600" b="1">
                <a:latin typeface="Helvetica" charset="0"/>
                <a:ea typeface="Osaka" charset="0"/>
                <a:cs typeface="Osaka" charset="0"/>
              </a:rPr>
              <a:t>Difficult times always set the stage for dictators to rise to the occasion.</a:t>
            </a:r>
          </a:p>
        </p:txBody>
      </p:sp>
      <p:sp>
        <p:nvSpPr>
          <p:cNvPr id="207875" name="Text Box 4"/>
          <p:cNvSpPr txBox="1">
            <a:spLocks noChangeArrowheads="1"/>
          </p:cNvSpPr>
          <p:nvPr/>
        </p:nvSpPr>
        <p:spPr bwMode="auto">
          <a:xfrm>
            <a:off x="8069430" y="75236"/>
            <a:ext cx="86644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ea typeface="Osaka" charset="0"/>
                <a:cs typeface="Osaka" charset="0"/>
              </a:rPr>
              <a:t>216a</a:t>
            </a:r>
            <a:endParaRPr lang="en-US" dirty="0">
              <a:solidFill>
                <a:srgbClr val="FFFFFF"/>
              </a:solidFill>
              <a:ea typeface="Osaka" charset="0"/>
              <a:cs typeface="Osaka" charset="0"/>
            </a:endParaRPr>
          </a:p>
        </p:txBody>
      </p:sp>
    </p:spTree>
    <p:extLst>
      <p:ext uri="{BB962C8B-B14F-4D97-AF65-F5344CB8AC3E}">
        <p14:creationId xmlns:p14="http://schemas.microsoft.com/office/powerpoint/2010/main" val="69609380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t="3000" b="3999"/>
          <a:stretch>
            <a:fillRect/>
          </a:stretch>
        </p:blipFill>
        <p:spPr bwMode="auto">
          <a:xfrm>
            <a:off x="0" y="0"/>
            <a:ext cx="91773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1858" name="Rectangle 2"/>
          <p:cNvSpPr>
            <a:spLocks noGrp="1" noChangeArrowheads="1"/>
          </p:cNvSpPr>
          <p:nvPr>
            <p:ph type="title" idx="4294967295"/>
          </p:nvPr>
        </p:nvSpPr>
        <p:spPr>
          <a:xfrm>
            <a:off x="304800" y="299550"/>
            <a:ext cx="8839200" cy="1143000"/>
          </a:xfrm>
          <a:effectLst>
            <a:outerShdw blurRad="63500" dist="35921" dir="2700000" algn="ctr" rotWithShape="0">
              <a:schemeClr val="tx2">
                <a:alpha val="74998"/>
              </a:schemeClr>
            </a:outerShdw>
          </a:effectLst>
        </p:spPr>
        <p:txBody>
          <a:bodyPr/>
          <a:lstStyle/>
          <a:p>
            <a:pPr>
              <a:defRPr/>
            </a:pPr>
            <a:r>
              <a:rPr lang="en-US" sz="6000" b="1" dirty="0">
                <a:solidFill>
                  <a:schemeClr val="bg1"/>
                </a:solidFill>
                <a:latin typeface="Times New Roman" charset="0"/>
                <a:ea typeface="ＭＳ Ｐゴシック" charset="0"/>
                <a:cs typeface="ＭＳ Ｐゴシック" charset="0"/>
              </a:rPr>
              <a:t>Names for the Antichrist</a:t>
            </a:r>
            <a:endParaRPr lang="en-US" dirty="0">
              <a:latin typeface="Times New Roman" charset="0"/>
              <a:ea typeface="ＭＳ Ｐゴシック" charset="0"/>
              <a:cs typeface="ＭＳ Ｐゴシック" charset="0"/>
            </a:endParaRPr>
          </a:p>
        </p:txBody>
      </p:sp>
      <p:sp>
        <p:nvSpPr>
          <p:cNvPr id="761860" name="WordArt 4"/>
          <p:cNvSpPr>
            <a:spLocks noChangeArrowheads="1" noChangeShapeType="1" noTextEdit="1"/>
          </p:cNvSpPr>
          <p:nvPr/>
        </p:nvSpPr>
        <p:spPr bwMode="auto">
          <a:xfrm>
            <a:off x="0" y="1451166"/>
            <a:ext cx="6324600" cy="863600"/>
          </a:xfrm>
          <a:prstGeom prst="rect">
            <a:avLst/>
          </a:prstGeom>
        </p:spPr>
        <p:txBody>
          <a:bodyPr wrap="none" fromWordArt="1">
            <a:prstTxWarp prst="textFadeUp">
              <a:avLst>
                <a:gd name="adj" fmla="val 9991"/>
              </a:avLst>
            </a:prstTxWarp>
          </a:bodyPr>
          <a:lstStyle/>
          <a:p>
            <a:pPr algn="ctr" defTabSz="914400" eaLnBrk="0" fontAlgn="base" hangingPunct="0">
              <a:spcBef>
                <a:spcPct val="0"/>
              </a:spcBef>
              <a:spcAft>
                <a:spcPct val="0"/>
              </a:spcAft>
            </a:pPr>
            <a:r>
              <a:rPr lang="en-US" sz="3600" kern="10">
                <a:ln w="12700">
                  <a:solidFill>
                    <a:srgbClr val="B2B2B2"/>
                  </a:solidFill>
                  <a:round/>
                  <a:headEnd/>
                  <a:tailEnd type="none" w="lg" len="lg"/>
                </a:ln>
                <a:gradFill rotWithShape="1">
                  <a:gsLst>
                    <a:gs pos="0">
                      <a:srgbClr val="520402"/>
                    </a:gs>
                    <a:gs pos="100000">
                      <a:srgbClr val="FFCC00"/>
                    </a:gs>
                  </a:gsLst>
                  <a:lin ang="5400000" scaled="1"/>
                </a:gradFill>
                <a:effectLst>
                  <a:outerShdw blurRad="63500" dist="35921" dir="2700000" sy="50000" rotWithShape="0">
                    <a:srgbClr val="875B0D"/>
                  </a:outerShdw>
                </a:effectLst>
                <a:latin typeface="Arial Black"/>
                <a:ea typeface="Arial Black"/>
                <a:cs typeface="Arial Black"/>
              </a:rPr>
              <a:t>Bloody &amp; Deceitful Man (Ps 5:6)</a:t>
            </a:r>
          </a:p>
        </p:txBody>
      </p:sp>
      <p:sp>
        <p:nvSpPr>
          <p:cNvPr id="761861" name="WordArt 5" descr="Narrow vertical"/>
          <p:cNvSpPr>
            <a:spLocks noChangeArrowheads="1" noChangeShapeType="1" noTextEdit="1"/>
          </p:cNvSpPr>
          <p:nvPr/>
        </p:nvSpPr>
        <p:spPr bwMode="auto">
          <a:xfrm>
            <a:off x="3733800" y="2133600"/>
            <a:ext cx="5207000" cy="1084263"/>
          </a:xfrm>
          <a:prstGeom prst="rect">
            <a:avLst/>
          </a:prstGeom>
        </p:spPr>
        <p:txBody>
          <a:bodyPr wrap="none" fromWordArt="1">
            <a:prstTxWarp prst="textCurveUp">
              <a:avLst>
                <a:gd name="adj" fmla="val 40356"/>
              </a:avLst>
            </a:prstTxWarp>
          </a:bodyPr>
          <a:lstStyle/>
          <a:p>
            <a:pPr algn="ctr" defTabSz="914400" eaLnBrk="0" fontAlgn="base" hangingPunct="0">
              <a:spcBef>
                <a:spcPct val="0"/>
              </a:spcBef>
              <a:spcAft>
                <a:spcPct val="0"/>
              </a:spcAft>
            </a:pPr>
            <a:r>
              <a:rPr lang="en-US" sz="3600" kern="10">
                <a:ln w="12700">
                  <a:solidFill>
                    <a:srgbClr val="000000"/>
                  </a:solidFill>
                  <a:round/>
                  <a:headEnd/>
                  <a:tailEnd type="none" w="lg" len="lg"/>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Little Horn (Dan. 7:8)</a:t>
            </a:r>
          </a:p>
        </p:txBody>
      </p:sp>
      <p:sp>
        <p:nvSpPr>
          <p:cNvPr id="761863" name="WordArt 7"/>
          <p:cNvSpPr>
            <a:spLocks noChangeArrowheads="1" noChangeShapeType="1" noTextEdit="1"/>
          </p:cNvSpPr>
          <p:nvPr/>
        </p:nvSpPr>
        <p:spPr bwMode="auto">
          <a:xfrm>
            <a:off x="3505200" y="3048000"/>
            <a:ext cx="4114800" cy="3371850"/>
          </a:xfrm>
          <a:prstGeom prst="rect">
            <a:avLst/>
          </a:prstGeom>
        </p:spPr>
        <p:txBody>
          <a:bodyPr wrap="none" fromWordArt="1">
            <a:prstTxWarp prst="textSlantUp">
              <a:avLst>
                <a:gd name="adj" fmla="val 55556"/>
              </a:avLst>
            </a:prstTxWarp>
          </a:bodyPr>
          <a:lstStyle/>
          <a:p>
            <a:pPr algn="ctr" defTabSz="914400" eaLnBrk="0" fontAlgn="base" hangingPunct="0">
              <a:spcBef>
                <a:spcPct val="0"/>
              </a:spcBef>
              <a:spcAft>
                <a:spcPct val="0"/>
              </a:spcAft>
            </a:pPr>
            <a:r>
              <a:rPr lang="en-US" sz="3600" kern="10">
                <a:ln w="38100">
                  <a:solidFill>
                    <a:srgbClr val="FF0000"/>
                  </a:solidFill>
                  <a:round/>
                  <a:headEnd/>
                  <a:tailEnd type="none" w="lg" len="lg"/>
                </a:ln>
                <a:solidFill>
                  <a:srgbClr val="FFFFFF"/>
                </a:solidFill>
                <a:latin typeface="Arial Black"/>
                <a:ea typeface="Arial Black"/>
                <a:cs typeface="Arial Black"/>
              </a:rPr>
              <a:t>Man of Sin </a:t>
            </a:r>
          </a:p>
          <a:p>
            <a:pPr algn="ctr" defTabSz="914400" eaLnBrk="0" fontAlgn="base" hangingPunct="0">
              <a:spcBef>
                <a:spcPct val="0"/>
              </a:spcBef>
              <a:spcAft>
                <a:spcPct val="0"/>
              </a:spcAft>
            </a:pPr>
            <a:r>
              <a:rPr lang="en-US" sz="3600" kern="10">
                <a:ln w="38100">
                  <a:solidFill>
                    <a:srgbClr val="FF0000"/>
                  </a:solidFill>
                  <a:round/>
                  <a:headEnd/>
                  <a:tailEnd type="none" w="lg" len="lg"/>
                </a:ln>
                <a:solidFill>
                  <a:srgbClr val="FFFFFF"/>
                </a:solidFill>
                <a:latin typeface="Arial Black"/>
                <a:ea typeface="Arial Black"/>
                <a:cs typeface="Arial Black"/>
              </a:rPr>
              <a:t>(2 Thess. 2:3)</a:t>
            </a:r>
          </a:p>
        </p:txBody>
      </p:sp>
      <p:sp>
        <p:nvSpPr>
          <p:cNvPr id="761864" name="WordArt 8"/>
          <p:cNvSpPr>
            <a:spLocks noChangeArrowheads="1" noChangeShapeType="1" noTextEdit="1"/>
          </p:cNvSpPr>
          <p:nvPr/>
        </p:nvSpPr>
        <p:spPr bwMode="auto">
          <a:xfrm>
            <a:off x="0" y="3733800"/>
            <a:ext cx="5346700" cy="855663"/>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algn="ctr" defTabSz="914400" eaLnBrk="0" fontAlgn="base" hangingPunct="0">
              <a:spcBef>
                <a:spcPct val="0"/>
              </a:spcBef>
              <a:spcAft>
                <a:spcPct val="0"/>
              </a:spcAft>
            </a:pP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Beast from the Sea (Rev. 13:1)</a:t>
            </a:r>
          </a:p>
        </p:txBody>
      </p:sp>
      <p:sp>
        <p:nvSpPr>
          <p:cNvPr id="761862" name="WordArt 6"/>
          <p:cNvSpPr>
            <a:spLocks noChangeArrowheads="1" noChangeShapeType="1" noTextEdit="1"/>
          </p:cNvSpPr>
          <p:nvPr/>
        </p:nvSpPr>
        <p:spPr bwMode="auto">
          <a:xfrm>
            <a:off x="838200" y="5638800"/>
            <a:ext cx="7658100" cy="1295400"/>
          </a:xfrm>
          <a:prstGeom prst="rect">
            <a:avLst/>
          </a:prstGeom>
        </p:spPr>
        <p:txBody>
          <a:bodyPr wrap="none" fromWordArt="1">
            <a:prstTxWarp prst="textDeflate">
              <a:avLst>
                <a:gd name="adj" fmla="val 26227"/>
              </a:avLst>
            </a:prstTxWarp>
          </a:bodyPr>
          <a:lstStyle/>
          <a:p>
            <a:pPr algn="ctr" defTabSz="914400" eaLnBrk="0" fontAlgn="base" hangingPunct="0">
              <a:spcBef>
                <a:spcPct val="0"/>
              </a:spcBef>
              <a:spcAft>
                <a:spcPct val="0"/>
              </a:spcAft>
            </a:pPr>
            <a:r>
              <a:rPr lang="en-US" sz="3600" kern="10">
                <a:ln w="9525">
                  <a:solidFill>
                    <a:srgbClr val="000000"/>
                  </a:solidFill>
                  <a:round/>
                  <a:headEnd/>
                  <a:tailEnd type="none" w="lg" len="lg"/>
                </a:ln>
                <a:solidFill>
                  <a:srgbClr val="FFFFFF"/>
                </a:solidFill>
                <a:latin typeface="Impact"/>
                <a:ea typeface="Impact"/>
                <a:cs typeface="Impact"/>
              </a:rPr>
              <a:t>One Causing Desolation (Dan. 9:27)</a:t>
            </a:r>
          </a:p>
        </p:txBody>
      </p:sp>
      <p:sp>
        <p:nvSpPr>
          <p:cNvPr id="209928" name="Text Box 4"/>
          <p:cNvSpPr txBox="1">
            <a:spLocks noChangeArrowheads="1"/>
          </p:cNvSpPr>
          <p:nvPr/>
        </p:nvSpPr>
        <p:spPr bwMode="auto">
          <a:xfrm>
            <a:off x="9347413" y="53589"/>
            <a:ext cx="52387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ea typeface="Osaka" charset="0"/>
                <a:cs typeface="Osaka" charset="0"/>
              </a:rPr>
              <a:t>79</a:t>
            </a:r>
            <a:endParaRPr lang="en-US" dirty="0">
              <a:solidFill>
                <a:srgbClr val="FFFFFF"/>
              </a:solidFill>
              <a:ea typeface="Osaka" charset="0"/>
              <a:cs typeface="Osaka" charset="0"/>
            </a:endParaRPr>
          </a:p>
        </p:txBody>
      </p:sp>
      <p:sp>
        <p:nvSpPr>
          <p:cNvPr id="10" name="Text Box 4"/>
          <p:cNvSpPr txBox="1">
            <a:spLocks noChangeArrowheads="1"/>
          </p:cNvSpPr>
          <p:nvPr/>
        </p:nvSpPr>
        <p:spPr bwMode="auto">
          <a:xfrm>
            <a:off x="8069430" y="75236"/>
            <a:ext cx="86644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ea typeface="Osaka" charset="0"/>
                <a:cs typeface="Osaka" charset="0"/>
              </a:rPr>
              <a:t>216a</a:t>
            </a:r>
            <a:endParaRPr lang="en-US" dirty="0">
              <a:solidFill>
                <a:srgbClr val="FFFFFF"/>
              </a:solidFill>
              <a:ea typeface="Osaka" charset="0"/>
              <a:cs typeface="Osaka" charset="0"/>
            </a:endParaRPr>
          </a:p>
        </p:txBody>
      </p:sp>
    </p:spTree>
    <p:extLst>
      <p:ext uri="{BB962C8B-B14F-4D97-AF65-F5344CB8AC3E}">
        <p14:creationId xmlns:p14="http://schemas.microsoft.com/office/powerpoint/2010/main" val="24360284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61860"/>
                                        </p:tgtEl>
                                        <p:attrNameLst>
                                          <p:attrName>style.visibility</p:attrName>
                                        </p:attrNameLst>
                                      </p:cBhvr>
                                      <p:to>
                                        <p:strVal val="visible"/>
                                      </p:to>
                                    </p:set>
                                    <p:anim calcmode="lin" valueType="num">
                                      <p:cBhvr additive="base">
                                        <p:cTn id="7" dur="500" fill="hold"/>
                                        <p:tgtEl>
                                          <p:spTgt spid="761860"/>
                                        </p:tgtEl>
                                        <p:attrNameLst>
                                          <p:attrName>ppt_x</p:attrName>
                                        </p:attrNameLst>
                                      </p:cBhvr>
                                      <p:tavLst>
                                        <p:tav tm="0">
                                          <p:val>
                                            <p:strVal val="#ppt_x"/>
                                          </p:val>
                                        </p:tav>
                                        <p:tav tm="100000">
                                          <p:val>
                                            <p:strVal val="#ppt_x"/>
                                          </p:val>
                                        </p:tav>
                                      </p:tavLst>
                                    </p:anim>
                                    <p:anim calcmode="lin" valueType="num">
                                      <p:cBhvr additive="base">
                                        <p:cTn id="8" dur="500" fill="hold"/>
                                        <p:tgtEl>
                                          <p:spTgt spid="76186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61861"/>
                                        </p:tgtEl>
                                        <p:attrNameLst>
                                          <p:attrName>style.visibility</p:attrName>
                                        </p:attrNameLst>
                                      </p:cBhvr>
                                      <p:to>
                                        <p:strVal val="visible"/>
                                      </p:to>
                                    </p:set>
                                    <p:anim calcmode="lin" valueType="num">
                                      <p:cBhvr additive="base">
                                        <p:cTn id="13" dur="500" fill="hold"/>
                                        <p:tgtEl>
                                          <p:spTgt spid="761861"/>
                                        </p:tgtEl>
                                        <p:attrNameLst>
                                          <p:attrName>ppt_x</p:attrName>
                                        </p:attrNameLst>
                                      </p:cBhvr>
                                      <p:tavLst>
                                        <p:tav tm="0">
                                          <p:val>
                                            <p:strVal val="#ppt_x"/>
                                          </p:val>
                                        </p:tav>
                                        <p:tav tm="100000">
                                          <p:val>
                                            <p:strVal val="#ppt_x"/>
                                          </p:val>
                                        </p:tav>
                                      </p:tavLst>
                                    </p:anim>
                                    <p:anim calcmode="lin" valueType="num">
                                      <p:cBhvr additive="base">
                                        <p:cTn id="14" dur="500" fill="hold"/>
                                        <p:tgtEl>
                                          <p:spTgt spid="761861"/>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61862"/>
                                        </p:tgtEl>
                                        <p:attrNameLst>
                                          <p:attrName>style.visibility</p:attrName>
                                        </p:attrNameLst>
                                      </p:cBhvr>
                                      <p:to>
                                        <p:strVal val="visible"/>
                                      </p:to>
                                    </p:set>
                                    <p:anim calcmode="lin" valueType="num">
                                      <p:cBhvr additive="base">
                                        <p:cTn id="19" dur="500" fill="hold"/>
                                        <p:tgtEl>
                                          <p:spTgt spid="761862"/>
                                        </p:tgtEl>
                                        <p:attrNameLst>
                                          <p:attrName>ppt_x</p:attrName>
                                        </p:attrNameLst>
                                      </p:cBhvr>
                                      <p:tavLst>
                                        <p:tav tm="0">
                                          <p:val>
                                            <p:strVal val="#ppt_x"/>
                                          </p:val>
                                        </p:tav>
                                        <p:tav tm="100000">
                                          <p:val>
                                            <p:strVal val="#ppt_x"/>
                                          </p:val>
                                        </p:tav>
                                      </p:tavLst>
                                    </p:anim>
                                    <p:anim calcmode="lin" valueType="num">
                                      <p:cBhvr additive="base">
                                        <p:cTn id="20" dur="500" fill="hold"/>
                                        <p:tgtEl>
                                          <p:spTgt spid="76186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61863"/>
                                        </p:tgtEl>
                                        <p:attrNameLst>
                                          <p:attrName>style.visibility</p:attrName>
                                        </p:attrNameLst>
                                      </p:cBhvr>
                                      <p:to>
                                        <p:strVal val="visible"/>
                                      </p:to>
                                    </p:set>
                                    <p:anim calcmode="lin" valueType="num">
                                      <p:cBhvr additive="base">
                                        <p:cTn id="25" dur="500" fill="hold"/>
                                        <p:tgtEl>
                                          <p:spTgt spid="761863"/>
                                        </p:tgtEl>
                                        <p:attrNameLst>
                                          <p:attrName>ppt_x</p:attrName>
                                        </p:attrNameLst>
                                      </p:cBhvr>
                                      <p:tavLst>
                                        <p:tav tm="0">
                                          <p:val>
                                            <p:strVal val="#ppt_x"/>
                                          </p:val>
                                        </p:tav>
                                        <p:tav tm="100000">
                                          <p:val>
                                            <p:strVal val="#ppt_x"/>
                                          </p:val>
                                        </p:tav>
                                      </p:tavLst>
                                    </p:anim>
                                    <p:anim calcmode="lin" valueType="num">
                                      <p:cBhvr additive="base">
                                        <p:cTn id="26" dur="500" fill="hold"/>
                                        <p:tgtEl>
                                          <p:spTgt spid="761863"/>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61864"/>
                                        </p:tgtEl>
                                        <p:attrNameLst>
                                          <p:attrName>style.visibility</p:attrName>
                                        </p:attrNameLst>
                                      </p:cBhvr>
                                      <p:to>
                                        <p:strVal val="visible"/>
                                      </p:to>
                                    </p:set>
                                    <p:anim calcmode="lin" valueType="num">
                                      <p:cBhvr additive="base">
                                        <p:cTn id="31" dur="500" fill="hold"/>
                                        <p:tgtEl>
                                          <p:spTgt spid="761864"/>
                                        </p:tgtEl>
                                        <p:attrNameLst>
                                          <p:attrName>ppt_x</p:attrName>
                                        </p:attrNameLst>
                                      </p:cBhvr>
                                      <p:tavLst>
                                        <p:tav tm="0">
                                          <p:val>
                                            <p:strVal val="#ppt_x"/>
                                          </p:val>
                                        </p:tav>
                                        <p:tav tm="100000">
                                          <p:val>
                                            <p:strVal val="#ppt_x"/>
                                          </p:val>
                                        </p:tav>
                                      </p:tavLst>
                                    </p:anim>
                                    <p:anim calcmode="lin" valueType="num">
                                      <p:cBhvr additive="base">
                                        <p:cTn id="32" dur="500" fill="hold"/>
                                        <p:tgtEl>
                                          <p:spTgt spid="7618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1860" grpId="0" animBg="1"/>
      <p:bldP spid="761861" grpId="0" animBg="1"/>
      <p:bldP spid="761863" grpId="0" animBg="1"/>
      <p:bldP spid="761864" grpId="0" animBg="1"/>
      <p:bldP spid="761862"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978" name="Rectangle 2"/>
          <p:cNvSpPr>
            <a:spLocks noGrp="1" noChangeArrowheads="1"/>
          </p:cNvSpPr>
          <p:nvPr>
            <p:ph type="title" idx="4294967295"/>
          </p:nvPr>
        </p:nvSpPr>
        <p:spPr>
          <a:xfrm>
            <a:off x="685800" y="609600"/>
            <a:ext cx="7620000" cy="5257800"/>
          </a:xfrm>
          <a:effectLst>
            <a:outerShdw blurRad="38100" dist="107763" dir="2700000" algn="ctr" rotWithShape="0">
              <a:schemeClr val="tx2">
                <a:alpha val="99924"/>
              </a:schemeClr>
            </a:outerShdw>
          </a:effectLst>
        </p:spPr>
        <p:txBody>
          <a:bodyPr/>
          <a:lstStyle/>
          <a:p>
            <a:pPr eaLnBrk="1" hangingPunct="1">
              <a:defRPr/>
            </a:pPr>
            <a:r>
              <a:rPr lang="en-US" sz="9600" b="1">
                <a:solidFill>
                  <a:srgbClr val="FFCCFF"/>
                </a:solidFill>
                <a:latin typeface="Century Gothic" charset="0"/>
                <a:ea typeface="Osaka" charset="0"/>
                <a:cs typeface="Osaka" charset="0"/>
              </a:rPr>
              <a:t>The Activity of the Antichrist</a:t>
            </a:r>
            <a:endParaRPr lang="en-US">
              <a:latin typeface="Century Gothic" charset="0"/>
              <a:ea typeface="Osaka" charset="0"/>
              <a:cs typeface="Osaka" charset="0"/>
            </a:endParaRPr>
          </a:p>
        </p:txBody>
      </p:sp>
      <p:sp>
        <p:nvSpPr>
          <p:cNvPr id="211970" name="Text Box 4"/>
          <p:cNvSpPr txBox="1">
            <a:spLocks noChangeArrowheads="1"/>
          </p:cNvSpPr>
          <p:nvPr/>
        </p:nvSpPr>
        <p:spPr bwMode="auto">
          <a:xfrm>
            <a:off x="9254196" y="39688"/>
            <a:ext cx="523875" cy="4635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a:solidFill>
                  <a:srgbClr val="FFFFFF"/>
                </a:solidFill>
                <a:latin typeface="Arial" charset="0"/>
                <a:ea typeface="Osaka" charset="0"/>
                <a:cs typeface="Osaka" charset="0"/>
              </a:rPr>
              <a:t>79</a:t>
            </a:r>
            <a:endParaRPr lang="en-US">
              <a:solidFill>
                <a:srgbClr val="FFFFFF"/>
              </a:solidFill>
              <a:ea typeface="Osaka" charset="0"/>
              <a:cs typeface="Osaka" charset="0"/>
            </a:endParaRPr>
          </a:p>
        </p:txBody>
      </p:sp>
      <p:sp>
        <p:nvSpPr>
          <p:cNvPr id="4" name="Text Box 4"/>
          <p:cNvSpPr txBox="1">
            <a:spLocks noChangeArrowheads="1"/>
          </p:cNvSpPr>
          <p:nvPr/>
        </p:nvSpPr>
        <p:spPr bwMode="auto">
          <a:xfrm>
            <a:off x="8069430" y="75236"/>
            <a:ext cx="866440"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ea typeface="Osaka" charset="0"/>
                <a:cs typeface="Osaka" charset="0"/>
              </a:rPr>
              <a:t>216a</a:t>
            </a:r>
            <a:endParaRPr lang="en-US" dirty="0">
              <a:solidFill>
                <a:srgbClr val="FFFFFF"/>
              </a:solidFill>
              <a:ea typeface="Osaka" charset="0"/>
              <a:cs typeface="Osaka" charset="0"/>
            </a:endParaRPr>
          </a:p>
        </p:txBody>
      </p:sp>
    </p:spTree>
    <p:extLst>
      <p:ext uri="{BB962C8B-B14F-4D97-AF65-F5344CB8AC3E}">
        <p14:creationId xmlns:p14="http://schemas.microsoft.com/office/powerpoint/2010/main" val="32552028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en-US" sz="5400" b="1" dirty="0">
                <a:effectLst>
                  <a:glow>
                    <a:schemeClr val="tx1"/>
                  </a:glow>
                </a:effectLst>
                <a:latin typeface="Arial" charset="0"/>
                <a:ea typeface="ＭＳ Ｐゴシック" charset="0"/>
                <a:cs typeface="ＭＳ Ｐゴシック" charset="0"/>
              </a:rPr>
              <a:t>God affirms </a:t>
            </a:r>
            <a:r>
              <a:rPr lang="en-US" sz="5400" b="1" dirty="0">
                <a:solidFill>
                  <a:srgbClr val="FFFF00"/>
                </a:solidFill>
                <a:effectLst>
                  <a:glow>
                    <a:schemeClr val="tx1"/>
                  </a:glow>
                </a:effectLst>
                <a:latin typeface="Arial" charset="0"/>
                <a:ea typeface="ＭＳ Ｐゴシック" charset="0"/>
                <a:cs typeface="ＭＳ Ｐゴシック" charset="0"/>
              </a:rPr>
              <a:t>holistically</a:t>
            </a:r>
            <a:r>
              <a:rPr lang="en-US" sz="5400" b="1" dirty="0">
                <a:effectLst>
                  <a:glow>
                    <a:schemeClr val="tx1"/>
                  </a:glow>
                </a:effectLst>
                <a:latin typeface="Arial" charset="0"/>
                <a:ea typeface="ＭＳ Ｐゴシック" charset="0"/>
                <a:cs typeface="ＭＳ Ｐゴシック" charset="0"/>
              </a:rPr>
              <a:t> </a:t>
            </a:r>
            <a:br>
              <a:rPr lang="en-US" sz="3600" b="1" dirty="0">
                <a:effectLst>
                  <a:glow>
                    <a:schemeClr val="tx1"/>
                  </a:glow>
                </a:effectLst>
                <a:latin typeface="Arial" charset="0"/>
                <a:ea typeface="ＭＳ Ｐゴシック" charset="0"/>
                <a:cs typeface="ＭＳ Ｐゴシック" charset="0"/>
              </a:rPr>
            </a:br>
            <a:r>
              <a:rPr lang="en-US" sz="3600" b="1" dirty="0">
                <a:effectLst>
                  <a:glow>
                    <a:schemeClr val="tx1"/>
                  </a:glow>
                </a:effectLst>
                <a:latin typeface="Arial" charset="0"/>
                <a:ea typeface="ＭＳ Ｐゴシック" charset="0"/>
                <a:cs typeface="ＭＳ Ｐゴシック" charset="0"/>
              </a:rPr>
              <a:t>(Main Idea of 2 Thessalonians)</a:t>
            </a:r>
          </a:p>
        </p:txBody>
      </p:sp>
      <p:sp>
        <p:nvSpPr>
          <p:cNvPr id="4" name="Rectangle 2"/>
          <p:cNvSpPr txBox="1">
            <a:spLocks noChangeArrowheads="1"/>
          </p:cNvSpPr>
          <p:nvPr/>
        </p:nvSpPr>
        <p:spPr bwMode="auto">
          <a:xfrm>
            <a:off x="650539" y="177323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Emotions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a:t>
            </a:r>
          </a:p>
        </p:txBody>
      </p:sp>
      <p:sp>
        <p:nvSpPr>
          <p:cNvPr id="5" name="Rectangle 2"/>
          <p:cNvSpPr txBox="1">
            <a:spLocks noChangeArrowheads="1"/>
          </p:cNvSpPr>
          <p:nvPr/>
        </p:nvSpPr>
        <p:spPr bwMode="auto">
          <a:xfrm>
            <a:off x="3667578" y="177323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Theology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2</a:t>
            </a:r>
          </a:p>
        </p:txBody>
      </p:sp>
      <p:sp>
        <p:nvSpPr>
          <p:cNvPr id="6" name="Rectangle 2"/>
          <p:cNvSpPr txBox="1">
            <a:spLocks noChangeArrowheads="1"/>
          </p:cNvSpPr>
          <p:nvPr/>
        </p:nvSpPr>
        <p:spPr bwMode="auto">
          <a:xfrm>
            <a:off x="6684618" y="177323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Practice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3</a:t>
            </a:r>
          </a:p>
        </p:txBody>
      </p:sp>
      <p:sp>
        <p:nvSpPr>
          <p:cNvPr id="2" name="Notched Right Arrow 1"/>
          <p:cNvSpPr/>
          <p:nvPr/>
        </p:nvSpPr>
        <p:spPr bwMode="auto">
          <a:xfrm>
            <a:off x="2584719"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7" name="Notched Right Arrow 6"/>
          <p:cNvSpPr/>
          <p:nvPr/>
        </p:nvSpPr>
        <p:spPr bwMode="auto">
          <a:xfrm>
            <a:off x="5570515"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 name="Rectangle 2">
            <a:extLst>
              <a:ext uri="{FF2B5EF4-FFF2-40B4-BE49-F238E27FC236}">
                <a16:creationId xmlns:a16="http://schemas.microsoft.com/office/drawing/2014/main" id="{ECF1CA2B-0132-2D4B-8C65-7C9B09B585F6}"/>
              </a:ext>
            </a:extLst>
          </p:cNvPr>
          <p:cNvSpPr txBox="1">
            <a:spLocks noChangeArrowheads="1"/>
          </p:cNvSpPr>
          <p:nvPr/>
        </p:nvSpPr>
        <p:spPr bwMode="auto">
          <a:xfrm>
            <a:off x="0" y="-487"/>
            <a:ext cx="9144000" cy="1555750"/>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0" cap="none" spc="0" normalizeH="0" baseline="0" noProof="0" dirty="0">
                <a:ln>
                  <a:noFill/>
                </a:ln>
                <a:solidFill>
                  <a:srgbClr val="FFFFFF"/>
                </a:solidFill>
                <a:effectLst>
                  <a:glow rad="876300">
                    <a:srgbClr val="000000"/>
                  </a:glow>
                </a:effectLst>
                <a:uLnTx/>
                <a:uFillTx/>
                <a:latin typeface="Arial" charset="0"/>
                <a:ea typeface="ＭＳ Ｐゴシック" charset="0"/>
                <a:cs typeface="ＭＳ Ｐゴシック" charset="0"/>
              </a:rPr>
              <a:t>How God affirms…</a:t>
            </a:r>
          </a:p>
        </p:txBody>
      </p:sp>
      <p:pic>
        <p:nvPicPr>
          <p:cNvPr id="422914" name="Picture 2" descr="http://headhearthand.org/uploads/2014/02/hhh-footer.png">
            <a:extLst>
              <a:ext uri="{FF2B5EF4-FFF2-40B4-BE49-F238E27FC236}">
                <a16:creationId xmlns:a16="http://schemas.microsoft.com/office/drawing/2014/main" id="{21E2835A-0999-EC46-960F-DDF0EF5903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0246"/>
          <a:stretch/>
        </p:blipFill>
        <p:spPr bwMode="auto">
          <a:xfrm>
            <a:off x="3906425" y="-6423"/>
            <a:ext cx="2282371" cy="28194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headhearthand.org/uploads/2014/02/hhh-footer.png">
            <a:extLst>
              <a:ext uri="{FF2B5EF4-FFF2-40B4-BE49-F238E27FC236}">
                <a16:creationId xmlns:a16="http://schemas.microsoft.com/office/drawing/2014/main" id="{EC09E490-3BAF-A348-8ECF-C81403D980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2606"/>
          <a:stretch/>
        </p:blipFill>
        <p:spPr bwMode="auto">
          <a:xfrm>
            <a:off x="6782536" y="-6423"/>
            <a:ext cx="2101296" cy="28194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headhearthand.org/uploads/2014/02/hhh-footer.png">
            <a:extLst>
              <a:ext uri="{FF2B5EF4-FFF2-40B4-BE49-F238E27FC236}">
                <a16:creationId xmlns:a16="http://schemas.microsoft.com/office/drawing/2014/main" id="{5E23497F-C946-8344-9A9E-8F4FA75FCE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997" r="27028"/>
          <a:stretch/>
        </p:blipFill>
        <p:spPr bwMode="auto">
          <a:xfrm>
            <a:off x="39974" y="-6423"/>
            <a:ext cx="3272710" cy="2735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0362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29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00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5" grpId="0" animBg="1"/>
      <p:bldP spid="6" grpId="0" animBg="1"/>
      <p:bldP spid="2" grpId="0" animBg="1"/>
      <p:bldP spid="7"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41" name="Picture 1" descr="dan 2 prophecy_statu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6411913" cy="69246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9315" name="Text Box 3"/>
          <p:cNvSpPr txBox="1">
            <a:spLocks noChangeArrowheads="1"/>
          </p:cNvSpPr>
          <p:nvPr/>
        </p:nvSpPr>
        <p:spPr bwMode="auto">
          <a:xfrm>
            <a:off x="684473" y="332656"/>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4000" b="1" dirty="0">
                <a:solidFill>
                  <a:srgbClr val="FFFFFF"/>
                </a:solidFill>
                <a:effectLst>
                  <a:glow rad="101600">
                    <a:srgbClr val="000000">
                      <a:alpha val="75000"/>
                    </a:srgbClr>
                  </a:glow>
                </a:effectLst>
                <a:latin typeface="Arial"/>
                <a:ea typeface="ＭＳ Ｐゴシック" charset="0"/>
                <a:cs typeface="Arial"/>
              </a:rPr>
              <a:t>Gold</a:t>
            </a:r>
          </a:p>
        </p:txBody>
      </p:sp>
      <p:sp>
        <p:nvSpPr>
          <p:cNvPr id="269316" name="Text Box 4"/>
          <p:cNvSpPr txBox="1">
            <a:spLocks noChangeArrowheads="1"/>
          </p:cNvSpPr>
          <p:nvPr/>
        </p:nvSpPr>
        <p:spPr bwMode="auto">
          <a:xfrm>
            <a:off x="684473" y="1538790"/>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4000" b="1" dirty="0">
                <a:solidFill>
                  <a:srgbClr val="FFFFFF"/>
                </a:solidFill>
                <a:effectLst>
                  <a:glow rad="101600">
                    <a:srgbClr val="000000">
                      <a:alpha val="75000"/>
                    </a:srgbClr>
                  </a:glow>
                </a:effectLst>
                <a:latin typeface="Arial"/>
                <a:ea typeface="ＭＳ Ｐゴシック" charset="0"/>
                <a:cs typeface="Arial"/>
              </a:rPr>
              <a:t>Silver</a:t>
            </a:r>
          </a:p>
        </p:txBody>
      </p:sp>
      <p:sp>
        <p:nvSpPr>
          <p:cNvPr id="269317" name="Text Box 5"/>
          <p:cNvSpPr txBox="1">
            <a:spLocks noChangeArrowheads="1"/>
          </p:cNvSpPr>
          <p:nvPr/>
        </p:nvSpPr>
        <p:spPr bwMode="auto">
          <a:xfrm>
            <a:off x="684473" y="2744924"/>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4000" b="1">
                <a:solidFill>
                  <a:srgbClr val="FFFFFF"/>
                </a:solidFill>
                <a:effectLst>
                  <a:glow rad="101600">
                    <a:srgbClr val="000000">
                      <a:alpha val="75000"/>
                    </a:srgbClr>
                  </a:glow>
                </a:effectLst>
                <a:latin typeface="Arial"/>
                <a:ea typeface="ＭＳ Ｐゴシック" charset="0"/>
                <a:cs typeface="Arial"/>
              </a:rPr>
              <a:t>Bronze</a:t>
            </a:r>
          </a:p>
        </p:txBody>
      </p:sp>
      <p:sp>
        <p:nvSpPr>
          <p:cNvPr id="269318" name="Text Box 6"/>
          <p:cNvSpPr txBox="1">
            <a:spLocks noChangeArrowheads="1"/>
          </p:cNvSpPr>
          <p:nvPr/>
        </p:nvSpPr>
        <p:spPr bwMode="auto">
          <a:xfrm>
            <a:off x="684473" y="3951058"/>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4000" b="1" dirty="0">
                <a:solidFill>
                  <a:srgbClr val="FFFFFF"/>
                </a:solidFill>
                <a:effectLst>
                  <a:glow rad="101600">
                    <a:srgbClr val="000000">
                      <a:alpha val="75000"/>
                    </a:srgbClr>
                  </a:glow>
                </a:effectLst>
                <a:latin typeface="Arial"/>
                <a:ea typeface="ＭＳ Ｐゴシック" charset="0"/>
                <a:cs typeface="Arial"/>
              </a:rPr>
              <a:t>Iron</a:t>
            </a:r>
          </a:p>
        </p:txBody>
      </p:sp>
      <p:sp>
        <p:nvSpPr>
          <p:cNvPr id="269319" name="Text Box 7"/>
          <p:cNvSpPr txBox="1">
            <a:spLocks noChangeArrowheads="1"/>
          </p:cNvSpPr>
          <p:nvPr/>
        </p:nvSpPr>
        <p:spPr bwMode="auto">
          <a:xfrm>
            <a:off x="0" y="5157192"/>
            <a:ext cx="3635896" cy="72008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0"/>
              </a:spcBef>
              <a:spcAft>
                <a:spcPct val="0"/>
              </a:spcAft>
              <a:defRPr/>
            </a:pPr>
            <a:r>
              <a:rPr lang="en-US" sz="4000" b="1" dirty="0">
                <a:solidFill>
                  <a:srgbClr val="FFFFFF"/>
                </a:solidFill>
                <a:effectLst>
                  <a:glow rad="101600">
                    <a:srgbClr val="000000">
                      <a:alpha val="75000"/>
                    </a:srgbClr>
                  </a:glow>
                </a:effectLst>
                <a:latin typeface="Arial"/>
                <a:ea typeface="ＭＳ Ｐゴシック" charset="0"/>
                <a:cs typeface="Arial"/>
              </a:rPr>
              <a:t>Iron &amp; Clay</a:t>
            </a:r>
          </a:p>
        </p:txBody>
      </p:sp>
      <p:sp>
        <p:nvSpPr>
          <p:cNvPr id="269322" name="Text Box 10"/>
          <p:cNvSpPr txBox="1">
            <a:spLocks noChangeArrowheads="1"/>
          </p:cNvSpPr>
          <p:nvPr/>
        </p:nvSpPr>
        <p:spPr bwMode="auto">
          <a:xfrm>
            <a:off x="3926532" y="332656"/>
            <a:ext cx="226695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4000" b="1">
                <a:solidFill>
                  <a:srgbClr val="FFFFFF"/>
                </a:solidFill>
                <a:effectLst>
                  <a:glow rad="101600">
                    <a:srgbClr val="000000">
                      <a:alpha val="75000"/>
                    </a:srgbClr>
                  </a:glow>
                </a:effectLst>
                <a:latin typeface="Arial"/>
                <a:ea typeface="ＭＳ Ｐゴシック" charset="0"/>
                <a:cs typeface="Arial"/>
              </a:rPr>
              <a:t>Babylon</a:t>
            </a:r>
          </a:p>
        </p:txBody>
      </p:sp>
      <p:sp>
        <p:nvSpPr>
          <p:cNvPr id="269323" name="Text Box 11"/>
          <p:cNvSpPr txBox="1">
            <a:spLocks noChangeArrowheads="1"/>
          </p:cNvSpPr>
          <p:nvPr/>
        </p:nvSpPr>
        <p:spPr bwMode="auto">
          <a:xfrm>
            <a:off x="3926532" y="1543552"/>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4000" b="1">
                <a:solidFill>
                  <a:srgbClr val="FFFFFF"/>
                </a:solidFill>
                <a:effectLst>
                  <a:glow rad="101600">
                    <a:srgbClr val="000000">
                      <a:alpha val="75000"/>
                    </a:srgbClr>
                  </a:glow>
                </a:effectLst>
                <a:latin typeface="Arial"/>
                <a:ea typeface="ＭＳ Ｐゴシック" charset="0"/>
                <a:cs typeface="Arial"/>
              </a:rPr>
              <a:t>Persia</a:t>
            </a:r>
          </a:p>
        </p:txBody>
      </p:sp>
      <p:sp>
        <p:nvSpPr>
          <p:cNvPr id="269324" name="Text Box 12"/>
          <p:cNvSpPr txBox="1">
            <a:spLocks noChangeArrowheads="1"/>
          </p:cNvSpPr>
          <p:nvPr/>
        </p:nvSpPr>
        <p:spPr bwMode="auto">
          <a:xfrm>
            <a:off x="3926532" y="2748098"/>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4000" b="1" dirty="0">
                <a:solidFill>
                  <a:srgbClr val="FFFFFF"/>
                </a:solidFill>
                <a:effectLst>
                  <a:glow rad="101600">
                    <a:srgbClr val="000000">
                      <a:alpha val="75000"/>
                    </a:srgbClr>
                  </a:glow>
                </a:effectLst>
                <a:latin typeface="Arial"/>
                <a:ea typeface="ＭＳ Ｐゴシック" charset="0"/>
                <a:cs typeface="Arial"/>
              </a:rPr>
              <a:t>Greece</a:t>
            </a:r>
          </a:p>
        </p:txBody>
      </p:sp>
      <p:sp>
        <p:nvSpPr>
          <p:cNvPr id="269325" name="Text Box 13"/>
          <p:cNvSpPr txBox="1">
            <a:spLocks noChangeArrowheads="1"/>
          </p:cNvSpPr>
          <p:nvPr/>
        </p:nvSpPr>
        <p:spPr bwMode="auto">
          <a:xfrm>
            <a:off x="3926532" y="3952644"/>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4000" b="1" dirty="0">
                <a:solidFill>
                  <a:srgbClr val="FFFFFF"/>
                </a:solidFill>
                <a:effectLst>
                  <a:glow rad="101600">
                    <a:srgbClr val="000000">
                      <a:alpha val="75000"/>
                    </a:srgbClr>
                  </a:glow>
                </a:effectLst>
                <a:latin typeface="Arial"/>
                <a:ea typeface="ＭＳ Ｐゴシック" charset="0"/>
                <a:cs typeface="Arial"/>
              </a:rPr>
              <a:t>Rome</a:t>
            </a:r>
          </a:p>
        </p:txBody>
      </p:sp>
      <p:sp>
        <p:nvSpPr>
          <p:cNvPr id="269326" name="Text Box 14"/>
          <p:cNvSpPr txBox="1">
            <a:spLocks noChangeArrowheads="1"/>
          </p:cNvSpPr>
          <p:nvPr/>
        </p:nvSpPr>
        <p:spPr bwMode="auto">
          <a:xfrm>
            <a:off x="3315767" y="5157191"/>
            <a:ext cx="3488481"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0"/>
              </a:spcBef>
              <a:spcAft>
                <a:spcPct val="0"/>
              </a:spcAft>
              <a:defRPr/>
            </a:pPr>
            <a:r>
              <a:rPr lang="en-US" sz="4000" b="1" dirty="0">
                <a:solidFill>
                  <a:srgbClr val="FFFFFF"/>
                </a:solidFill>
                <a:effectLst>
                  <a:glow rad="101600">
                    <a:srgbClr val="000000">
                      <a:alpha val="75000"/>
                    </a:srgbClr>
                  </a:glow>
                </a:effectLst>
                <a:latin typeface="Arial"/>
                <a:ea typeface="ＭＳ Ｐゴシック" charset="0"/>
                <a:cs typeface="Arial"/>
              </a:rPr>
              <a:t>Antichrist</a:t>
            </a:r>
          </a:p>
        </p:txBody>
      </p:sp>
      <p:sp>
        <p:nvSpPr>
          <p:cNvPr id="269327" name="Text Box 15"/>
          <p:cNvSpPr txBox="1">
            <a:spLocks noChangeArrowheads="1"/>
          </p:cNvSpPr>
          <p:nvPr/>
        </p:nvSpPr>
        <p:spPr bwMode="auto">
          <a:xfrm>
            <a:off x="6660232" y="6126995"/>
            <a:ext cx="2592288"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4000" b="1" dirty="0">
                <a:solidFill>
                  <a:srgbClr val="FFFFFF"/>
                </a:solidFill>
                <a:effectLst>
                  <a:glow rad="101600">
                    <a:srgbClr val="000000">
                      <a:alpha val="75000"/>
                    </a:srgbClr>
                  </a:glow>
                </a:effectLst>
                <a:latin typeface="Arial"/>
                <a:ea typeface="ＭＳ Ｐゴシック" charset="0"/>
                <a:cs typeface="Arial"/>
              </a:rPr>
              <a:t>Kingdom</a:t>
            </a:r>
          </a:p>
        </p:txBody>
      </p:sp>
      <p:sp>
        <p:nvSpPr>
          <p:cNvPr id="269328" name="Text Box 16"/>
          <p:cNvSpPr txBox="1">
            <a:spLocks noChangeArrowheads="1"/>
          </p:cNvSpPr>
          <p:nvPr/>
        </p:nvSpPr>
        <p:spPr bwMode="auto">
          <a:xfrm>
            <a:off x="0" y="6127940"/>
            <a:ext cx="205172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4000" b="1" dirty="0">
                <a:solidFill>
                  <a:srgbClr val="FFFFFF"/>
                </a:solidFill>
                <a:effectLst>
                  <a:glow rad="101600">
                    <a:srgbClr val="000000">
                      <a:alpha val="75000"/>
                    </a:srgbClr>
                  </a:glow>
                </a:effectLst>
                <a:latin typeface="Arial"/>
                <a:ea typeface="ＭＳ Ｐゴシック" charset="0"/>
                <a:cs typeface="Arial"/>
              </a:rPr>
              <a:t>Stone</a:t>
            </a:r>
          </a:p>
        </p:txBody>
      </p:sp>
      <p:sp>
        <p:nvSpPr>
          <p:cNvPr id="180240" name="Rectangle 17"/>
          <p:cNvSpPr>
            <a:spLocks noGrp="1" noChangeArrowheads="1"/>
          </p:cNvSpPr>
          <p:nvPr>
            <p:ph type="title" idx="4294967295"/>
          </p:nvPr>
        </p:nvSpPr>
        <p:spPr>
          <a:xfrm>
            <a:off x="6372225" y="215900"/>
            <a:ext cx="2771775" cy="2852738"/>
          </a:xfrm>
        </p:spPr>
        <p:txBody>
          <a:bodyPr/>
          <a:lstStyle/>
          <a:p>
            <a:pPr eaLnBrk="1" hangingPunct="1">
              <a:defRPr/>
            </a:pPr>
            <a:r>
              <a:rPr lang="en-US" dirty="0">
                <a:solidFill>
                  <a:schemeClr val="accent1">
                    <a:lumMod val="20000"/>
                    <a:lumOff val="80000"/>
                  </a:schemeClr>
                </a:solidFill>
                <a:effectLst/>
                <a:latin typeface="Arial" charset="0"/>
                <a:ea typeface="ＭＳ Ｐゴシック" charset="0"/>
                <a:cs typeface="Arial" charset="0"/>
              </a:rPr>
              <a:t>The Image of Daniel 2</a:t>
            </a:r>
          </a:p>
        </p:txBody>
      </p:sp>
      <p:pic>
        <p:nvPicPr>
          <p:cNvPr id="3" name="Picture 2" descr="dan 2 13547wet_stone.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72575" y="-242888"/>
            <a:ext cx="1663700" cy="1109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8921939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nodeType="clickEffect">
                                  <p:stCondLst>
                                    <p:cond delay="0"/>
                                  </p:stCondLst>
                                  <p:childTnLst>
                                    <p:set>
                                      <p:cBhvr>
                                        <p:cTn id="6" dur="1" fill="hold">
                                          <p:stCondLst>
                                            <p:cond delay="0"/>
                                          </p:stCondLst>
                                        </p:cTn>
                                        <p:tgtEl>
                                          <p:spTgt spid="269315"/>
                                        </p:tgtEl>
                                        <p:attrNameLst>
                                          <p:attrName>style.visibility</p:attrName>
                                        </p:attrNameLst>
                                      </p:cBhvr>
                                      <p:to>
                                        <p:strVal val="visible"/>
                                      </p:to>
                                    </p:set>
                                    <p:animEffect transition="in" filter="fade">
                                      <p:cBhvr>
                                        <p:cTn id="7" dur="2000"/>
                                        <p:tgtEl>
                                          <p:spTgt spid="269315"/>
                                        </p:tgtEl>
                                      </p:cBhvr>
                                    </p:animEffect>
                                    <p:anim calcmode="lin" valueType="num">
                                      <p:cBhvr>
                                        <p:cTn id="8" dur="2000" fill="hold"/>
                                        <p:tgtEl>
                                          <p:spTgt spid="269315"/>
                                        </p:tgtEl>
                                        <p:attrNameLst>
                                          <p:attrName>style.rotation</p:attrName>
                                        </p:attrNameLst>
                                      </p:cBhvr>
                                      <p:tavLst>
                                        <p:tav tm="0">
                                          <p:val>
                                            <p:fltVal val="720"/>
                                          </p:val>
                                        </p:tav>
                                        <p:tav tm="100000">
                                          <p:val>
                                            <p:fltVal val="0"/>
                                          </p:val>
                                        </p:tav>
                                      </p:tavLst>
                                    </p:anim>
                                    <p:anim calcmode="lin" valueType="num">
                                      <p:cBhvr>
                                        <p:cTn id="9" dur="2000" fill="hold"/>
                                        <p:tgtEl>
                                          <p:spTgt spid="269315"/>
                                        </p:tgtEl>
                                        <p:attrNameLst>
                                          <p:attrName>ppt_h</p:attrName>
                                        </p:attrNameLst>
                                      </p:cBhvr>
                                      <p:tavLst>
                                        <p:tav tm="0">
                                          <p:val>
                                            <p:fltVal val="0"/>
                                          </p:val>
                                        </p:tav>
                                        <p:tav tm="100000">
                                          <p:val>
                                            <p:strVal val="#ppt_h"/>
                                          </p:val>
                                        </p:tav>
                                      </p:tavLst>
                                    </p:anim>
                                    <p:anim calcmode="lin" valueType="num">
                                      <p:cBhvr>
                                        <p:cTn id="10" dur="2000" fill="hold"/>
                                        <p:tgtEl>
                                          <p:spTgt spid="269315"/>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nodeType="clickEffect">
                                  <p:stCondLst>
                                    <p:cond delay="0"/>
                                  </p:stCondLst>
                                  <p:childTnLst>
                                    <p:set>
                                      <p:cBhvr>
                                        <p:cTn id="14" dur="1" fill="hold">
                                          <p:stCondLst>
                                            <p:cond delay="0"/>
                                          </p:stCondLst>
                                        </p:cTn>
                                        <p:tgtEl>
                                          <p:spTgt spid="269316"/>
                                        </p:tgtEl>
                                        <p:attrNameLst>
                                          <p:attrName>style.visibility</p:attrName>
                                        </p:attrNameLst>
                                      </p:cBhvr>
                                      <p:to>
                                        <p:strVal val="visible"/>
                                      </p:to>
                                    </p:set>
                                    <p:animEffect transition="in" filter="fade">
                                      <p:cBhvr>
                                        <p:cTn id="15" dur="2000"/>
                                        <p:tgtEl>
                                          <p:spTgt spid="269316"/>
                                        </p:tgtEl>
                                      </p:cBhvr>
                                    </p:animEffect>
                                    <p:anim calcmode="lin" valueType="num">
                                      <p:cBhvr>
                                        <p:cTn id="16" dur="2000" fill="hold"/>
                                        <p:tgtEl>
                                          <p:spTgt spid="269316"/>
                                        </p:tgtEl>
                                        <p:attrNameLst>
                                          <p:attrName>style.rotation</p:attrName>
                                        </p:attrNameLst>
                                      </p:cBhvr>
                                      <p:tavLst>
                                        <p:tav tm="0">
                                          <p:val>
                                            <p:fltVal val="720"/>
                                          </p:val>
                                        </p:tav>
                                        <p:tav tm="100000">
                                          <p:val>
                                            <p:fltVal val="0"/>
                                          </p:val>
                                        </p:tav>
                                      </p:tavLst>
                                    </p:anim>
                                    <p:anim calcmode="lin" valueType="num">
                                      <p:cBhvr>
                                        <p:cTn id="17" dur="2000" fill="hold"/>
                                        <p:tgtEl>
                                          <p:spTgt spid="269316"/>
                                        </p:tgtEl>
                                        <p:attrNameLst>
                                          <p:attrName>ppt_h</p:attrName>
                                        </p:attrNameLst>
                                      </p:cBhvr>
                                      <p:tavLst>
                                        <p:tav tm="0">
                                          <p:val>
                                            <p:fltVal val="0"/>
                                          </p:val>
                                        </p:tav>
                                        <p:tav tm="100000">
                                          <p:val>
                                            <p:strVal val="#ppt_h"/>
                                          </p:val>
                                        </p:tav>
                                      </p:tavLst>
                                    </p:anim>
                                    <p:anim calcmode="lin" valueType="num">
                                      <p:cBhvr>
                                        <p:cTn id="18" dur="2000" fill="hold"/>
                                        <p:tgtEl>
                                          <p:spTgt spid="269316"/>
                                        </p:tgtEl>
                                        <p:attrNameLst>
                                          <p:attrName>ppt_w</p:attrName>
                                        </p:attrNameLst>
                                      </p:cBhvr>
                                      <p:tavLst>
                                        <p:tav tm="0">
                                          <p:val>
                                            <p:fltVal val="0"/>
                                          </p:val>
                                        </p:tav>
                                        <p:tav tm="100000">
                                          <p:val>
                                            <p:strVal val="#ppt_w"/>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entr" presetSubtype="0" fill="hold" nodeType="clickEffect">
                                  <p:stCondLst>
                                    <p:cond delay="0"/>
                                  </p:stCondLst>
                                  <p:childTnLst>
                                    <p:set>
                                      <p:cBhvr>
                                        <p:cTn id="22" dur="1" fill="hold">
                                          <p:stCondLst>
                                            <p:cond delay="0"/>
                                          </p:stCondLst>
                                        </p:cTn>
                                        <p:tgtEl>
                                          <p:spTgt spid="269317"/>
                                        </p:tgtEl>
                                        <p:attrNameLst>
                                          <p:attrName>style.visibility</p:attrName>
                                        </p:attrNameLst>
                                      </p:cBhvr>
                                      <p:to>
                                        <p:strVal val="visible"/>
                                      </p:to>
                                    </p:set>
                                    <p:animEffect transition="in" filter="fade">
                                      <p:cBhvr>
                                        <p:cTn id="23" dur="2000"/>
                                        <p:tgtEl>
                                          <p:spTgt spid="269317"/>
                                        </p:tgtEl>
                                      </p:cBhvr>
                                    </p:animEffect>
                                    <p:anim calcmode="lin" valueType="num">
                                      <p:cBhvr>
                                        <p:cTn id="24" dur="2000" fill="hold"/>
                                        <p:tgtEl>
                                          <p:spTgt spid="269317"/>
                                        </p:tgtEl>
                                        <p:attrNameLst>
                                          <p:attrName>style.rotation</p:attrName>
                                        </p:attrNameLst>
                                      </p:cBhvr>
                                      <p:tavLst>
                                        <p:tav tm="0">
                                          <p:val>
                                            <p:fltVal val="720"/>
                                          </p:val>
                                        </p:tav>
                                        <p:tav tm="100000">
                                          <p:val>
                                            <p:fltVal val="0"/>
                                          </p:val>
                                        </p:tav>
                                      </p:tavLst>
                                    </p:anim>
                                    <p:anim calcmode="lin" valueType="num">
                                      <p:cBhvr>
                                        <p:cTn id="25" dur="2000" fill="hold"/>
                                        <p:tgtEl>
                                          <p:spTgt spid="269317"/>
                                        </p:tgtEl>
                                        <p:attrNameLst>
                                          <p:attrName>ppt_h</p:attrName>
                                        </p:attrNameLst>
                                      </p:cBhvr>
                                      <p:tavLst>
                                        <p:tav tm="0">
                                          <p:val>
                                            <p:fltVal val="0"/>
                                          </p:val>
                                        </p:tav>
                                        <p:tav tm="100000">
                                          <p:val>
                                            <p:strVal val="#ppt_h"/>
                                          </p:val>
                                        </p:tav>
                                      </p:tavLst>
                                    </p:anim>
                                    <p:anim calcmode="lin" valueType="num">
                                      <p:cBhvr>
                                        <p:cTn id="26" dur="2000" fill="hold"/>
                                        <p:tgtEl>
                                          <p:spTgt spid="269317"/>
                                        </p:tgtEl>
                                        <p:attrNameLst>
                                          <p:attrName>ppt_w</p:attrName>
                                        </p:attrNameLst>
                                      </p:cBhvr>
                                      <p:tavLst>
                                        <p:tav tm="0">
                                          <p:val>
                                            <p:fltVal val="0"/>
                                          </p:val>
                                        </p:tav>
                                        <p:tav tm="100000">
                                          <p:val>
                                            <p:strVal val="#ppt_w"/>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5" presetClass="entr" presetSubtype="0" fill="hold" nodeType="clickEffect">
                                  <p:stCondLst>
                                    <p:cond delay="0"/>
                                  </p:stCondLst>
                                  <p:childTnLst>
                                    <p:set>
                                      <p:cBhvr>
                                        <p:cTn id="30" dur="1" fill="hold">
                                          <p:stCondLst>
                                            <p:cond delay="0"/>
                                          </p:stCondLst>
                                        </p:cTn>
                                        <p:tgtEl>
                                          <p:spTgt spid="269318"/>
                                        </p:tgtEl>
                                        <p:attrNameLst>
                                          <p:attrName>style.visibility</p:attrName>
                                        </p:attrNameLst>
                                      </p:cBhvr>
                                      <p:to>
                                        <p:strVal val="visible"/>
                                      </p:to>
                                    </p:set>
                                    <p:animEffect transition="in" filter="fade">
                                      <p:cBhvr>
                                        <p:cTn id="31" dur="2000"/>
                                        <p:tgtEl>
                                          <p:spTgt spid="269318"/>
                                        </p:tgtEl>
                                      </p:cBhvr>
                                    </p:animEffect>
                                    <p:anim calcmode="lin" valueType="num">
                                      <p:cBhvr>
                                        <p:cTn id="32" dur="2000" fill="hold"/>
                                        <p:tgtEl>
                                          <p:spTgt spid="269318"/>
                                        </p:tgtEl>
                                        <p:attrNameLst>
                                          <p:attrName>style.rotation</p:attrName>
                                        </p:attrNameLst>
                                      </p:cBhvr>
                                      <p:tavLst>
                                        <p:tav tm="0">
                                          <p:val>
                                            <p:fltVal val="720"/>
                                          </p:val>
                                        </p:tav>
                                        <p:tav tm="100000">
                                          <p:val>
                                            <p:fltVal val="0"/>
                                          </p:val>
                                        </p:tav>
                                      </p:tavLst>
                                    </p:anim>
                                    <p:anim calcmode="lin" valueType="num">
                                      <p:cBhvr>
                                        <p:cTn id="33" dur="2000" fill="hold"/>
                                        <p:tgtEl>
                                          <p:spTgt spid="269318"/>
                                        </p:tgtEl>
                                        <p:attrNameLst>
                                          <p:attrName>ppt_h</p:attrName>
                                        </p:attrNameLst>
                                      </p:cBhvr>
                                      <p:tavLst>
                                        <p:tav tm="0">
                                          <p:val>
                                            <p:fltVal val="0"/>
                                          </p:val>
                                        </p:tav>
                                        <p:tav tm="100000">
                                          <p:val>
                                            <p:strVal val="#ppt_h"/>
                                          </p:val>
                                        </p:tav>
                                      </p:tavLst>
                                    </p:anim>
                                    <p:anim calcmode="lin" valueType="num">
                                      <p:cBhvr>
                                        <p:cTn id="34" dur="2000" fill="hold"/>
                                        <p:tgtEl>
                                          <p:spTgt spid="269318"/>
                                        </p:tgtEl>
                                        <p:attrNameLst>
                                          <p:attrName>ppt_w</p:attrName>
                                        </p:attrNameLst>
                                      </p:cBhvr>
                                      <p:tavLst>
                                        <p:tav tm="0">
                                          <p:val>
                                            <p:fltVal val="0"/>
                                          </p:val>
                                        </p:tav>
                                        <p:tav tm="100000">
                                          <p:val>
                                            <p:strVal val="#ppt_w"/>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5" presetClass="entr" presetSubtype="0" fill="hold" nodeType="clickEffect">
                                  <p:stCondLst>
                                    <p:cond delay="0"/>
                                  </p:stCondLst>
                                  <p:childTnLst>
                                    <p:set>
                                      <p:cBhvr>
                                        <p:cTn id="38" dur="1" fill="hold">
                                          <p:stCondLst>
                                            <p:cond delay="0"/>
                                          </p:stCondLst>
                                        </p:cTn>
                                        <p:tgtEl>
                                          <p:spTgt spid="269319"/>
                                        </p:tgtEl>
                                        <p:attrNameLst>
                                          <p:attrName>style.visibility</p:attrName>
                                        </p:attrNameLst>
                                      </p:cBhvr>
                                      <p:to>
                                        <p:strVal val="visible"/>
                                      </p:to>
                                    </p:set>
                                    <p:animEffect transition="in" filter="fade">
                                      <p:cBhvr>
                                        <p:cTn id="39" dur="2000"/>
                                        <p:tgtEl>
                                          <p:spTgt spid="269319"/>
                                        </p:tgtEl>
                                      </p:cBhvr>
                                    </p:animEffect>
                                    <p:anim calcmode="lin" valueType="num">
                                      <p:cBhvr>
                                        <p:cTn id="40" dur="2000" fill="hold"/>
                                        <p:tgtEl>
                                          <p:spTgt spid="269319"/>
                                        </p:tgtEl>
                                        <p:attrNameLst>
                                          <p:attrName>style.rotation</p:attrName>
                                        </p:attrNameLst>
                                      </p:cBhvr>
                                      <p:tavLst>
                                        <p:tav tm="0">
                                          <p:val>
                                            <p:fltVal val="720"/>
                                          </p:val>
                                        </p:tav>
                                        <p:tav tm="100000">
                                          <p:val>
                                            <p:fltVal val="0"/>
                                          </p:val>
                                        </p:tav>
                                      </p:tavLst>
                                    </p:anim>
                                    <p:anim calcmode="lin" valueType="num">
                                      <p:cBhvr>
                                        <p:cTn id="41" dur="2000" fill="hold"/>
                                        <p:tgtEl>
                                          <p:spTgt spid="269319"/>
                                        </p:tgtEl>
                                        <p:attrNameLst>
                                          <p:attrName>ppt_h</p:attrName>
                                        </p:attrNameLst>
                                      </p:cBhvr>
                                      <p:tavLst>
                                        <p:tav tm="0">
                                          <p:val>
                                            <p:fltVal val="0"/>
                                          </p:val>
                                        </p:tav>
                                        <p:tav tm="100000">
                                          <p:val>
                                            <p:strVal val="#ppt_h"/>
                                          </p:val>
                                        </p:tav>
                                      </p:tavLst>
                                    </p:anim>
                                    <p:anim calcmode="lin" valueType="num">
                                      <p:cBhvr>
                                        <p:cTn id="42" dur="2000" fill="hold"/>
                                        <p:tgtEl>
                                          <p:spTgt spid="269319"/>
                                        </p:tgtEl>
                                        <p:attrNameLst>
                                          <p:attrName>ppt_w</p:attrName>
                                        </p:attrNameLst>
                                      </p:cBhvr>
                                      <p:tavLst>
                                        <p:tav tm="0">
                                          <p:val>
                                            <p:fltVal val="0"/>
                                          </p:val>
                                        </p:tav>
                                        <p:tav tm="100000">
                                          <p:val>
                                            <p:strVal val="#ppt_w"/>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nodeType="clickEffect">
                                  <p:stCondLst>
                                    <p:cond delay="0"/>
                                  </p:stCondLst>
                                  <p:childTnLst>
                                    <p:set>
                                      <p:cBhvr>
                                        <p:cTn id="46" dur="1" fill="hold">
                                          <p:stCondLst>
                                            <p:cond delay="0"/>
                                          </p:stCondLst>
                                        </p:cTn>
                                        <p:tgtEl>
                                          <p:spTgt spid="269328"/>
                                        </p:tgtEl>
                                        <p:attrNameLst>
                                          <p:attrName>style.visibility</p:attrName>
                                        </p:attrNameLst>
                                      </p:cBhvr>
                                      <p:to>
                                        <p:strVal val="visible"/>
                                      </p:to>
                                    </p:set>
                                    <p:anim calcmode="lin" valueType="num">
                                      <p:cBhvr>
                                        <p:cTn id="47" dur="1000" fill="hold"/>
                                        <p:tgtEl>
                                          <p:spTgt spid="269328"/>
                                        </p:tgtEl>
                                        <p:attrNameLst>
                                          <p:attrName>ppt_w</p:attrName>
                                        </p:attrNameLst>
                                      </p:cBhvr>
                                      <p:tavLst>
                                        <p:tav tm="0">
                                          <p:val>
                                            <p:fltVal val="0"/>
                                          </p:val>
                                        </p:tav>
                                        <p:tav tm="100000">
                                          <p:val>
                                            <p:strVal val="#ppt_w"/>
                                          </p:val>
                                        </p:tav>
                                      </p:tavLst>
                                    </p:anim>
                                    <p:anim calcmode="lin" valueType="num">
                                      <p:cBhvr>
                                        <p:cTn id="48" dur="1000" fill="hold"/>
                                        <p:tgtEl>
                                          <p:spTgt spid="269328"/>
                                        </p:tgtEl>
                                        <p:attrNameLst>
                                          <p:attrName>ppt_h</p:attrName>
                                        </p:attrNameLst>
                                      </p:cBhvr>
                                      <p:tavLst>
                                        <p:tav tm="0">
                                          <p:val>
                                            <p:fltVal val="0"/>
                                          </p:val>
                                        </p:tav>
                                        <p:tav tm="100000">
                                          <p:val>
                                            <p:strVal val="#ppt_h"/>
                                          </p:val>
                                        </p:tav>
                                      </p:tavLst>
                                    </p:anim>
                                    <p:anim calcmode="lin" valueType="num">
                                      <p:cBhvr>
                                        <p:cTn id="49" dur="1000" fill="hold"/>
                                        <p:tgtEl>
                                          <p:spTgt spid="269328"/>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69328"/>
                                        </p:tgtEl>
                                        <p:attrNameLst>
                                          <p:attrName>ppt_y</p:attrName>
                                        </p:attrNameLst>
                                      </p:cBhvr>
                                      <p:tavLst>
                                        <p:tav tm="0" fmla="#ppt_y+(sin(-2*pi*(1-$))*-#ppt_x+cos(-2*pi*(1-$))*(1-#ppt_y))*(1-$)">
                                          <p:val>
                                            <p:fltVal val="0"/>
                                          </p:val>
                                        </p:tav>
                                        <p:tav tm="100000">
                                          <p:val>
                                            <p:fltVal val="1"/>
                                          </p:val>
                                        </p:tav>
                                      </p:tavLst>
                                    </p:anim>
                                  </p:childTnLst>
                                </p:cTn>
                              </p:par>
                              <p:par>
                                <p:cTn id="51" presetID="0" presetClass="path" presetSubtype="0" accel="50000" decel="50000" fill="hold" nodeType="withEffect">
                                  <p:stCondLst>
                                    <p:cond delay="0"/>
                                  </p:stCondLst>
                                  <p:childTnLst>
                                    <p:animMotion origin="layout" path="M -0.05727 -0.00925 L -0.76518 0.88804 " pathEditMode="relative" rAng="0" ptsTypes="AA">
                                      <p:cBhvr>
                                        <p:cTn id="52" dur="2000" fill="hold"/>
                                        <p:tgtEl>
                                          <p:spTgt spid="3"/>
                                        </p:tgtEl>
                                        <p:attrNameLst>
                                          <p:attrName>ppt_x</p:attrName>
                                          <p:attrName>ppt_y</p:attrName>
                                        </p:attrNameLst>
                                      </p:cBhvr>
                                      <p:rCtr x="-35404" y="44853"/>
                                    </p:animMotion>
                                  </p:childTnLst>
                                </p:cTn>
                              </p:par>
                            </p:childTnLst>
                          </p:cTn>
                        </p:par>
                      </p:childTnLst>
                    </p:cTn>
                  </p:par>
                  <p:par>
                    <p:cTn id="53" fill="hold" nodeType="clickPar">
                      <p:stCondLst>
                        <p:cond delay="indefinite"/>
                      </p:stCondLst>
                      <p:childTnLst>
                        <p:par>
                          <p:cTn id="54" fill="hold" nodeType="withGroup">
                            <p:stCondLst>
                              <p:cond delay="0"/>
                            </p:stCondLst>
                            <p:childTnLst>
                              <p:par>
                                <p:cTn id="55" presetID="35" presetClass="entr" presetSubtype="0" fill="hold" nodeType="clickEffect">
                                  <p:stCondLst>
                                    <p:cond delay="0"/>
                                  </p:stCondLst>
                                  <p:childTnLst>
                                    <p:set>
                                      <p:cBhvr>
                                        <p:cTn id="56" dur="1" fill="hold">
                                          <p:stCondLst>
                                            <p:cond delay="0"/>
                                          </p:stCondLst>
                                        </p:cTn>
                                        <p:tgtEl>
                                          <p:spTgt spid="269322"/>
                                        </p:tgtEl>
                                        <p:attrNameLst>
                                          <p:attrName>style.visibility</p:attrName>
                                        </p:attrNameLst>
                                      </p:cBhvr>
                                      <p:to>
                                        <p:strVal val="visible"/>
                                      </p:to>
                                    </p:set>
                                    <p:animEffect transition="in" filter="fade">
                                      <p:cBhvr>
                                        <p:cTn id="57" dur="2000"/>
                                        <p:tgtEl>
                                          <p:spTgt spid="269322"/>
                                        </p:tgtEl>
                                      </p:cBhvr>
                                    </p:animEffect>
                                    <p:anim calcmode="lin" valueType="num">
                                      <p:cBhvr>
                                        <p:cTn id="58" dur="2000" fill="hold"/>
                                        <p:tgtEl>
                                          <p:spTgt spid="269322"/>
                                        </p:tgtEl>
                                        <p:attrNameLst>
                                          <p:attrName>style.rotation</p:attrName>
                                        </p:attrNameLst>
                                      </p:cBhvr>
                                      <p:tavLst>
                                        <p:tav tm="0">
                                          <p:val>
                                            <p:fltVal val="720"/>
                                          </p:val>
                                        </p:tav>
                                        <p:tav tm="100000">
                                          <p:val>
                                            <p:fltVal val="0"/>
                                          </p:val>
                                        </p:tav>
                                      </p:tavLst>
                                    </p:anim>
                                    <p:anim calcmode="lin" valueType="num">
                                      <p:cBhvr>
                                        <p:cTn id="59" dur="2000" fill="hold"/>
                                        <p:tgtEl>
                                          <p:spTgt spid="269322"/>
                                        </p:tgtEl>
                                        <p:attrNameLst>
                                          <p:attrName>ppt_h</p:attrName>
                                        </p:attrNameLst>
                                      </p:cBhvr>
                                      <p:tavLst>
                                        <p:tav tm="0">
                                          <p:val>
                                            <p:fltVal val="0"/>
                                          </p:val>
                                        </p:tav>
                                        <p:tav tm="100000">
                                          <p:val>
                                            <p:strVal val="#ppt_h"/>
                                          </p:val>
                                        </p:tav>
                                      </p:tavLst>
                                    </p:anim>
                                    <p:anim calcmode="lin" valueType="num">
                                      <p:cBhvr>
                                        <p:cTn id="60" dur="2000" fill="hold"/>
                                        <p:tgtEl>
                                          <p:spTgt spid="269322"/>
                                        </p:tgtEl>
                                        <p:attrNameLst>
                                          <p:attrName>ppt_w</p:attrName>
                                        </p:attrNameLst>
                                      </p:cBhvr>
                                      <p:tavLst>
                                        <p:tav tm="0">
                                          <p:val>
                                            <p:fltVal val="0"/>
                                          </p:val>
                                        </p:tav>
                                        <p:tav tm="100000">
                                          <p:val>
                                            <p:strVal val="#ppt_w"/>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35" presetClass="entr" presetSubtype="0" fill="hold" nodeType="clickEffect">
                                  <p:stCondLst>
                                    <p:cond delay="0"/>
                                  </p:stCondLst>
                                  <p:childTnLst>
                                    <p:set>
                                      <p:cBhvr>
                                        <p:cTn id="64" dur="1" fill="hold">
                                          <p:stCondLst>
                                            <p:cond delay="0"/>
                                          </p:stCondLst>
                                        </p:cTn>
                                        <p:tgtEl>
                                          <p:spTgt spid="269323"/>
                                        </p:tgtEl>
                                        <p:attrNameLst>
                                          <p:attrName>style.visibility</p:attrName>
                                        </p:attrNameLst>
                                      </p:cBhvr>
                                      <p:to>
                                        <p:strVal val="visible"/>
                                      </p:to>
                                    </p:set>
                                    <p:animEffect transition="in" filter="fade">
                                      <p:cBhvr>
                                        <p:cTn id="65" dur="2000"/>
                                        <p:tgtEl>
                                          <p:spTgt spid="269323"/>
                                        </p:tgtEl>
                                      </p:cBhvr>
                                    </p:animEffect>
                                    <p:anim calcmode="lin" valueType="num">
                                      <p:cBhvr>
                                        <p:cTn id="66" dur="2000" fill="hold"/>
                                        <p:tgtEl>
                                          <p:spTgt spid="269323"/>
                                        </p:tgtEl>
                                        <p:attrNameLst>
                                          <p:attrName>style.rotation</p:attrName>
                                        </p:attrNameLst>
                                      </p:cBhvr>
                                      <p:tavLst>
                                        <p:tav tm="0">
                                          <p:val>
                                            <p:fltVal val="720"/>
                                          </p:val>
                                        </p:tav>
                                        <p:tav tm="100000">
                                          <p:val>
                                            <p:fltVal val="0"/>
                                          </p:val>
                                        </p:tav>
                                      </p:tavLst>
                                    </p:anim>
                                    <p:anim calcmode="lin" valueType="num">
                                      <p:cBhvr>
                                        <p:cTn id="67" dur="2000" fill="hold"/>
                                        <p:tgtEl>
                                          <p:spTgt spid="269323"/>
                                        </p:tgtEl>
                                        <p:attrNameLst>
                                          <p:attrName>ppt_h</p:attrName>
                                        </p:attrNameLst>
                                      </p:cBhvr>
                                      <p:tavLst>
                                        <p:tav tm="0">
                                          <p:val>
                                            <p:fltVal val="0"/>
                                          </p:val>
                                        </p:tav>
                                        <p:tav tm="100000">
                                          <p:val>
                                            <p:strVal val="#ppt_h"/>
                                          </p:val>
                                        </p:tav>
                                      </p:tavLst>
                                    </p:anim>
                                    <p:anim calcmode="lin" valueType="num">
                                      <p:cBhvr>
                                        <p:cTn id="68" dur="2000" fill="hold"/>
                                        <p:tgtEl>
                                          <p:spTgt spid="269323"/>
                                        </p:tgtEl>
                                        <p:attrNameLst>
                                          <p:attrName>ppt_w</p:attrName>
                                        </p:attrNameLst>
                                      </p:cBhvr>
                                      <p:tavLst>
                                        <p:tav tm="0">
                                          <p:val>
                                            <p:fltVal val="0"/>
                                          </p:val>
                                        </p:tav>
                                        <p:tav tm="100000">
                                          <p:val>
                                            <p:strVal val="#ppt_w"/>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35" presetClass="entr" presetSubtype="0" fill="hold" nodeType="clickEffect">
                                  <p:stCondLst>
                                    <p:cond delay="0"/>
                                  </p:stCondLst>
                                  <p:childTnLst>
                                    <p:set>
                                      <p:cBhvr>
                                        <p:cTn id="72" dur="1" fill="hold">
                                          <p:stCondLst>
                                            <p:cond delay="0"/>
                                          </p:stCondLst>
                                        </p:cTn>
                                        <p:tgtEl>
                                          <p:spTgt spid="269324"/>
                                        </p:tgtEl>
                                        <p:attrNameLst>
                                          <p:attrName>style.visibility</p:attrName>
                                        </p:attrNameLst>
                                      </p:cBhvr>
                                      <p:to>
                                        <p:strVal val="visible"/>
                                      </p:to>
                                    </p:set>
                                    <p:animEffect transition="in" filter="fade">
                                      <p:cBhvr>
                                        <p:cTn id="73" dur="2000"/>
                                        <p:tgtEl>
                                          <p:spTgt spid="269324"/>
                                        </p:tgtEl>
                                      </p:cBhvr>
                                    </p:animEffect>
                                    <p:anim calcmode="lin" valueType="num">
                                      <p:cBhvr>
                                        <p:cTn id="74" dur="2000" fill="hold"/>
                                        <p:tgtEl>
                                          <p:spTgt spid="269324"/>
                                        </p:tgtEl>
                                        <p:attrNameLst>
                                          <p:attrName>style.rotation</p:attrName>
                                        </p:attrNameLst>
                                      </p:cBhvr>
                                      <p:tavLst>
                                        <p:tav tm="0">
                                          <p:val>
                                            <p:fltVal val="720"/>
                                          </p:val>
                                        </p:tav>
                                        <p:tav tm="100000">
                                          <p:val>
                                            <p:fltVal val="0"/>
                                          </p:val>
                                        </p:tav>
                                      </p:tavLst>
                                    </p:anim>
                                    <p:anim calcmode="lin" valueType="num">
                                      <p:cBhvr>
                                        <p:cTn id="75" dur="2000" fill="hold"/>
                                        <p:tgtEl>
                                          <p:spTgt spid="269324"/>
                                        </p:tgtEl>
                                        <p:attrNameLst>
                                          <p:attrName>ppt_h</p:attrName>
                                        </p:attrNameLst>
                                      </p:cBhvr>
                                      <p:tavLst>
                                        <p:tav tm="0">
                                          <p:val>
                                            <p:fltVal val="0"/>
                                          </p:val>
                                        </p:tav>
                                        <p:tav tm="100000">
                                          <p:val>
                                            <p:strVal val="#ppt_h"/>
                                          </p:val>
                                        </p:tav>
                                      </p:tavLst>
                                    </p:anim>
                                    <p:anim calcmode="lin" valueType="num">
                                      <p:cBhvr>
                                        <p:cTn id="76" dur="2000" fill="hold"/>
                                        <p:tgtEl>
                                          <p:spTgt spid="269324"/>
                                        </p:tgtEl>
                                        <p:attrNameLst>
                                          <p:attrName>ppt_w</p:attrName>
                                        </p:attrNameLst>
                                      </p:cBhvr>
                                      <p:tavLst>
                                        <p:tav tm="0">
                                          <p:val>
                                            <p:fltVal val="0"/>
                                          </p:val>
                                        </p:tav>
                                        <p:tav tm="100000">
                                          <p:val>
                                            <p:strVal val="#ppt_w"/>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35" presetClass="entr" presetSubtype="0" fill="hold" nodeType="clickEffect">
                                  <p:stCondLst>
                                    <p:cond delay="0"/>
                                  </p:stCondLst>
                                  <p:childTnLst>
                                    <p:set>
                                      <p:cBhvr>
                                        <p:cTn id="80" dur="1" fill="hold">
                                          <p:stCondLst>
                                            <p:cond delay="0"/>
                                          </p:stCondLst>
                                        </p:cTn>
                                        <p:tgtEl>
                                          <p:spTgt spid="269325"/>
                                        </p:tgtEl>
                                        <p:attrNameLst>
                                          <p:attrName>style.visibility</p:attrName>
                                        </p:attrNameLst>
                                      </p:cBhvr>
                                      <p:to>
                                        <p:strVal val="visible"/>
                                      </p:to>
                                    </p:set>
                                    <p:animEffect transition="in" filter="fade">
                                      <p:cBhvr>
                                        <p:cTn id="81" dur="2000"/>
                                        <p:tgtEl>
                                          <p:spTgt spid="269325"/>
                                        </p:tgtEl>
                                      </p:cBhvr>
                                    </p:animEffect>
                                    <p:anim calcmode="lin" valueType="num">
                                      <p:cBhvr>
                                        <p:cTn id="82" dur="2000" fill="hold"/>
                                        <p:tgtEl>
                                          <p:spTgt spid="269325"/>
                                        </p:tgtEl>
                                        <p:attrNameLst>
                                          <p:attrName>style.rotation</p:attrName>
                                        </p:attrNameLst>
                                      </p:cBhvr>
                                      <p:tavLst>
                                        <p:tav tm="0">
                                          <p:val>
                                            <p:fltVal val="720"/>
                                          </p:val>
                                        </p:tav>
                                        <p:tav tm="100000">
                                          <p:val>
                                            <p:fltVal val="0"/>
                                          </p:val>
                                        </p:tav>
                                      </p:tavLst>
                                    </p:anim>
                                    <p:anim calcmode="lin" valueType="num">
                                      <p:cBhvr>
                                        <p:cTn id="83" dur="2000" fill="hold"/>
                                        <p:tgtEl>
                                          <p:spTgt spid="269325"/>
                                        </p:tgtEl>
                                        <p:attrNameLst>
                                          <p:attrName>ppt_h</p:attrName>
                                        </p:attrNameLst>
                                      </p:cBhvr>
                                      <p:tavLst>
                                        <p:tav tm="0">
                                          <p:val>
                                            <p:fltVal val="0"/>
                                          </p:val>
                                        </p:tav>
                                        <p:tav tm="100000">
                                          <p:val>
                                            <p:strVal val="#ppt_h"/>
                                          </p:val>
                                        </p:tav>
                                      </p:tavLst>
                                    </p:anim>
                                    <p:anim calcmode="lin" valueType="num">
                                      <p:cBhvr>
                                        <p:cTn id="84" dur="2000" fill="hold"/>
                                        <p:tgtEl>
                                          <p:spTgt spid="269325"/>
                                        </p:tgtEl>
                                        <p:attrNameLst>
                                          <p:attrName>ppt_w</p:attrName>
                                        </p:attrNameLst>
                                      </p:cBhvr>
                                      <p:tavLst>
                                        <p:tav tm="0">
                                          <p:val>
                                            <p:fltVal val="0"/>
                                          </p:val>
                                        </p:tav>
                                        <p:tav tm="100000">
                                          <p:val>
                                            <p:strVal val="#ppt_w"/>
                                          </p:val>
                                        </p:tav>
                                      </p:tavLst>
                                    </p:anim>
                                  </p:childTnLst>
                                </p:cTn>
                              </p:par>
                            </p:childTnLst>
                          </p:cTn>
                        </p:par>
                      </p:childTnLst>
                    </p:cTn>
                  </p:par>
                  <p:par>
                    <p:cTn id="85" fill="hold" nodeType="clickPar">
                      <p:stCondLst>
                        <p:cond delay="indefinite"/>
                      </p:stCondLst>
                      <p:childTnLst>
                        <p:par>
                          <p:cTn id="86" fill="hold" nodeType="withGroup">
                            <p:stCondLst>
                              <p:cond delay="0"/>
                            </p:stCondLst>
                            <p:childTnLst>
                              <p:par>
                                <p:cTn id="87" presetID="35" presetClass="entr" presetSubtype="0" fill="hold" nodeType="clickEffect">
                                  <p:stCondLst>
                                    <p:cond delay="0"/>
                                  </p:stCondLst>
                                  <p:childTnLst>
                                    <p:set>
                                      <p:cBhvr>
                                        <p:cTn id="88" dur="1" fill="hold">
                                          <p:stCondLst>
                                            <p:cond delay="0"/>
                                          </p:stCondLst>
                                        </p:cTn>
                                        <p:tgtEl>
                                          <p:spTgt spid="269326"/>
                                        </p:tgtEl>
                                        <p:attrNameLst>
                                          <p:attrName>style.visibility</p:attrName>
                                        </p:attrNameLst>
                                      </p:cBhvr>
                                      <p:to>
                                        <p:strVal val="visible"/>
                                      </p:to>
                                    </p:set>
                                    <p:animEffect transition="in" filter="fade">
                                      <p:cBhvr>
                                        <p:cTn id="89" dur="2000"/>
                                        <p:tgtEl>
                                          <p:spTgt spid="269326"/>
                                        </p:tgtEl>
                                      </p:cBhvr>
                                    </p:animEffect>
                                    <p:anim calcmode="lin" valueType="num">
                                      <p:cBhvr>
                                        <p:cTn id="90" dur="2000" fill="hold"/>
                                        <p:tgtEl>
                                          <p:spTgt spid="269326"/>
                                        </p:tgtEl>
                                        <p:attrNameLst>
                                          <p:attrName>style.rotation</p:attrName>
                                        </p:attrNameLst>
                                      </p:cBhvr>
                                      <p:tavLst>
                                        <p:tav tm="0">
                                          <p:val>
                                            <p:fltVal val="720"/>
                                          </p:val>
                                        </p:tav>
                                        <p:tav tm="100000">
                                          <p:val>
                                            <p:fltVal val="0"/>
                                          </p:val>
                                        </p:tav>
                                      </p:tavLst>
                                    </p:anim>
                                    <p:anim calcmode="lin" valueType="num">
                                      <p:cBhvr>
                                        <p:cTn id="91" dur="2000" fill="hold"/>
                                        <p:tgtEl>
                                          <p:spTgt spid="269326"/>
                                        </p:tgtEl>
                                        <p:attrNameLst>
                                          <p:attrName>ppt_h</p:attrName>
                                        </p:attrNameLst>
                                      </p:cBhvr>
                                      <p:tavLst>
                                        <p:tav tm="0">
                                          <p:val>
                                            <p:fltVal val="0"/>
                                          </p:val>
                                        </p:tav>
                                        <p:tav tm="100000">
                                          <p:val>
                                            <p:strVal val="#ppt_h"/>
                                          </p:val>
                                        </p:tav>
                                      </p:tavLst>
                                    </p:anim>
                                    <p:anim calcmode="lin" valueType="num">
                                      <p:cBhvr>
                                        <p:cTn id="92" dur="2000" fill="hold"/>
                                        <p:tgtEl>
                                          <p:spTgt spid="269326"/>
                                        </p:tgtEl>
                                        <p:attrNameLst>
                                          <p:attrName>ppt_w</p:attrName>
                                        </p:attrNameLst>
                                      </p:cBhvr>
                                      <p:tavLst>
                                        <p:tav tm="0">
                                          <p:val>
                                            <p:fltVal val="0"/>
                                          </p:val>
                                        </p:tav>
                                        <p:tav tm="100000">
                                          <p:val>
                                            <p:strVal val="#ppt_w"/>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15" presetClass="entr" presetSubtype="0" fill="hold" nodeType="clickEffect">
                                  <p:stCondLst>
                                    <p:cond delay="0"/>
                                  </p:stCondLst>
                                  <p:childTnLst>
                                    <p:set>
                                      <p:cBhvr>
                                        <p:cTn id="96" dur="1" fill="hold">
                                          <p:stCondLst>
                                            <p:cond delay="0"/>
                                          </p:stCondLst>
                                        </p:cTn>
                                        <p:tgtEl>
                                          <p:spTgt spid="269327"/>
                                        </p:tgtEl>
                                        <p:attrNameLst>
                                          <p:attrName>style.visibility</p:attrName>
                                        </p:attrNameLst>
                                      </p:cBhvr>
                                      <p:to>
                                        <p:strVal val="visible"/>
                                      </p:to>
                                    </p:set>
                                    <p:anim calcmode="lin" valueType="num">
                                      <p:cBhvr>
                                        <p:cTn id="97" dur="1000" fill="hold"/>
                                        <p:tgtEl>
                                          <p:spTgt spid="269327"/>
                                        </p:tgtEl>
                                        <p:attrNameLst>
                                          <p:attrName>ppt_w</p:attrName>
                                        </p:attrNameLst>
                                      </p:cBhvr>
                                      <p:tavLst>
                                        <p:tav tm="0">
                                          <p:val>
                                            <p:fltVal val="0"/>
                                          </p:val>
                                        </p:tav>
                                        <p:tav tm="100000">
                                          <p:val>
                                            <p:strVal val="#ppt_w"/>
                                          </p:val>
                                        </p:tav>
                                      </p:tavLst>
                                    </p:anim>
                                    <p:anim calcmode="lin" valueType="num">
                                      <p:cBhvr>
                                        <p:cTn id="98" dur="1000" fill="hold"/>
                                        <p:tgtEl>
                                          <p:spTgt spid="269327"/>
                                        </p:tgtEl>
                                        <p:attrNameLst>
                                          <p:attrName>ppt_h</p:attrName>
                                        </p:attrNameLst>
                                      </p:cBhvr>
                                      <p:tavLst>
                                        <p:tav tm="0">
                                          <p:val>
                                            <p:fltVal val="0"/>
                                          </p:val>
                                        </p:tav>
                                        <p:tav tm="100000">
                                          <p:val>
                                            <p:strVal val="#ppt_h"/>
                                          </p:val>
                                        </p:tav>
                                      </p:tavLst>
                                    </p:anim>
                                    <p:anim calcmode="lin" valueType="num">
                                      <p:cBhvr>
                                        <p:cTn id="99" dur="1000" fill="hold"/>
                                        <p:tgtEl>
                                          <p:spTgt spid="269327"/>
                                        </p:tgtEl>
                                        <p:attrNameLst>
                                          <p:attrName>ppt_x</p:attrName>
                                        </p:attrNameLst>
                                      </p:cBhvr>
                                      <p:tavLst>
                                        <p:tav tm="0" fmla="#ppt_x+(cos(-2*pi*(1-$))*-#ppt_x-sin(-2*pi*(1-$))*(1-#ppt_y))*(1-$)">
                                          <p:val>
                                            <p:fltVal val="0"/>
                                          </p:val>
                                        </p:tav>
                                        <p:tav tm="100000">
                                          <p:val>
                                            <p:fltVal val="1"/>
                                          </p:val>
                                        </p:tav>
                                      </p:tavLst>
                                    </p:anim>
                                    <p:anim calcmode="lin" valueType="num">
                                      <p:cBhvr>
                                        <p:cTn id="100" dur="1000" fill="hold"/>
                                        <p:tgtEl>
                                          <p:spTgt spid="269327"/>
                                        </p:tgtEl>
                                        <p:attrNameLst>
                                          <p:attrName>ppt_y</p:attrName>
                                        </p:attrNameLst>
                                      </p:cBhvr>
                                      <p:tavLst>
                                        <p:tav tm="0" fmla="#ppt_y+(sin(-2*pi*(1-$))*-#ppt_x+cos(-2*pi*(1-$))*(1-#ppt_y))*(1-$)">
                                          <p:val>
                                            <p:fltVal val="0"/>
                                          </p:val>
                                        </p:tav>
                                        <p:tav tm="100000">
                                          <p:val>
                                            <p:fltVal val="1"/>
                                          </p:val>
                                        </p:tav>
                                      </p:tavLst>
                                    </p:anim>
                                  </p:childTnLst>
                                </p:cTn>
                              </p:par>
                              <p:par>
                                <p:cTn id="101" presetID="0" presetClass="path" presetSubtype="0" accel="50000" decel="50000" fill="hold" nodeType="withEffect">
                                  <p:stCondLst>
                                    <p:cond delay="0"/>
                                  </p:stCondLst>
                                  <p:childTnLst>
                                    <p:animMotion origin="layout" path="M 0.40212 -0.89544 L -0.29104 0.00301 " pathEditMode="relative" rAng="0" ptsTypes="AA">
                                      <p:cBhvr>
                                        <p:cTn id="102" dur="2000" fill="hold"/>
                                        <p:tgtEl>
                                          <p:spTgt spid="269327"/>
                                        </p:tgtEl>
                                        <p:attrNameLst>
                                          <p:attrName>ppt_x</p:attrName>
                                          <p:attrName>ppt_y</p:attrName>
                                        </p:attrNameLst>
                                      </p:cBhvr>
                                      <p:rCtr x="-34658" y="449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043458" name="Rectangle 2"/>
          <p:cNvSpPr>
            <a:spLocks noGrp="1" noChangeArrowheads="1"/>
          </p:cNvSpPr>
          <p:nvPr>
            <p:ph type="title"/>
          </p:nvPr>
        </p:nvSpPr>
        <p:spPr>
          <a:xfrm>
            <a:off x="1219200" y="152400"/>
            <a:ext cx="6705600" cy="1143000"/>
          </a:xfrm>
          <a:effectLst>
            <a:outerShdw blurRad="63500" dist="38099" dir="2700000" algn="ctr" rotWithShape="0">
              <a:schemeClr val="tx1">
                <a:alpha val="74998"/>
              </a:schemeClr>
            </a:outerShdw>
          </a:effectLst>
        </p:spPr>
        <p:txBody>
          <a:bodyPr/>
          <a:lstStyle/>
          <a:p>
            <a:pPr eaLnBrk="1" hangingPunct="1">
              <a:defRPr/>
            </a:pPr>
            <a:r>
              <a:rPr lang="en-US" b="1">
                <a:solidFill>
                  <a:schemeClr val="bg1"/>
                </a:solidFill>
                <a:latin typeface="Arial"/>
                <a:cs typeface="Arial"/>
              </a:rPr>
              <a:t>World Empires in Daniel</a:t>
            </a:r>
          </a:p>
        </p:txBody>
      </p:sp>
      <p:pic>
        <p:nvPicPr>
          <p:cNvPr id="216067" name="Picture 3" descr="Daniel "/>
          <p:cNvPicPr>
            <a:picLocks noChangeAspect="1" noChangeArrowheads="1"/>
          </p:cNvPicPr>
          <p:nvPr/>
        </p:nvPicPr>
        <p:blipFill>
          <a:blip r:embed="rId4" cstate="screen">
            <a:extLst>
              <a:ext uri="{28A0092B-C50C-407E-A947-70E740481C1C}">
                <a14:useLocalDpi xmlns:a14="http://schemas.microsoft.com/office/drawing/2010/main"/>
              </a:ext>
            </a:extLst>
          </a:blip>
          <a:srcRect b="53519"/>
          <a:stretch>
            <a:fillRect/>
          </a:stretch>
        </p:blipFill>
        <p:spPr bwMode="auto">
          <a:xfrm>
            <a:off x="0" y="1228725"/>
            <a:ext cx="9144000" cy="562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3460" name="Text Box 4"/>
          <p:cNvSpPr txBox="1">
            <a:spLocks noChangeArrowheads="1"/>
          </p:cNvSpPr>
          <p:nvPr/>
        </p:nvSpPr>
        <p:spPr bwMode="auto">
          <a:xfrm>
            <a:off x="9144000" y="76200"/>
            <a:ext cx="827087"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400" b="1" dirty="0">
                <a:solidFill>
                  <a:srgbClr val="FFFFFF"/>
                </a:solidFill>
                <a:latin typeface="Arial"/>
                <a:ea typeface="ＭＳ Ｐゴシック" charset="0"/>
                <a:cs typeface="Arial"/>
              </a:rPr>
              <a:t>545</a:t>
            </a:r>
          </a:p>
        </p:txBody>
      </p:sp>
      <p:sp>
        <p:nvSpPr>
          <p:cNvPr id="1043461" name="Text Box 5"/>
          <p:cNvSpPr txBox="1">
            <a:spLocks noChangeArrowheads="1"/>
          </p:cNvSpPr>
          <p:nvPr/>
        </p:nvSpPr>
        <p:spPr bwMode="auto">
          <a:xfrm>
            <a:off x="4648200" y="6477000"/>
            <a:ext cx="4495800" cy="396875"/>
          </a:xfrm>
          <a:prstGeom prst="rect">
            <a:avLst/>
          </a:prstGeom>
          <a:solidFill>
            <a:schemeClr val="bg1"/>
          </a:solidFill>
          <a:ln w="9525">
            <a:noFill/>
            <a:miter lim="800000"/>
            <a:headEnd/>
            <a:tailEnd/>
          </a:ln>
          <a:effectLst>
            <a:outerShdw blurRad="63500" dist="38099" dir="2700000" algn="ctr" rotWithShape="0">
              <a:schemeClr val="bg2">
                <a:alpha val="74998"/>
              </a:schemeClr>
            </a:outerShdw>
          </a:effectLst>
        </p:spPr>
        <p:txBody>
          <a:bodyPr>
            <a:spAutoFit/>
          </a:bodyPr>
          <a:lstStyle/>
          <a:p>
            <a:pPr algn="r" defTabSz="914400" fontAlgn="base">
              <a:spcBef>
                <a:spcPct val="50000"/>
              </a:spcBef>
              <a:spcAft>
                <a:spcPct val="0"/>
              </a:spcAft>
              <a:defRPr/>
            </a:pPr>
            <a:r>
              <a:rPr lang="en-US" sz="2000" b="1">
                <a:solidFill>
                  <a:srgbClr val="000000"/>
                </a:solidFill>
                <a:latin typeface="Arial"/>
                <a:ea typeface="ＭＳ Ｐゴシック" charset="0"/>
                <a:cs typeface="Arial"/>
              </a:rPr>
              <a:t>Bible Visual Resource Book, 133</a:t>
            </a:r>
          </a:p>
        </p:txBody>
      </p:sp>
    </p:spTree>
    <p:extLst>
      <p:ext uri="{BB962C8B-B14F-4D97-AF65-F5344CB8AC3E}">
        <p14:creationId xmlns:p14="http://schemas.microsoft.com/office/powerpoint/2010/main" val="165099016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376834" name="Picture 4" descr="Pict1019"/>
          <p:cNvPicPr>
            <a:picLocks noGrp="1" noChangeAspect="1" noChangeArrowheads="1"/>
          </p:cNvPicPr>
          <p:nvPr>
            <p:ph idx="4294967295"/>
          </p:nvPr>
        </p:nvPicPr>
        <p:blipFill>
          <a:blip r:embed="rId4" cstate="screen">
            <a:clrChange>
              <a:clrFrom>
                <a:srgbClr val="FFFFFF"/>
              </a:clrFrom>
              <a:clrTo>
                <a:srgbClr val="FFFFFF">
                  <a:alpha val="0"/>
                </a:srgbClr>
              </a:clrTo>
            </a:clrChange>
            <a:lum bright="-6000" contrast="6000"/>
            <a:grayscl/>
            <a:extLst>
              <a:ext uri="{28A0092B-C50C-407E-A947-70E740481C1C}">
                <a14:useLocalDpi xmlns:a14="http://schemas.microsoft.com/office/drawing/2010/main"/>
              </a:ext>
            </a:extLst>
          </a:blip>
          <a:srcRect/>
          <a:stretch>
            <a:fillRect/>
          </a:stretch>
        </p:blipFill>
        <p:spPr>
          <a:xfrm>
            <a:off x="9396413" y="509588"/>
            <a:ext cx="8640762" cy="5407025"/>
          </a:xfrm>
        </p:spPr>
      </p:pic>
      <p:sp>
        <p:nvSpPr>
          <p:cNvPr id="376835" name="Rectangle 7"/>
          <p:cNvSpPr>
            <a:spLocks noGrp="1" noChangeArrowheads="1"/>
          </p:cNvSpPr>
          <p:nvPr>
            <p:ph type="title"/>
          </p:nvPr>
        </p:nvSpPr>
        <p:spPr>
          <a:xfrm>
            <a:off x="179388" y="115888"/>
            <a:ext cx="8348662" cy="792162"/>
          </a:xfrm>
          <a:solidFill>
            <a:schemeClr val="tx1"/>
          </a:solidFill>
        </p:spPr>
        <p:txBody>
          <a:bodyPr/>
          <a:lstStyle/>
          <a:p>
            <a:r>
              <a:rPr lang="en-US" b="1" dirty="0">
                <a:latin typeface="Arial" charset="0"/>
                <a:ea typeface="ＭＳ Ｐゴシック" charset="0"/>
              </a:rPr>
              <a:t>Chronology of the 70</a:t>
            </a:r>
            <a:r>
              <a:rPr lang="en-US" b="1" baseline="30000" dirty="0">
                <a:latin typeface="Arial" charset="0"/>
                <a:ea typeface="ＭＳ Ｐゴシック" charset="0"/>
              </a:rPr>
              <a:t>th</a:t>
            </a:r>
            <a:r>
              <a:rPr lang="en-US" b="1" dirty="0">
                <a:latin typeface="Arial" charset="0"/>
                <a:ea typeface="ＭＳ Ｐゴシック" charset="0"/>
              </a:rPr>
              <a:t> </a:t>
            </a:r>
            <a:r>
              <a:rPr lang="en-US" altLang="ja-JP" b="1" dirty="0">
                <a:latin typeface="Arial" charset="0"/>
                <a:ea typeface="ＭＳ Ｐゴシック" charset="0"/>
              </a:rPr>
              <a:t>"Week"</a:t>
            </a:r>
            <a:endParaRPr lang="en-US" dirty="0">
              <a:solidFill>
                <a:schemeClr val="accent1"/>
              </a:solidFill>
              <a:latin typeface="Arial" charset="0"/>
              <a:ea typeface="ＭＳ Ｐゴシック" charset="0"/>
            </a:endParaRPr>
          </a:p>
        </p:txBody>
      </p:sp>
      <p:sp>
        <p:nvSpPr>
          <p:cNvPr id="560141" name="Oval 13"/>
          <p:cNvSpPr>
            <a:spLocks noChangeArrowheads="1"/>
          </p:cNvSpPr>
          <p:nvPr/>
        </p:nvSpPr>
        <p:spPr bwMode="auto">
          <a:xfrm>
            <a:off x="4211638" y="3357563"/>
            <a:ext cx="2447925" cy="666750"/>
          </a:xfrm>
          <a:prstGeom prst="ellipse">
            <a:avLst/>
          </a:prstGeom>
          <a:noFill/>
          <a:ln w="5715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376837" name="Text Box 14"/>
          <p:cNvSpPr txBox="1">
            <a:spLocks noChangeArrowheads="1"/>
          </p:cNvSpPr>
          <p:nvPr/>
        </p:nvSpPr>
        <p:spPr bwMode="auto">
          <a:xfrm>
            <a:off x="8475234" y="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000000"/>
                </a:solidFill>
                <a:latin typeface="Arial" charset="0"/>
                <a:cs typeface="Arial" charset="0"/>
              </a:rPr>
              <a:t>333</a:t>
            </a:r>
          </a:p>
        </p:txBody>
      </p:sp>
      <p:cxnSp>
        <p:nvCxnSpPr>
          <p:cNvPr id="18" name="Straight Connector 17"/>
          <p:cNvCxnSpPr>
            <a:cxnSpLocks noChangeShapeType="1"/>
          </p:cNvCxnSpPr>
          <p:nvPr/>
        </p:nvCxnSpPr>
        <p:spPr bwMode="auto">
          <a:xfrm>
            <a:off x="4211638" y="3284538"/>
            <a:ext cx="0" cy="1152525"/>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408596" name="Group 408595"/>
          <p:cNvGrpSpPr>
            <a:grpSpLocks/>
          </p:cNvGrpSpPr>
          <p:nvPr/>
        </p:nvGrpSpPr>
        <p:grpSpPr bwMode="auto">
          <a:xfrm>
            <a:off x="4324350" y="3357563"/>
            <a:ext cx="2335213" cy="658812"/>
            <a:chOff x="4324836" y="4941168"/>
            <a:chExt cx="2335396" cy="659545"/>
          </a:xfrm>
        </p:grpSpPr>
        <p:sp>
          <p:nvSpPr>
            <p:cNvPr id="39" name="Text Box 10"/>
            <p:cNvSpPr txBox="1">
              <a:spLocks noChangeArrowheads="1"/>
            </p:cNvSpPr>
            <p:nvPr/>
          </p:nvSpPr>
          <p:spPr bwMode="auto">
            <a:xfrm>
              <a:off x="4599496" y="4941168"/>
              <a:ext cx="1744799" cy="4640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spc="-110" dirty="0">
                  <a:solidFill>
                    <a:srgbClr val="000000"/>
                  </a:solidFill>
                  <a:latin typeface="Arial"/>
                  <a:cs typeface="Arial"/>
                </a:rPr>
                <a:t>1260 DAYS</a:t>
              </a:r>
            </a:p>
          </p:txBody>
        </p:sp>
        <p:cxnSp>
          <p:nvCxnSpPr>
            <p:cNvPr id="376894" name="Straight Connector 39"/>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42" name="Text Box 10"/>
            <p:cNvSpPr txBox="1">
              <a:spLocks noChangeArrowheads="1"/>
            </p:cNvSpPr>
            <p:nvPr/>
          </p:nvSpPr>
          <p:spPr bwMode="auto">
            <a:xfrm>
              <a:off x="4599496" y="5228825"/>
              <a:ext cx="1744799" cy="371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800" b="1" i="1" spc="-110" dirty="0">
                  <a:solidFill>
                    <a:srgbClr val="000000"/>
                  </a:solidFill>
                  <a:latin typeface="Arial"/>
                  <a:cs typeface="Arial"/>
                </a:rPr>
                <a:t>Rev. 11:3; 12:6</a:t>
              </a:r>
              <a:endParaRPr lang="en-US" b="1" spc="-110" dirty="0">
                <a:solidFill>
                  <a:srgbClr val="000000"/>
                </a:solidFill>
                <a:latin typeface="Arial"/>
                <a:cs typeface="Arial"/>
              </a:endParaRPr>
            </a:p>
          </p:txBody>
        </p:sp>
        <p:cxnSp>
          <p:nvCxnSpPr>
            <p:cNvPr id="376896" name="Straight Connector 58"/>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cxnSp>
        <p:nvCxnSpPr>
          <p:cNvPr id="14" name="Straight Connector 13"/>
          <p:cNvCxnSpPr>
            <a:cxnSpLocks noChangeShapeType="1"/>
          </p:cNvCxnSpPr>
          <p:nvPr/>
        </p:nvCxnSpPr>
        <p:spPr bwMode="auto">
          <a:xfrm>
            <a:off x="6732588" y="2349500"/>
            <a:ext cx="0" cy="2303463"/>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sp>
        <p:nvSpPr>
          <p:cNvPr id="92" name="Text Box 10"/>
          <p:cNvSpPr txBox="1">
            <a:spLocks noChangeArrowheads="1"/>
          </p:cNvSpPr>
          <p:nvPr/>
        </p:nvSpPr>
        <p:spPr bwMode="auto">
          <a:xfrm>
            <a:off x="5867400" y="1412875"/>
            <a:ext cx="1655763" cy="842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lnSpc>
                <a:spcPct val="80000"/>
              </a:lnSpc>
              <a:spcBef>
                <a:spcPct val="50000"/>
              </a:spcBef>
              <a:spcAft>
                <a:spcPct val="0"/>
              </a:spcAft>
              <a:defRPr/>
            </a:pPr>
            <a:r>
              <a:rPr lang="en-US" sz="2000" b="1" i="1" spc="-100" dirty="0">
                <a:solidFill>
                  <a:srgbClr val="000000"/>
                </a:solidFill>
                <a:latin typeface="Arial"/>
                <a:cs typeface="Arial"/>
              </a:rPr>
              <a:t>Sign of </a:t>
            </a:r>
            <a:br>
              <a:rPr lang="en-US" sz="2000" b="1" i="1" spc="-100" dirty="0">
                <a:solidFill>
                  <a:srgbClr val="000000"/>
                </a:solidFill>
                <a:latin typeface="Arial"/>
                <a:cs typeface="Arial"/>
              </a:rPr>
            </a:br>
            <a:r>
              <a:rPr lang="en-US" sz="2000" b="1" i="1" spc="-100" dirty="0">
                <a:solidFill>
                  <a:srgbClr val="000000"/>
                </a:solidFill>
                <a:latin typeface="Arial"/>
                <a:cs typeface="Arial"/>
              </a:rPr>
              <a:t>Son of Man</a:t>
            </a:r>
            <a:br>
              <a:rPr lang="en-US" sz="2000" b="1" i="1" spc="-100" dirty="0">
                <a:solidFill>
                  <a:srgbClr val="000000"/>
                </a:solidFill>
                <a:latin typeface="Arial"/>
                <a:cs typeface="Arial"/>
              </a:rPr>
            </a:br>
            <a:r>
              <a:rPr lang="en-US" sz="2000" b="1" i="1" spc="-100" dirty="0">
                <a:solidFill>
                  <a:srgbClr val="000000"/>
                </a:solidFill>
                <a:latin typeface="Arial"/>
                <a:cs typeface="Arial"/>
              </a:rPr>
              <a:t>Matt. 24:30</a:t>
            </a:r>
          </a:p>
        </p:txBody>
      </p:sp>
      <p:cxnSp>
        <p:nvCxnSpPr>
          <p:cNvPr id="13" name="Straight Connector 12"/>
          <p:cNvCxnSpPr>
            <a:cxnSpLocks noChangeShapeType="1"/>
          </p:cNvCxnSpPr>
          <p:nvPr/>
        </p:nvCxnSpPr>
        <p:spPr bwMode="auto">
          <a:xfrm>
            <a:off x="3348038" y="2349500"/>
            <a:ext cx="0" cy="1800225"/>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102" name="Group 101"/>
          <p:cNvGrpSpPr>
            <a:grpSpLocks/>
          </p:cNvGrpSpPr>
          <p:nvPr/>
        </p:nvGrpSpPr>
        <p:grpSpPr bwMode="auto">
          <a:xfrm>
            <a:off x="3276600" y="3306763"/>
            <a:ext cx="1008063" cy="698500"/>
            <a:chOff x="6804245" y="3717032"/>
            <a:chExt cx="1080120" cy="697756"/>
          </a:xfrm>
        </p:grpSpPr>
        <p:sp>
          <p:nvSpPr>
            <p:cNvPr id="103" name="Text Box 10"/>
            <p:cNvSpPr txBox="1">
              <a:spLocks noChangeArrowheads="1"/>
            </p:cNvSpPr>
            <p:nvPr/>
          </p:nvSpPr>
          <p:spPr bwMode="auto">
            <a:xfrm>
              <a:off x="6804245" y="3717032"/>
              <a:ext cx="1080120" cy="6977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lnSpc>
                  <a:spcPct val="80000"/>
                </a:lnSpc>
                <a:spcBef>
                  <a:spcPct val="50000"/>
                </a:spcBef>
                <a:spcAft>
                  <a:spcPct val="0"/>
                </a:spcAft>
                <a:defRPr/>
              </a:pPr>
              <a:r>
                <a:rPr lang="en-US" b="1" spc="-110" dirty="0">
                  <a:solidFill>
                    <a:srgbClr val="000000"/>
                  </a:solidFill>
                  <a:latin typeface="Arial"/>
                  <a:cs typeface="Arial"/>
                </a:rPr>
                <a:t> 30 DAYS</a:t>
              </a:r>
            </a:p>
          </p:txBody>
        </p:sp>
        <p:cxnSp>
          <p:nvCxnSpPr>
            <p:cNvPr id="376891" name="Straight Connector 103"/>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376892" name="Straight Connector 104"/>
            <p:cNvCxnSpPr>
              <a:cxnSpLocks noChangeShapeType="1"/>
            </p:cNvCxnSpPr>
            <p:nvPr/>
          </p:nvCxnSpPr>
          <p:spPr bwMode="auto">
            <a:xfrm>
              <a:off x="7652046"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46" name="Group 45"/>
          <p:cNvGrpSpPr>
            <a:grpSpLocks/>
          </p:cNvGrpSpPr>
          <p:nvPr/>
        </p:nvGrpSpPr>
        <p:grpSpPr bwMode="auto">
          <a:xfrm>
            <a:off x="1258888" y="3357563"/>
            <a:ext cx="7129462" cy="2303462"/>
            <a:chOff x="1259632" y="3356992"/>
            <a:chExt cx="7128792" cy="2304256"/>
          </a:xfrm>
        </p:grpSpPr>
        <p:sp>
          <p:nvSpPr>
            <p:cNvPr id="376878" name="Oval 9"/>
            <p:cNvSpPr>
              <a:spLocks noChangeArrowheads="1"/>
            </p:cNvSpPr>
            <p:nvPr/>
          </p:nvSpPr>
          <p:spPr bwMode="auto">
            <a:xfrm flipH="1">
              <a:off x="1259632" y="4437112"/>
              <a:ext cx="1368152" cy="1224136"/>
            </a:xfrm>
            <a:prstGeom prst="ellipse">
              <a:avLst/>
            </a:prstGeom>
            <a:noFill/>
            <a:ln w="5715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cxnSp>
          <p:nvCxnSpPr>
            <p:cNvPr id="376879" name="Straight Connector 19"/>
            <p:cNvCxnSpPr>
              <a:cxnSpLocks noChangeShapeType="1"/>
            </p:cNvCxnSpPr>
            <p:nvPr/>
          </p:nvCxnSpPr>
          <p:spPr bwMode="auto">
            <a:xfrm>
              <a:off x="1907704" y="3356992"/>
              <a:ext cx="0" cy="1152128"/>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cxnSp>
          <p:nvCxnSpPr>
            <p:cNvPr id="376880" name="Straight Connector 22"/>
            <p:cNvCxnSpPr>
              <a:cxnSpLocks noChangeShapeType="1"/>
            </p:cNvCxnSpPr>
            <p:nvPr/>
          </p:nvCxnSpPr>
          <p:spPr bwMode="auto">
            <a:xfrm flipV="1">
              <a:off x="1907704" y="4077072"/>
              <a:ext cx="6480720" cy="72008"/>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376881" name="Group 71"/>
            <p:cNvGrpSpPr>
              <a:grpSpLocks/>
            </p:cNvGrpSpPr>
            <p:nvPr/>
          </p:nvGrpSpPr>
          <p:grpSpPr bwMode="auto">
            <a:xfrm>
              <a:off x="1907704" y="4077072"/>
              <a:ext cx="2335396" cy="463846"/>
              <a:chOff x="4324836" y="4941168"/>
              <a:chExt cx="2335396" cy="463846"/>
            </a:xfrm>
          </p:grpSpPr>
          <p:sp>
            <p:nvSpPr>
              <p:cNvPr id="73" name="Text Box 10"/>
              <p:cNvSpPr txBox="1">
                <a:spLocks noChangeArrowheads="1"/>
              </p:cNvSpPr>
              <p:nvPr/>
            </p:nvSpPr>
            <p:spPr bwMode="auto">
              <a:xfrm>
                <a:off x="4599014" y="4940473"/>
                <a:ext cx="1746086" cy="4652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spc="-110" dirty="0">
                    <a:solidFill>
                      <a:srgbClr val="000000"/>
                    </a:solidFill>
                    <a:latin typeface="Arial"/>
                    <a:cs typeface="Arial"/>
                  </a:rPr>
                  <a:t>3½ YEARS</a:t>
                </a:r>
              </a:p>
            </p:txBody>
          </p:sp>
          <p:cxnSp>
            <p:nvCxnSpPr>
              <p:cNvPr id="376888" name="Straight Connector 73"/>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376889" name="Straight Connector 74"/>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376882" name="Group 76"/>
            <p:cNvGrpSpPr>
              <a:grpSpLocks/>
            </p:cNvGrpSpPr>
            <p:nvPr/>
          </p:nvGrpSpPr>
          <p:grpSpPr bwMode="auto">
            <a:xfrm>
              <a:off x="4355976" y="4077072"/>
              <a:ext cx="2335396" cy="463846"/>
              <a:chOff x="4324836" y="4941168"/>
              <a:chExt cx="2335396" cy="463846"/>
            </a:xfrm>
          </p:grpSpPr>
          <p:sp>
            <p:nvSpPr>
              <p:cNvPr id="78" name="Text Box 10"/>
              <p:cNvSpPr txBox="1">
                <a:spLocks noChangeArrowheads="1"/>
              </p:cNvSpPr>
              <p:nvPr/>
            </p:nvSpPr>
            <p:spPr bwMode="auto">
              <a:xfrm>
                <a:off x="4600025" y="4940473"/>
                <a:ext cx="1744498" cy="4652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spc="-110" dirty="0">
                    <a:solidFill>
                      <a:srgbClr val="000000"/>
                    </a:solidFill>
                    <a:latin typeface="Arial"/>
                    <a:cs typeface="Arial"/>
                  </a:rPr>
                  <a:t>3½ YEARS</a:t>
                </a:r>
              </a:p>
            </p:txBody>
          </p:sp>
          <p:cxnSp>
            <p:nvCxnSpPr>
              <p:cNvPr id="376885" name="Straight Connector 78"/>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376886" name="Straight Connector 79"/>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376883" name="Text Box 10"/>
            <p:cNvSpPr txBox="1">
              <a:spLocks noChangeArrowheads="1"/>
            </p:cNvSpPr>
            <p:nvPr/>
          </p:nvSpPr>
          <p:spPr bwMode="auto">
            <a:xfrm>
              <a:off x="1259632" y="4519713"/>
              <a:ext cx="1368152" cy="925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1800" b="1" i="1">
                  <a:solidFill>
                    <a:srgbClr val="000000"/>
                  </a:solidFill>
                  <a:latin typeface="Arial" charset="0"/>
                  <a:cs typeface="Arial" charset="0"/>
                </a:rPr>
                <a:t>Covenant Made</a:t>
              </a:r>
              <a:br>
                <a:rPr lang="en-US" sz="1800" b="1" i="1">
                  <a:solidFill>
                    <a:srgbClr val="000000"/>
                  </a:solidFill>
                  <a:latin typeface="Arial" charset="0"/>
                  <a:cs typeface="Arial" charset="0"/>
                </a:rPr>
              </a:br>
              <a:r>
                <a:rPr lang="en-US" sz="1800" b="1" i="1">
                  <a:solidFill>
                    <a:srgbClr val="000000"/>
                  </a:solidFill>
                  <a:latin typeface="Arial" charset="0"/>
                  <a:cs typeface="Arial" charset="0"/>
                </a:rPr>
                <a:t>Dan. 9:27a</a:t>
              </a:r>
            </a:p>
          </p:txBody>
        </p:sp>
      </p:grpSp>
      <p:grpSp>
        <p:nvGrpSpPr>
          <p:cNvPr id="49" name="Group 48"/>
          <p:cNvGrpSpPr>
            <a:grpSpLocks/>
          </p:cNvGrpSpPr>
          <p:nvPr/>
        </p:nvGrpSpPr>
        <p:grpSpPr bwMode="auto">
          <a:xfrm>
            <a:off x="-36513" y="2349500"/>
            <a:ext cx="3343276" cy="3095625"/>
            <a:chOff x="-36512" y="2348880"/>
            <a:chExt cx="3343508" cy="3096344"/>
          </a:xfrm>
        </p:grpSpPr>
        <p:cxnSp>
          <p:nvCxnSpPr>
            <p:cNvPr id="376869" name="Straight Connector 3"/>
            <p:cNvCxnSpPr>
              <a:cxnSpLocks noChangeShapeType="1"/>
            </p:cNvCxnSpPr>
            <p:nvPr/>
          </p:nvCxnSpPr>
          <p:spPr bwMode="auto">
            <a:xfrm>
              <a:off x="971600"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376870" name="Group 96"/>
            <p:cNvGrpSpPr>
              <a:grpSpLocks/>
            </p:cNvGrpSpPr>
            <p:nvPr/>
          </p:nvGrpSpPr>
          <p:grpSpPr bwMode="auto">
            <a:xfrm>
              <a:off x="970574" y="3307308"/>
              <a:ext cx="1009138" cy="697756"/>
              <a:chOff x="6881319" y="3717032"/>
              <a:chExt cx="1080120" cy="697756"/>
            </a:xfrm>
          </p:grpSpPr>
          <p:sp>
            <p:nvSpPr>
              <p:cNvPr id="98" name="Text Box 10"/>
              <p:cNvSpPr txBox="1">
                <a:spLocks noChangeArrowheads="1"/>
              </p:cNvSpPr>
              <p:nvPr/>
            </p:nvSpPr>
            <p:spPr bwMode="auto">
              <a:xfrm>
                <a:off x="6880741" y="3717677"/>
                <a:ext cx="1080743" cy="697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lnSpc>
                    <a:spcPct val="80000"/>
                  </a:lnSpc>
                  <a:spcBef>
                    <a:spcPct val="50000"/>
                  </a:spcBef>
                  <a:spcAft>
                    <a:spcPct val="0"/>
                  </a:spcAft>
                  <a:defRPr/>
                </a:pPr>
                <a:r>
                  <a:rPr lang="en-US" b="1" spc="-110" dirty="0">
                    <a:solidFill>
                      <a:srgbClr val="000000"/>
                    </a:solidFill>
                    <a:latin typeface="Arial"/>
                    <a:cs typeface="Arial"/>
                  </a:rPr>
                  <a:t> 30 DAYS</a:t>
                </a:r>
              </a:p>
            </p:txBody>
          </p:sp>
          <p:cxnSp>
            <p:nvCxnSpPr>
              <p:cNvPr id="376876" name="Straight Connector 98"/>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376877" name="Straight Connector 100"/>
              <p:cNvCxnSpPr>
                <a:cxnSpLocks noChangeShapeType="1"/>
              </p:cNvCxnSpPr>
              <p:nvPr/>
            </p:nvCxnSpPr>
            <p:spPr bwMode="auto">
              <a:xfrm>
                <a:off x="7724741"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376871" name="Text Box 10"/>
            <p:cNvSpPr txBox="1">
              <a:spLocks noChangeArrowheads="1"/>
            </p:cNvSpPr>
            <p:nvPr/>
          </p:nvSpPr>
          <p:spPr bwMode="auto">
            <a:xfrm>
              <a:off x="-36512" y="4519713"/>
              <a:ext cx="1368152" cy="925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1800" b="1" i="1">
                  <a:solidFill>
                    <a:srgbClr val="000000"/>
                  </a:solidFill>
                  <a:latin typeface="Arial" charset="0"/>
                  <a:cs typeface="Arial" charset="0"/>
                </a:rPr>
                <a:t>Election </a:t>
              </a:r>
              <a:br>
                <a:rPr lang="en-US" sz="1800" b="1" i="1">
                  <a:solidFill>
                    <a:srgbClr val="000000"/>
                  </a:solidFill>
                  <a:latin typeface="Arial" charset="0"/>
                  <a:cs typeface="Arial" charset="0"/>
                </a:rPr>
              </a:br>
              <a:r>
                <a:rPr lang="en-US" sz="1800" b="1" i="1">
                  <a:solidFill>
                    <a:srgbClr val="000000"/>
                  </a:solidFill>
                  <a:latin typeface="Arial" charset="0"/>
                  <a:cs typeface="Arial" charset="0"/>
                </a:rPr>
                <a:t>of Beast</a:t>
              </a:r>
              <a:br>
                <a:rPr lang="en-US" sz="1800" b="1" i="1">
                  <a:solidFill>
                    <a:srgbClr val="000000"/>
                  </a:solidFill>
                  <a:latin typeface="Arial" charset="0"/>
                  <a:cs typeface="Arial" charset="0"/>
                </a:rPr>
              </a:br>
              <a:r>
                <a:rPr lang="en-US" sz="1800" b="1" i="1">
                  <a:solidFill>
                    <a:srgbClr val="000000"/>
                  </a:solidFill>
                  <a:latin typeface="Arial" charset="0"/>
                  <a:cs typeface="Arial" charset="0"/>
                </a:rPr>
                <a:t>Rev. 17:13</a:t>
              </a:r>
            </a:p>
          </p:txBody>
        </p:sp>
        <p:sp>
          <p:nvSpPr>
            <p:cNvPr id="111" name="Text Box 10"/>
            <p:cNvSpPr txBox="1">
              <a:spLocks noChangeArrowheads="1"/>
            </p:cNvSpPr>
            <p:nvPr/>
          </p:nvSpPr>
          <p:spPr bwMode="auto">
            <a:xfrm>
              <a:off x="1246278" y="2677569"/>
              <a:ext cx="1744783" cy="4636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spc="-110" dirty="0">
                  <a:solidFill>
                    <a:srgbClr val="000000"/>
                  </a:solidFill>
                  <a:latin typeface="Arial"/>
                  <a:cs typeface="Arial"/>
                </a:rPr>
                <a:t>3½ YEARS</a:t>
              </a:r>
            </a:p>
          </p:txBody>
        </p:sp>
        <p:cxnSp>
          <p:nvCxnSpPr>
            <p:cNvPr id="376873" name="Straight Connector 111"/>
            <p:cNvCxnSpPr>
              <a:cxnSpLocks noChangeShapeType="1"/>
            </p:cNvCxnSpPr>
            <p:nvPr/>
          </p:nvCxnSpPr>
          <p:spPr bwMode="auto">
            <a:xfrm rot="10800000">
              <a:off x="940461" y="2893146"/>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376874" name="Straight Connector 112"/>
            <p:cNvCxnSpPr>
              <a:cxnSpLocks noChangeShapeType="1"/>
            </p:cNvCxnSpPr>
            <p:nvPr/>
          </p:nvCxnSpPr>
          <p:spPr bwMode="auto">
            <a:xfrm>
              <a:off x="2874948" y="2893146"/>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52" name="Group 51"/>
          <p:cNvGrpSpPr>
            <a:grpSpLocks/>
          </p:cNvGrpSpPr>
          <p:nvPr/>
        </p:nvGrpSpPr>
        <p:grpSpPr bwMode="auto">
          <a:xfrm>
            <a:off x="6588125" y="1412875"/>
            <a:ext cx="2555875" cy="3992563"/>
            <a:chOff x="6588224" y="1412776"/>
            <a:chExt cx="2555775" cy="3992238"/>
          </a:xfrm>
        </p:grpSpPr>
        <p:sp>
          <p:nvSpPr>
            <p:cNvPr id="376860" name="Text Box 10"/>
            <p:cNvSpPr txBox="1">
              <a:spLocks noChangeArrowheads="1"/>
            </p:cNvSpPr>
            <p:nvPr/>
          </p:nvSpPr>
          <p:spPr bwMode="auto">
            <a:xfrm>
              <a:off x="6588224" y="4941168"/>
              <a:ext cx="2088232"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b="1" i="1">
                  <a:solidFill>
                    <a:srgbClr val="000000"/>
                  </a:solidFill>
                  <a:latin typeface="Arial" charset="0"/>
                  <a:cs typeface="Arial" charset="0"/>
                </a:rPr>
                <a:t>2nd ADVENT</a:t>
              </a:r>
            </a:p>
          </p:txBody>
        </p:sp>
        <p:cxnSp>
          <p:nvCxnSpPr>
            <p:cNvPr id="376861" name="Straight Connector 15"/>
            <p:cNvCxnSpPr>
              <a:cxnSpLocks noChangeShapeType="1"/>
            </p:cNvCxnSpPr>
            <p:nvPr/>
          </p:nvCxnSpPr>
          <p:spPr bwMode="auto">
            <a:xfrm>
              <a:off x="8388424"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376862" name="Group 408601"/>
            <p:cNvGrpSpPr>
              <a:grpSpLocks/>
            </p:cNvGrpSpPr>
            <p:nvPr/>
          </p:nvGrpSpPr>
          <p:grpSpPr bwMode="auto">
            <a:xfrm>
              <a:off x="6732237" y="3345519"/>
              <a:ext cx="1599786" cy="659545"/>
              <a:chOff x="6732237" y="3717032"/>
              <a:chExt cx="1599786" cy="659545"/>
            </a:xfrm>
          </p:grpSpPr>
          <p:sp>
            <p:nvSpPr>
              <p:cNvPr id="83" name="Text Box 10"/>
              <p:cNvSpPr txBox="1">
                <a:spLocks noChangeArrowheads="1"/>
              </p:cNvSpPr>
              <p:nvPr/>
            </p:nvSpPr>
            <p:spPr bwMode="auto">
              <a:xfrm>
                <a:off x="6804115" y="3717707"/>
                <a:ext cx="1412819" cy="463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spc="-110" dirty="0">
                    <a:solidFill>
                      <a:srgbClr val="000000"/>
                    </a:solidFill>
                    <a:latin typeface="Arial"/>
                    <a:cs typeface="Arial"/>
                  </a:rPr>
                  <a:t>45 DAYS</a:t>
                </a:r>
              </a:p>
            </p:txBody>
          </p:sp>
          <p:cxnSp>
            <p:nvCxnSpPr>
              <p:cNvPr id="376866" name="Straight Connector 83"/>
              <p:cNvCxnSpPr>
                <a:cxnSpLocks noChangeShapeType="1"/>
              </p:cNvCxnSpPr>
              <p:nvPr/>
            </p:nvCxnSpPr>
            <p:spPr bwMode="auto">
              <a:xfrm>
                <a:off x="6732237" y="3933056"/>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85" name="Text Box 10"/>
              <p:cNvSpPr txBox="1">
                <a:spLocks noChangeArrowheads="1"/>
              </p:cNvSpPr>
              <p:nvPr/>
            </p:nvSpPr>
            <p:spPr bwMode="auto">
              <a:xfrm>
                <a:off x="6948572" y="4005021"/>
                <a:ext cx="1223914" cy="3714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800" b="1" i="1" spc="-110" dirty="0">
                    <a:solidFill>
                      <a:srgbClr val="000000"/>
                    </a:solidFill>
                    <a:latin typeface="Arial"/>
                    <a:cs typeface="Arial"/>
                  </a:rPr>
                  <a:t>Dan. 12:12</a:t>
                </a:r>
                <a:endParaRPr lang="en-US" b="1" spc="-110" dirty="0">
                  <a:solidFill>
                    <a:srgbClr val="000000"/>
                  </a:solidFill>
                  <a:latin typeface="Arial"/>
                  <a:cs typeface="Arial"/>
                </a:endParaRPr>
              </a:p>
            </p:txBody>
          </p:sp>
          <p:cxnSp>
            <p:nvCxnSpPr>
              <p:cNvPr id="376868" name="Straight Connector 85"/>
              <p:cNvCxnSpPr>
                <a:cxnSpLocks noChangeShapeType="1"/>
              </p:cNvCxnSpPr>
              <p:nvPr/>
            </p:nvCxnSpPr>
            <p:spPr bwMode="auto">
              <a:xfrm>
                <a:off x="8172398" y="3933056"/>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94" name="Text Box 10"/>
            <p:cNvSpPr txBox="1">
              <a:spLocks noChangeArrowheads="1"/>
            </p:cNvSpPr>
            <p:nvPr/>
          </p:nvSpPr>
          <p:spPr bwMode="auto">
            <a:xfrm>
              <a:off x="7667682" y="1412776"/>
              <a:ext cx="1476317" cy="8428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defPPr>
                <a:defRPr lang="en-US"/>
              </a:defPPr>
              <a:lvl1pPr algn="ctr">
                <a:lnSpc>
                  <a:spcPct val="80000"/>
                </a:lnSpc>
                <a:spcBef>
                  <a:spcPct val="50000"/>
                </a:spcBef>
                <a:defRPr sz="2000" b="1" i="1" spc="-100">
                  <a:latin typeface="Arial"/>
                  <a:cs typeface="Arial"/>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defTabSz="914400" eaLnBrk="0" fontAlgn="base" hangingPunct="0">
                <a:spcAft>
                  <a:spcPct val="0"/>
                </a:spcAft>
                <a:defRPr/>
              </a:pPr>
              <a:r>
                <a:rPr lang="en-US" dirty="0">
                  <a:solidFill>
                    <a:srgbClr val="000000"/>
                  </a:solidFill>
                  <a:ea typeface="ＭＳ Ｐゴシック" charset="0"/>
                </a:rPr>
                <a:t>Christ</a:t>
              </a:r>
              <a:r>
                <a:rPr lang="fr-FR" dirty="0">
                  <a:solidFill>
                    <a:srgbClr val="000000"/>
                  </a:solidFill>
                  <a:ea typeface="ＭＳ Ｐゴシック" charset="0"/>
                </a:rPr>
                <a:t>'</a:t>
              </a:r>
              <a:r>
                <a:rPr lang="en-US" dirty="0">
                  <a:solidFill>
                    <a:srgbClr val="000000"/>
                  </a:solidFill>
                  <a:ea typeface="ＭＳ Ｐゴシック" charset="0"/>
                </a:rPr>
                <a:t>s Return Complete</a:t>
              </a:r>
            </a:p>
          </p:txBody>
        </p:sp>
        <p:sp>
          <p:nvSpPr>
            <p:cNvPr id="376864" name="Right Brace 34"/>
            <p:cNvSpPr>
              <a:spLocks/>
            </p:cNvSpPr>
            <p:nvPr/>
          </p:nvSpPr>
          <p:spPr bwMode="auto">
            <a:xfrm rot="5400000">
              <a:off x="7452109" y="4149080"/>
              <a:ext cx="216024" cy="1512168"/>
            </a:xfrm>
            <a:prstGeom prst="rightBrace">
              <a:avLst>
                <a:gd name="adj1" fmla="val 113361"/>
                <a:gd name="adj2" fmla="val 50116"/>
              </a:avLst>
            </a:prstGeom>
            <a:noFill/>
            <a:ln w="12700">
              <a:solidFill>
                <a:schemeClr val="tx1"/>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grpSp>
        <p:nvGrpSpPr>
          <p:cNvPr id="48" name="Group 47"/>
          <p:cNvGrpSpPr>
            <a:grpSpLocks/>
          </p:cNvGrpSpPr>
          <p:nvPr/>
        </p:nvGrpSpPr>
        <p:grpSpPr bwMode="auto">
          <a:xfrm>
            <a:off x="2700338" y="1433513"/>
            <a:ext cx="4032250" cy="4011612"/>
            <a:chOff x="2699792" y="1433435"/>
            <a:chExt cx="4032447" cy="4011789"/>
          </a:xfrm>
        </p:grpSpPr>
        <p:sp>
          <p:nvSpPr>
            <p:cNvPr id="376851" name="Text Box 10"/>
            <p:cNvSpPr txBox="1">
              <a:spLocks noChangeArrowheads="1"/>
            </p:cNvSpPr>
            <p:nvPr/>
          </p:nvSpPr>
          <p:spPr bwMode="auto">
            <a:xfrm>
              <a:off x="2699792" y="4519713"/>
              <a:ext cx="1368152" cy="925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1800" b="1" i="1">
                  <a:solidFill>
                    <a:srgbClr val="000000"/>
                  </a:solidFill>
                  <a:latin typeface="Arial" charset="0"/>
                  <a:cs typeface="Arial" charset="0"/>
                </a:rPr>
                <a:t>Covenant Broken</a:t>
              </a:r>
              <a:br>
                <a:rPr lang="en-US" sz="1800" b="1" i="1">
                  <a:solidFill>
                    <a:srgbClr val="000000"/>
                  </a:solidFill>
                  <a:latin typeface="Arial" charset="0"/>
                  <a:cs typeface="Arial" charset="0"/>
                </a:rPr>
              </a:br>
              <a:r>
                <a:rPr lang="en-US" sz="1800" b="1" i="1">
                  <a:solidFill>
                    <a:srgbClr val="000000"/>
                  </a:solidFill>
                  <a:latin typeface="Arial" charset="0"/>
                  <a:cs typeface="Arial" charset="0"/>
                </a:rPr>
                <a:t>Dan. 9:27b</a:t>
              </a:r>
            </a:p>
          </p:txBody>
        </p:sp>
        <p:grpSp>
          <p:nvGrpSpPr>
            <p:cNvPr id="376852" name="Group 21"/>
            <p:cNvGrpSpPr>
              <a:grpSpLocks/>
            </p:cNvGrpSpPr>
            <p:nvPr/>
          </p:nvGrpSpPr>
          <p:grpSpPr bwMode="auto">
            <a:xfrm>
              <a:off x="3347864" y="2636912"/>
              <a:ext cx="3384375" cy="659545"/>
              <a:chOff x="3779913" y="2492896"/>
              <a:chExt cx="2942935" cy="659545"/>
            </a:xfrm>
          </p:grpSpPr>
          <p:sp>
            <p:nvSpPr>
              <p:cNvPr id="32" name="Text Box 10"/>
              <p:cNvSpPr txBox="1">
                <a:spLocks noChangeArrowheads="1"/>
              </p:cNvSpPr>
              <p:nvPr/>
            </p:nvSpPr>
            <p:spPr bwMode="auto">
              <a:xfrm>
                <a:off x="4327676" y="2492797"/>
                <a:ext cx="1790512" cy="4651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spc="-110" dirty="0">
                    <a:solidFill>
                      <a:srgbClr val="000000"/>
                    </a:solidFill>
                    <a:latin typeface="Arial"/>
                    <a:cs typeface="Arial"/>
                  </a:rPr>
                  <a:t>1290 DAYS</a:t>
                </a:r>
              </a:p>
            </p:txBody>
          </p:sp>
          <p:cxnSp>
            <p:nvCxnSpPr>
              <p:cNvPr id="376857" name="Straight Connector 32"/>
              <p:cNvCxnSpPr>
                <a:cxnSpLocks noChangeShapeType="1"/>
              </p:cNvCxnSpPr>
              <p:nvPr/>
            </p:nvCxnSpPr>
            <p:spPr bwMode="auto">
              <a:xfrm rot="10800000">
                <a:off x="3779913"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376858" name="Straight Connector 33"/>
              <p:cNvCxnSpPr>
                <a:cxnSpLocks noChangeShapeType="1"/>
              </p:cNvCxnSpPr>
              <p:nvPr/>
            </p:nvCxnSpPr>
            <p:spPr bwMode="auto">
              <a:xfrm>
                <a:off x="6100076"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36" name="Text Box 10"/>
              <p:cNvSpPr txBox="1">
                <a:spLocks noChangeArrowheads="1"/>
              </p:cNvSpPr>
              <p:nvPr/>
            </p:nvSpPr>
            <p:spPr bwMode="auto">
              <a:xfrm>
                <a:off x="4327676" y="2781735"/>
                <a:ext cx="1790512" cy="371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800" b="1" i="1" spc="-110" dirty="0">
                    <a:solidFill>
                      <a:srgbClr val="000000"/>
                    </a:solidFill>
                    <a:latin typeface="Arial"/>
                    <a:cs typeface="Arial"/>
                  </a:rPr>
                  <a:t>Dan. 12:11</a:t>
                </a:r>
                <a:endParaRPr lang="en-US" b="1" spc="-110" dirty="0">
                  <a:solidFill>
                    <a:srgbClr val="000000"/>
                  </a:solidFill>
                  <a:latin typeface="Arial"/>
                  <a:cs typeface="Arial"/>
                </a:endParaRPr>
              </a:p>
            </p:txBody>
          </p:sp>
        </p:grpSp>
        <p:sp>
          <p:nvSpPr>
            <p:cNvPr id="93" name="Text Box 10"/>
            <p:cNvSpPr txBox="1">
              <a:spLocks noChangeArrowheads="1"/>
            </p:cNvSpPr>
            <p:nvPr/>
          </p:nvSpPr>
          <p:spPr bwMode="auto">
            <a:xfrm>
              <a:off x="3204642" y="1433435"/>
              <a:ext cx="1006524" cy="842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lnSpc>
                  <a:spcPct val="80000"/>
                </a:lnSpc>
                <a:spcBef>
                  <a:spcPct val="50000"/>
                </a:spcBef>
                <a:spcAft>
                  <a:spcPct val="0"/>
                </a:spcAft>
                <a:defRPr/>
              </a:pPr>
              <a:r>
                <a:rPr lang="en-US" sz="2000" b="1" i="1" spc="-100" dirty="0">
                  <a:solidFill>
                    <a:srgbClr val="000000"/>
                  </a:solidFill>
                  <a:latin typeface="Arial"/>
                  <a:cs typeface="Arial"/>
                </a:rPr>
                <a:t>Middle of the Week</a:t>
              </a:r>
            </a:p>
          </p:txBody>
        </p:sp>
        <p:sp>
          <p:nvSpPr>
            <p:cNvPr id="376854" name="AutoShape 11"/>
            <p:cNvSpPr>
              <a:spLocks noChangeArrowheads="1"/>
            </p:cNvSpPr>
            <p:nvPr/>
          </p:nvSpPr>
          <p:spPr bwMode="auto">
            <a:xfrm>
              <a:off x="3125962" y="4077072"/>
              <a:ext cx="515813" cy="471015"/>
            </a:xfrm>
            <a:prstGeom prst="upArrow">
              <a:avLst>
                <a:gd name="adj1" fmla="val 50000"/>
                <a:gd name="adj2" fmla="val 68125"/>
              </a:avLst>
            </a:prstGeom>
            <a:solidFill>
              <a:srgbClr val="FF0000"/>
            </a:solidFill>
            <a:ln w="9525">
              <a:solidFill>
                <a:schemeClr val="tx1"/>
              </a:solidFill>
              <a:miter lim="800000"/>
              <a:headEnd/>
              <a:tailEnd type="none" w="lg" len="lg"/>
            </a:ln>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376855" name="Right Brace 120"/>
            <p:cNvSpPr>
              <a:spLocks/>
            </p:cNvSpPr>
            <p:nvPr/>
          </p:nvSpPr>
          <p:spPr bwMode="auto">
            <a:xfrm rot="-5400000">
              <a:off x="3671900" y="1880829"/>
              <a:ext cx="144015" cy="792087"/>
            </a:xfrm>
            <a:prstGeom prst="rightBrace">
              <a:avLst>
                <a:gd name="adj1" fmla="val 42676"/>
                <a:gd name="adj2" fmla="val 52116"/>
              </a:avLst>
            </a:prstGeom>
            <a:noFill/>
            <a:ln w="12700">
              <a:solidFill>
                <a:schemeClr val="tx1"/>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sp>
        <p:nvSpPr>
          <p:cNvPr id="376848" name="Text Box 10"/>
          <p:cNvSpPr txBox="1">
            <a:spLocks noChangeArrowheads="1"/>
          </p:cNvSpPr>
          <p:nvPr/>
        </p:nvSpPr>
        <p:spPr bwMode="auto">
          <a:xfrm>
            <a:off x="1131888" y="836613"/>
            <a:ext cx="6443662" cy="309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1400" i="1">
                <a:solidFill>
                  <a:srgbClr val="000000"/>
                </a:solidFill>
                <a:latin typeface="Arial" charset="0"/>
                <a:cs typeface="Arial" charset="0"/>
              </a:rPr>
              <a:t>Adapted from J. Dwight Pentecost, Dallas Theological Seminary, 1988</a:t>
            </a:r>
          </a:p>
        </p:txBody>
      </p:sp>
      <p:sp>
        <p:nvSpPr>
          <p:cNvPr id="45" name="Rounded Rectangle 44"/>
          <p:cNvSpPr>
            <a:spLocks noChangeArrowheads="1"/>
          </p:cNvSpPr>
          <p:nvPr/>
        </p:nvSpPr>
        <p:spPr bwMode="auto">
          <a:xfrm>
            <a:off x="1908175" y="6300788"/>
            <a:ext cx="4751388" cy="512762"/>
          </a:xfrm>
          <a:prstGeom prst="roundRect">
            <a:avLst>
              <a:gd name="adj" fmla="val 16667"/>
            </a:avLst>
          </a:prstGeom>
          <a:solidFill>
            <a:srgbClr val="660066"/>
          </a:solidFill>
          <a:ln w="9525">
            <a:solidFill>
              <a:schemeClr val="tx1"/>
            </a:solidFill>
            <a:round/>
            <a:headEnd/>
            <a:tailEnd type="stealth" w="lg" len="lg"/>
          </a:ln>
        </p:spPr>
        <p:txBody>
          <a:bodyPr lIns="90000" tIns="46800" rIns="90000" bIns="46800">
            <a:spAutoFit/>
          </a:bodyPr>
          <a:lstStyle/>
          <a:p>
            <a:pPr algn="ctr" defTabSz="914400" eaLnBrk="0" fontAlgn="base" hangingPunct="0">
              <a:spcBef>
                <a:spcPct val="0"/>
              </a:spcBef>
              <a:spcAft>
                <a:spcPct val="0"/>
              </a:spcAft>
            </a:pPr>
            <a:r>
              <a:rPr lang="en-US" sz="2400">
                <a:solidFill>
                  <a:srgbClr val="FFFFFF"/>
                </a:solidFill>
                <a:latin typeface="Comic Sans MS" charset="0"/>
                <a:ea typeface="ＭＳ Ｐゴシック" charset="0"/>
                <a:cs typeface="ＭＳ Ｐゴシック" charset="0"/>
              </a:rPr>
              <a:t>The Tribulation</a:t>
            </a:r>
          </a:p>
        </p:txBody>
      </p:sp>
      <p:sp>
        <p:nvSpPr>
          <p:cNvPr id="126" name="Rounded Rectangle 125"/>
          <p:cNvSpPr>
            <a:spLocks noChangeArrowheads="1"/>
          </p:cNvSpPr>
          <p:nvPr/>
        </p:nvSpPr>
        <p:spPr bwMode="auto">
          <a:xfrm>
            <a:off x="4211638" y="5373688"/>
            <a:ext cx="2447925" cy="920750"/>
          </a:xfrm>
          <a:prstGeom prst="roundRect">
            <a:avLst>
              <a:gd name="adj" fmla="val 16667"/>
            </a:avLst>
          </a:prstGeom>
          <a:solidFill>
            <a:srgbClr val="FF0000"/>
          </a:solidFill>
          <a:ln w="9525">
            <a:solidFill>
              <a:schemeClr val="tx1"/>
            </a:solidFill>
            <a:round/>
            <a:headEnd/>
            <a:tailEnd type="stealth" w="lg" len="lg"/>
          </a:ln>
        </p:spPr>
        <p:txBody>
          <a:bodyPr lIns="90000" tIns="46800" rIns="90000" bIns="46800">
            <a:spAutoFit/>
          </a:bodyPr>
          <a:lstStyle/>
          <a:p>
            <a:pPr algn="ctr" defTabSz="914400" eaLnBrk="0" fontAlgn="base" hangingPunct="0">
              <a:spcBef>
                <a:spcPct val="0"/>
              </a:spcBef>
              <a:spcAft>
                <a:spcPct val="0"/>
              </a:spcAft>
            </a:pPr>
            <a:r>
              <a:rPr lang="en-US" sz="2400">
                <a:solidFill>
                  <a:srgbClr val="FFFFFF"/>
                </a:solidFill>
                <a:latin typeface="Comic Sans MS" charset="0"/>
                <a:ea typeface="ＭＳ Ｐゴシック" charset="0"/>
                <a:cs typeface="ＭＳ Ｐゴシック" charset="0"/>
              </a:rPr>
              <a:t>The Great Tribulation</a:t>
            </a:r>
          </a:p>
        </p:txBody>
      </p:sp>
    </p:spTree>
    <p:extLst>
      <p:ext uri="{BB962C8B-B14F-4D97-AF65-F5344CB8AC3E}">
        <p14:creationId xmlns:p14="http://schemas.microsoft.com/office/powerpoint/2010/main" val="14758143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left)">
                                      <p:cBhvr>
                                        <p:cTn id="11" dur="500"/>
                                        <p:tgtEl>
                                          <p:spTgt spid="46"/>
                                        </p:tgtEl>
                                      </p:cBhvr>
                                    </p:animEffect>
                                  </p:childTnLst>
                                </p:cTn>
                              </p:par>
                              <p:par>
                                <p:cTn id="12" presetID="1"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 calcmode="lin" valueType="num">
                                      <p:cBhvr>
                                        <p:cTn id="20" dur="1000" fill="hold"/>
                                        <p:tgtEl>
                                          <p:spTgt spid="45"/>
                                        </p:tgtEl>
                                        <p:attrNameLst>
                                          <p:attrName>ppt_w</p:attrName>
                                        </p:attrNameLst>
                                      </p:cBhvr>
                                      <p:tavLst>
                                        <p:tav tm="0">
                                          <p:val>
                                            <p:strVal val="#ppt_w*0.70"/>
                                          </p:val>
                                        </p:tav>
                                        <p:tav tm="100000">
                                          <p:val>
                                            <p:strVal val="#ppt_w"/>
                                          </p:val>
                                        </p:tav>
                                      </p:tavLst>
                                    </p:anim>
                                    <p:anim calcmode="lin" valueType="num">
                                      <p:cBhvr>
                                        <p:cTn id="21" dur="1000" fill="hold"/>
                                        <p:tgtEl>
                                          <p:spTgt spid="45"/>
                                        </p:tgtEl>
                                        <p:attrNameLst>
                                          <p:attrName>ppt_h</p:attrName>
                                        </p:attrNameLst>
                                      </p:cBhvr>
                                      <p:tavLst>
                                        <p:tav tm="0">
                                          <p:val>
                                            <p:strVal val="#ppt_h"/>
                                          </p:val>
                                        </p:tav>
                                        <p:tav tm="100000">
                                          <p:val>
                                            <p:strVal val="#ppt_h"/>
                                          </p:val>
                                        </p:tav>
                                      </p:tavLst>
                                    </p:anim>
                                    <p:animEffect transition="in" filter="fade">
                                      <p:cBhvr>
                                        <p:cTn id="22" dur="1000"/>
                                        <p:tgtEl>
                                          <p:spTgt spid="4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dissolve">
                                      <p:cBhvr>
                                        <p:cTn id="27" dur="500"/>
                                        <p:tgtEl>
                                          <p:spTgt spid="48"/>
                                        </p:tgtEl>
                                      </p:cBhvr>
                                    </p:animEffect>
                                  </p:childTnLst>
                                </p:cTn>
                              </p:par>
                              <p:par>
                                <p:cTn id="28" presetID="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nodeType="clickEffect">
                                  <p:stCondLst>
                                    <p:cond delay="0"/>
                                  </p:stCondLst>
                                  <p:childTnLst>
                                    <p:set>
                                      <p:cBhvr>
                                        <p:cTn id="33" dur="1" fill="hold">
                                          <p:stCondLst>
                                            <p:cond delay="0"/>
                                          </p:stCondLst>
                                        </p:cTn>
                                        <p:tgtEl>
                                          <p:spTgt spid="102"/>
                                        </p:tgtEl>
                                        <p:attrNameLst>
                                          <p:attrName>style.visibility</p:attrName>
                                        </p:attrNameLst>
                                      </p:cBhvr>
                                      <p:to>
                                        <p:strVal val="visible"/>
                                      </p:to>
                                    </p:set>
                                    <p:animEffect transition="in" filter="dissolve">
                                      <p:cBhvr>
                                        <p:cTn id="34" dur="500"/>
                                        <p:tgtEl>
                                          <p:spTgt spid="10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560141"/>
                                        </p:tgtEl>
                                        <p:attrNameLst>
                                          <p:attrName>style.visibility</p:attrName>
                                        </p:attrNameLst>
                                      </p:cBhvr>
                                      <p:to>
                                        <p:strVal val="visible"/>
                                      </p:to>
                                    </p:set>
                                    <p:anim calcmode="lin" valueType="num">
                                      <p:cBhvr>
                                        <p:cTn id="39" dur="1000" fill="hold"/>
                                        <p:tgtEl>
                                          <p:spTgt spid="560141"/>
                                        </p:tgtEl>
                                        <p:attrNameLst>
                                          <p:attrName>ppt_w</p:attrName>
                                        </p:attrNameLst>
                                      </p:cBhvr>
                                      <p:tavLst>
                                        <p:tav tm="0">
                                          <p:val>
                                            <p:strVal val="#ppt_w*0.70"/>
                                          </p:val>
                                        </p:tav>
                                        <p:tav tm="100000">
                                          <p:val>
                                            <p:strVal val="#ppt_w"/>
                                          </p:val>
                                        </p:tav>
                                      </p:tavLst>
                                    </p:anim>
                                    <p:anim calcmode="lin" valueType="num">
                                      <p:cBhvr>
                                        <p:cTn id="40" dur="1000" fill="hold"/>
                                        <p:tgtEl>
                                          <p:spTgt spid="560141"/>
                                        </p:tgtEl>
                                        <p:attrNameLst>
                                          <p:attrName>ppt_h</p:attrName>
                                        </p:attrNameLst>
                                      </p:cBhvr>
                                      <p:tavLst>
                                        <p:tav tm="0">
                                          <p:val>
                                            <p:strVal val="#ppt_h"/>
                                          </p:val>
                                        </p:tav>
                                        <p:tav tm="100000">
                                          <p:val>
                                            <p:strVal val="#ppt_h"/>
                                          </p:val>
                                        </p:tav>
                                      </p:tavLst>
                                    </p:anim>
                                    <p:animEffect transition="in" filter="fade">
                                      <p:cBhvr>
                                        <p:cTn id="41" dur="1000"/>
                                        <p:tgtEl>
                                          <p:spTgt spid="560141"/>
                                        </p:tgtEl>
                                      </p:cBhvr>
                                    </p:animEffect>
                                  </p:childTnLst>
                                </p:cTn>
                              </p:par>
                              <p:par>
                                <p:cTn id="42" presetID="3" presetClass="entr" presetSubtype="10" fill="hold" nodeType="withEffect">
                                  <p:stCondLst>
                                    <p:cond delay="0"/>
                                  </p:stCondLst>
                                  <p:childTnLst>
                                    <p:set>
                                      <p:cBhvr>
                                        <p:cTn id="43" dur="1" fill="hold">
                                          <p:stCondLst>
                                            <p:cond delay="0"/>
                                          </p:stCondLst>
                                        </p:cTn>
                                        <p:tgtEl>
                                          <p:spTgt spid="408596"/>
                                        </p:tgtEl>
                                        <p:attrNameLst>
                                          <p:attrName>style.visibility</p:attrName>
                                        </p:attrNameLst>
                                      </p:cBhvr>
                                      <p:to>
                                        <p:strVal val="visible"/>
                                      </p:to>
                                    </p:set>
                                    <p:animEffect transition="in" filter="blinds(horizontal)">
                                      <p:cBhvr>
                                        <p:cTn id="44" dur="500"/>
                                        <p:tgtEl>
                                          <p:spTgt spid="408596"/>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26"/>
                                        </p:tgtEl>
                                        <p:attrNameLst>
                                          <p:attrName>style.visibility</p:attrName>
                                        </p:attrNameLst>
                                      </p:cBhvr>
                                      <p:to>
                                        <p:strVal val="visible"/>
                                      </p:to>
                                    </p:set>
                                    <p:animEffect transition="in" filter="blinds(horizontal)">
                                      <p:cBhvr>
                                        <p:cTn id="47" dur="500"/>
                                        <p:tgtEl>
                                          <p:spTgt spid="12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1" fill="hold" grpId="0" nodeType="clickEffect">
                                  <p:stCondLst>
                                    <p:cond delay="0"/>
                                  </p:stCondLst>
                                  <p:childTnLst>
                                    <p:set>
                                      <p:cBhvr>
                                        <p:cTn id="51" dur="1" fill="hold">
                                          <p:stCondLst>
                                            <p:cond delay="0"/>
                                          </p:stCondLst>
                                        </p:cTn>
                                        <p:tgtEl>
                                          <p:spTgt spid="92"/>
                                        </p:tgtEl>
                                        <p:attrNameLst>
                                          <p:attrName>style.visibility</p:attrName>
                                        </p:attrNameLst>
                                      </p:cBhvr>
                                      <p:to>
                                        <p:strVal val="visible"/>
                                      </p:to>
                                    </p:set>
                                    <p:anim calcmode="lin" valueType="num">
                                      <p:cBhvr additive="base">
                                        <p:cTn id="52" dur="500" fill="hold"/>
                                        <p:tgtEl>
                                          <p:spTgt spid="92"/>
                                        </p:tgtEl>
                                        <p:attrNameLst>
                                          <p:attrName>ppt_x</p:attrName>
                                        </p:attrNameLst>
                                      </p:cBhvr>
                                      <p:tavLst>
                                        <p:tav tm="0">
                                          <p:val>
                                            <p:strVal val="#ppt_x"/>
                                          </p:val>
                                        </p:tav>
                                        <p:tav tm="100000">
                                          <p:val>
                                            <p:strVal val="#ppt_x"/>
                                          </p:val>
                                        </p:tav>
                                      </p:tavLst>
                                    </p:anim>
                                    <p:anim calcmode="lin" valueType="num">
                                      <p:cBhvr additive="base">
                                        <p:cTn id="53" dur="500" fill="hold"/>
                                        <p:tgtEl>
                                          <p:spTgt spid="92"/>
                                        </p:tgtEl>
                                        <p:attrNameLst>
                                          <p:attrName>ppt_y</p:attrName>
                                        </p:attrNameLst>
                                      </p:cBhvr>
                                      <p:tavLst>
                                        <p:tav tm="0">
                                          <p:val>
                                            <p:strVal val="0-#ppt_h/2"/>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2" presetClass="entr" presetSubtype="1" fill="hold" nodeType="clickEffect">
                                  <p:stCondLst>
                                    <p:cond delay="0"/>
                                  </p:stCondLst>
                                  <p:childTnLst>
                                    <p:set>
                                      <p:cBhvr>
                                        <p:cTn id="57" dur="1" fill="hold">
                                          <p:stCondLst>
                                            <p:cond delay="0"/>
                                          </p:stCondLst>
                                        </p:cTn>
                                        <p:tgtEl>
                                          <p:spTgt spid="52"/>
                                        </p:tgtEl>
                                        <p:attrNameLst>
                                          <p:attrName>style.visibility</p:attrName>
                                        </p:attrNameLst>
                                      </p:cBhvr>
                                      <p:to>
                                        <p:strVal val="visible"/>
                                      </p:to>
                                    </p:set>
                                    <p:anim calcmode="lin" valueType="num">
                                      <p:cBhvr additive="base">
                                        <p:cTn id="58" dur="500"/>
                                        <p:tgtEl>
                                          <p:spTgt spid="52"/>
                                        </p:tgtEl>
                                        <p:attrNameLst>
                                          <p:attrName>ppt_y</p:attrName>
                                        </p:attrNameLst>
                                      </p:cBhvr>
                                      <p:tavLst>
                                        <p:tav tm="0">
                                          <p:val>
                                            <p:strVal val="#ppt_y-#ppt_h*1.125000"/>
                                          </p:val>
                                        </p:tav>
                                        <p:tav tm="100000">
                                          <p:val>
                                            <p:strVal val="#ppt_y"/>
                                          </p:val>
                                        </p:tav>
                                      </p:tavLst>
                                    </p:anim>
                                    <p:animEffect transition="in" filter="wipe(down)">
                                      <p:cBhvr>
                                        <p:cTn id="5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141" grpId="0" animBg="1"/>
      <p:bldP spid="92" grpId="0"/>
      <p:bldP spid="45" grpId="0" animBg="1"/>
      <p:bldP spid="126"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1778" name="Rectangle 2"/>
          <p:cNvSpPr>
            <a:spLocks noGrp="1" noChangeArrowheads="1"/>
          </p:cNvSpPr>
          <p:nvPr>
            <p:ph type="title"/>
          </p:nvPr>
        </p:nvSpPr>
        <p:spPr>
          <a:xfrm>
            <a:off x="5867400" y="990600"/>
            <a:ext cx="3276600" cy="1143000"/>
          </a:xfrm>
        </p:spPr>
        <p:txBody>
          <a:bodyPr/>
          <a:lstStyle/>
          <a:p>
            <a:pPr eaLnBrk="1" hangingPunct="1">
              <a:defRPr/>
            </a:pPr>
            <a:r>
              <a:rPr lang="en-US" sz="4000">
                <a:latin typeface="Arial" charset="0"/>
                <a:ea typeface="ＭＳ Ｐゴシック" charset="0"/>
                <a:cs typeface="ＭＳ Ｐゴシック" charset="0"/>
              </a:rPr>
              <a:t>Daniel 11:40</a:t>
            </a:r>
          </a:p>
        </p:txBody>
      </p:sp>
      <p:sp>
        <p:nvSpPr>
          <p:cNvPr id="971779" name="Rectangle 3"/>
          <p:cNvSpPr>
            <a:spLocks noGrp="1" noChangeArrowheads="1"/>
          </p:cNvSpPr>
          <p:nvPr>
            <p:ph type="body" idx="1"/>
          </p:nvPr>
        </p:nvSpPr>
        <p:spPr>
          <a:xfrm>
            <a:off x="5867400" y="2743200"/>
            <a:ext cx="3276600" cy="2895600"/>
          </a:xfrm>
        </p:spPr>
        <p:txBody>
          <a:bodyPr/>
          <a:lstStyle/>
          <a:p>
            <a:pPr eaLnBrk="1" hangingPunct="1">
              <a:defRPr/>
            </a:pPr>
            <a:r>
              <a:rPr lang="en-US" dirty="0">
                <a:latin typeface="Arial" charset="0"/>
                <a:ea typeface="ＭＳ Ｐゴシック" charset="0"/>
                <a:cs typeface="ＭＳ Ｐゴシック" charset="0"/>
              </a:rPr>
              <a:t>Israel</a:t>
            </a:r>
            <a:r>
              <a:rPr lang="fr-FR"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enemies will invade her land</a:t>
            </a:r>
          </a:p>
        </p:txBody>
      </p:sp>
      <p:pic>
        <p:nvPicPr>
          <p:cNvPr id="218115" name="Picture 4" descr="Dan1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14400"/>
            <a:ext cx="5688013" cy="8485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8116" name="Text Box 5"/>
          <p:cNvSpPr txBox="1">
            <a:spLocks noChangeArrowheads="1"/>
          </p:cNvSpPr>
          <p:nvPr/>
        </p:nvSpPr>
        <p:spPr bwMode="auto">
          <a:xfrm>
            <a:off x="9144000" y="44063"/>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50000"/>
              </a:spcBef>
              <a:spcAft>
                <a:spcPct val="0"/>
              </a:spcAft>
            </a:pPr>
            <a:r>
              <a:rPr lang="en-US" b="1">
                <a:solidFill>
                  <a:srgbClr val="FFFFFF"/>
                </a:solidFill>
                <a:latin typeface="Times New Roman" charset="0"/>
              </a:rPr>
              <a:t>543</a:t>
            </a:r>
          </a:p>
        </p:txBody>
      </p:sp>
    </p:spTree>
    <p:extLst>
      <p:ext uri="{BB962C8B-B14F-4D97-AF65-F5344CB8AC3E}">
        <p14:creationId xmlns:p14="http://schemas.microsoft.com/office/powerpoint/2010/main" val="60590358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3826" name="Rectangle 2"/>
          <p:cNvSpPr>
            <a:spLocks noGrp="1" noChangeArrowheads="1"/>
          </p:cNvSpPr>
          <p:nvPr>
            <p:ph type="title"/>
          </p:nvPr>
        </p:nvSpPr>
        <p:spPr>
          <a:xfrm>
            <a:off x="5334000" y="277813"/>
            <a:ext cx="3810000" cy="1143000"/>
          </a:xfrm>
        </p:spPr>
        <p:txBody>
          <a:bodyPr/>
          <a:lstStyle/>
          <a:p>
            <a:pPr eaLnBrk="1" hangingPunct="1">
              <a:defRPr/>
            </a:pPr>
            <a:r>
              <a:rPr lang="en-US" sz="4000">
                <a:latin typeface="Arial" charset="0"/>
                <a:ea typeface="ＭＳ Ｐゴシック" charset="0"/>
                <a:cs typeface="ＭＳ Ｐゴシック" charset="0"/>
              </a:rPr>
              <a:t>Daniel 11:40-45</a:t>
            </a:r>
          </a:p>
        </p:txBody>
      </p:sp>
      <p:sp>
        <p:nvSpPr>
          <p:cNvPr id="973827" name="Rectangle 3"/>
          <p:cNvSpPr>
            <a:spLocks noGrp="1" noChangeArrowheads="1"/>
          </p:cNvSpPr>
          <p:nvPr>
            <p:ph type="body" idx="1"/>
          </p:nvPr>
        </p:nvSpPr>
        <p:spPr>
          <a:xfrm>
            <a:off x="5334000" y="1600200"/>
            <a:ext cx="3810000" cy="4530725"/>
          </a:xfrm>
        </p:spPr>
        <p:txBody>
          <a:bodyPr/>
          <a:lstStyle/>
          <a:p>
            <a:pPr eaLnBrk="1" hangingPunct="1">
              <a:defRPr/>
            </a:pPr>
            <a:r>
              <a:rPr lang="en-US">
                <a:latin typeface="Arial" charset="0"/>
                <a:ea typeface="ＭＳ Ｐゴシック" charset="0"/>
                <a:cs typeface="ＭＳ Ｐゴシック" charset="0"/>
              </a:rPr>
              <a:t>Even ships in the Mediterranean will join the battle</a:t>
            </a:r>
          </a:p>
        </p:txBody>
      </p:sp>
      <p:pic>
        <p:nvPicPr>
          <p:cNvPr id="220163" name="Picture 4" descr="Dan11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294313" cy="723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9483219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5874"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West Meets East (Dan. 11:44)</a:t>
            </a:r>
          </a:p>
        </p:txBody>
      </p:sp>
      <p:pic>
        <p:nvPicPr>
          <p:cNvPr id="222210" name="Picture 3" descr="Dan11000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362200"/>
            <a:ext cx="4605338"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2211" name="Picture 4" descr="Dan11000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81550" y="2363788"/>
            <a:ext cx="4362450" cy="4037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9262686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7" name="Picture 4" descr="20 Three beasts and 666.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700" y="25400"/>
            <a:ext cx="9144000" cy="6821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3714" name="Rectangle 2"/>
          <p:cNvSpPr>
            <a:spLocks noGrp="1" noChangeArrowheads="1"/>
          </p:cNvSpPr>
          <p:nvPr>
            <p:ph type="ctrTitle"/>
          </p:nvPr>
        </p:nvSpPr>
        <p:spPr>
          <a:xfrm>
            <a:off x="10023" y="24507"/>
            <a:ext cx="3673475" cy="1368426"/>
          </a:xfrm>
          <a:ln>
            <a:miter lim="800000"/>
            <a:headEnd/>
            <a:tailEnd/>
          </a:ln>
          <a:effectLst>
            <a:outerShdw blurRad="63500" dist="35921" dir="2700000" algn="ctr" rotWithShape="0">
              <a:schemeClr val="tx2">
                <a:alpha val="74997"/>
              </a:schemeClr>
            </a:outerShdw>
          </a:effectLst>
        </p:spPr>
        <p:txBody>
          <a:bodyPr/>
          <a:lstStyle/>
          <a:p>
            <a:pPr>
              <a:defRPr/>
            </a:pPr>
            <a:r>
              <a:rPr lang="en-US" b="1" kern="1200" dirty="0">
                <a:solidFill>
                  <a:srgbClr val="FFFFFF"/>
                </a:solidFill>
                <a:effectLst>
                  <a:glow rad="241300">
                    <a:srgbClr val="000000">
                      <a:alpha val="75000"/>
                    </a:srgbClr>
                  </a:glow>
                </a:effectLst>
                <a:latin typeface="Arial" charset="0"/>
                <a:ea typeface="ＭＳ Ｐゴシック" charset="0"/>
                <a:cs typeface="ＭＳ Ｐゴシック" charset="0"/>
              </a:rPr>
              <a:t>Beasts of Rev. 13</a:t>
            </a:r>
          </a:p>
        </p:txBody>
      </p:sp>
      <p:sp>
        <p:nvSpPr>
          <p:cNvPr id="2" name="Rectangle 2"/>
          <p:cNvSpPr>
            <a:spLocks noChangeArrowheads="1"/>
          </p:cNvSpPr>
          <p:nvPr/>
        </p:nvSpPr>
        <p:spPr bwMode="auto">
          <a:xfrm>
            <a:off x="152400" y="4972272"/>
            <a:ext cx="2743200" cy="1371600"/>
          </a:xfrm>
          <a:prstGeom prst="rect">
            <a:avLst/>
          </a:prstGeom>
          <a:noFill/>
          <a:ln w="9525">
            <a:noFill/>
            <a:miter lim="800000"/>
            <a:headEnd/>
            <a:tailEnd/>
          </a:ln>
          <a:effectLst>
            <a:outerShdw blurRad="63500" dist="35921" dir="2700000" algn="ctr" rotWithShape="0">
              <a:schemeClr val="tx2">
                <a:alpha val="74997"/>
              </a:schemeClr>
            </a:outerShdw>
          </a:effectLst>
        </p:spPr>
        <p:txBody>
          <a:bodyPr anchor="ctr"/>
          <a:lstStyle/>
          <a:p>
            <a:pPr algn="ctr" defTabSz="914400" eaLnBrk="0" fontAlgn="base" hangingPunct="0">
              <a:spcBef>
                <a:spcPct val="0"/>
              </a:spcBef>
              <a:spcAft>
                <a:spcPct val="0"/>
              </a:spcAft>
              <a:defRPr/>
            </a:pPr>
            <a:r>
              <a:rPr lang="en-US" sz="3200" b="1" dirty="0">
                <a:solidFill>
                  <a:srgbClr val="FFFFFF"/>
                </a:solidFill>
                <a:effectLst>
                  <a:glow rad="241300">
                    <a:srgbClr val="000000">
                      <a:alpha val="75000"/>
                    </a:srgbClr>
                  </a:glow>
                </a:effectLst>
                <a:latin typeface="Arial" charset="0"/>
                <a:ea typeface="ＭＳ Ｐゴシック" charset="0"/>
                <a:cs typeface="ＭＳ Ｐゴシック" charset="0"/>
              </a:rPr>
              <a:t>Dragon = </a:t>
            </a:r>
            <a:br>
              <a:rPr lang="en-US" sz="3200" b="1" dirty="0">
                <a:solidFill>
                  <a:srgbClr val="FFFFFF"/>
                </a:solidFill>
                <a:effectLst>
                  <a:glow rad="241300">
                    <a:srgbClr val="000000">
                      <a:alpha val="75000"/>
                    </a:srgbClr>
                  </a:glow>
                </a:effectLst>
                <a:latin typeface="Arial" charset="0"/>
                <a:ea typeface="ＭＳ Ｐゴシック" charset="0"/>
                <a:cs typeface="ＭＳ Ｐゴシック" charset="0"/>
              </a:rPr>
            </a:br>
            <a:r>
              <a:rPr lang="en-US" sz="3200" b="1" dirty="0">
                <a:solidFill>
                  <a:srgbClr val="FFFFFF"/>
                </a:solidFill>
                <a:effectLst>
                  <a:glow rad="241300">
                    <a:srgbClr val="000000">
                      <a:alpha val="75000"/>
                    </a:srgbClr>
                  </a:glow>
                </a:effectLst>
                <a:latin typeface="Arial" charset="0"/>
                <a:ea typeface="ＭＳ Ｐゴシック" charset="0"/>
                <a:cs typeface="ＭＳ Ｐゴシック" charset="0"/>
              </a:rPr>
              <a:t>Satan</a:t>
            </a:r>
            <a:endParaRPr lang="en-US" sz="3200" dirty="0">
              <a:solidFill>
                <a:srgbClr val="FFFFFF"/>
              </a:solidFill>
              <a:effectLst>
                <a:glow rad="241300">
                  <a:srgbClr val="000000">
                    <a:alpha val="75000"/>
                  </a:srgbClr>
                </a:glow>
              </a:effectLst>
              <a:latin typeface="Times New Roman" charset="0"/>
              <a:ea typeface="ＭＳ Ｐゴシック" charset="0"/>
              <a:cs typeface="ＭＳ Ｐゴシック" charset="0"/>
            </a:endParaRPr>
          </a:p>
        </p:txBody>
      </p:sp>
      <p:sp>
        <p:nvSpPr>
          <p:cNvPr id="3" name="Rectangle 2"/>
          <p:cNvSpPr>
            <a:spLocks noChangeArrowheads="1"/>
          </p:cNvSpPr>
          <p:nvPr/>
        </p:nvSpPr>
        <p:spPr bwMode="auto">
          <a:xfrm>
            <a:off x="1905000" y="5124672"/>
            <a:ext cx="4800600" cy="1066800"/>
          </a:xfrm>
          <a:prstGeom prst="rect">
            <a:avLst/>
          </a:prstGeom>
          <a:noFill/>
          <a:ln w="9525">
            <a:noFill/>
            <a:miter lim="800000"/>
            <a:headEnd/>
            <a:tailEnd/>
          </a:ln>
          <a:effectLst>
            <a:outerShdw blurRad="63500" dist="35921" dir="2700000" algn="ctr" rotWithShape="0">
              <a:schemeClr val="tx2">
                <a:alpha val="74997"/>
              </a:schemeClr>
            </a:outerShdw>
          </a:effectLst>
        </p:spPr>
        <p:txBody>
          <a:bodyPr anchor="ctr"/>
          <a:lstStyle/>
          <a:p>
            <a:pPr algn="ctr" defTabSz="914400" eaLnBrk="0" fontAlgn="base" hangingPunct="0">
              <a:spcBef>
                <a:spcPct val="0"/>
              </a:spcBef>
              <a:spcAft>
                <a:spcPct val="0"/>
              </a:spcAft>
              <a:defRPr/>
            </a:pPr>
            <a:r>
              <a:rPr lang="en-US" sz="3200" b="1">
                <a:solidFill>
                  <a:srgbClr val="FFFFFF"/>
                </a:solidFill>
                <a:effectLst>
                  <a:glow rad="241300">
                    <a:srgbClr val="000000">
                      <a:alpha val="75000"/>
                    </a:srgbClr>
                  </a:glow>
                </a:effectLst>
                <a:latin typeface="Arial" charset="0"/>
                <a:ea typeface="ＭＳ Ｐゴシック" charset="0"/>
                <a:cs typeface="ＭＳ Ｐゴシック" charset="0"/>
              </a:rPr>
              <a:t>Sea Beast = </a:t>
            </a:r>
            <a:br>
              <a:rPr lang="en-US" sz="3200" b="1">
                <a:solidFill>
                  <a:srgbClr val="FFFFFF"/>
                </a:solidFill>
                <a:effectLst>
                  <a:glow rad="241300">
                    <a:srgbClr val="000000">
                      <a:alpha val="75000"/>
                    </a:srgbClr>
                  </a:glow>
                </a:effectLst>
                <a:latin typeface="Arial" charset="0"/>
                <a:ea typeface="ＭＳ Ｐゴシック" charset="0"/>
                <a:cs typeface="ＭＳ Ｐゴシック" charset="0"/>
              </a:rPr>
            </a:br>
            <a:r>
              <a:rPr lang="en-US" sz="3200" b="1">
                <a:solidFill>
                  <a:srgbClr val="FFFFFF"/>
                </a:solidFill>
                <a:effectLst>
                  <a:glow rad="241300">
                    <a:srgbClr val="000000">
                      <a:alpha val="75000"/>
                    </a:srgbClr>
                  </a:glow>
                </a:effectLst>
                <a:latin typeface="Arial" charset="0"/>
                <a:ea typeface="ＭＳ Ｐゴシック" charset="0"/>
                <a:cs typeface="ＭＳ Ｐゴシック" charset="0"/>
              </a:rPr>
              <a:t>Antichrist</a:t>
            </a:r>
            <a:endParaRPr lang="en-US" sz="3200">
              <a:solidFill>
                <a:srgbClr val="FFFFFF"/>
              </a:solidFill>
              <a:effectLst>
                <a:glow rad="241300">
                  <a:srgbClr val="000000">
                    <a:alpha val="75000"/>
                  </a:srgbClr>
                </a:glow>
              </a:effectLst>
              <a:latin typeface="Times New Roman" charset="0"/>
              <a:ea typeface="ＭＳ Ｐゴシック" charset="0"/>
              <a:cs typeface="ＭＳ Ｐゴシック" charset="0"/>
            </a:endParaRPr>
          </a:p>
        </p:txBody>
      </p:sp>
      <p:sp>
        <p:nvSpPr>
          <p:cNvPr id="4" name="Rectangle 2"/>
          <p:cNvSpPr>
            <a:spLocks noChangeArrowheads="1"/>
          </p:cNvSpPr>
          <p:nvPr/>
        </p:nvSpPr>
        <p:spPr bwMode="auto">
          <a:xfrm>
            <a:off x="5791200" y="5086572"/>
            <a:ext cx="3352800" cy="1143000"/>
          </a:xfrm>
          <a:prstGeom prst="rect">
            <a:avLst/>
          </a:prstGeom>
          <a:noFill/>
          <a:ln w="9525">
            <a:noFill/>
            <a:miter lim="800000"/>
            <a:headEnd/>
            <a:tailEnd/>
          </a:ln>
          <a:effectLst>
            <a:outerShdw blurRad="63500" dist="35921" dir="2700000" algn="ctr" rotWithShape="0">
              <a:schemeClr val="tx2">
                <a:alpha val="74997"/>
              </a:schemeClr>
            </a:outerShdw>
          </a:effectLst>
        </p:spPr>
        <p:txBody>
          <a:bodyPr anchor="ctr"/>
          <a:lstStyle/>
          <a:p>
            <a:pPr algn="ctr" defTabSz="914400" eaLnBrk="0" fontAlgn="base" hangingPunct="0">
              <a:spcBef>
                <a:spcPct val="0"/>
              </a:spcBef>
              <a:spcAft>
                <a:spcPct val="0"/>
              </a:spcAft>
              <a:defRPr/>
            </a:pPr>
            <a:r>
              <a:rPr lang="en-US" sz="3200" b="1">
                <a:solidFill>
                  <a:srgbClr val="FFFFFF"/>
                </a:solidFill>
                <a:effectLst>
                  <a:glow rad="241300">
                    <a:srgbClr val="000000">
                      <a:alpha val="75000"/>
                    </a:srgbClr>
                  </a:glow>
                </a:effectLst>
                <a:latin typeface="Arial" charset="0"/>
                <a:ea typeface="ＭＳ Ｐゴシック" charset="0"/>
                <a:cs typeface="ＭＳ Ｐゴシック" charset="0"/>
              </a:rPr>
              <a:t>Land Beast = </a:t>
            </a:r>
            <a:br>
              <a:rPr lang="en-US" sz="3200" b="1">
                <a:solidFill>
                  <a:srgbClr val="FFFFFF"/>
                </a:solidFill>
                <a:effectLst>
                  <a:glow rad="241300">
                    <a:srgbClr val="000000">
                      <a:alpha val="75000"/>
                    </a:srgbClr>
                  </a:glow>
                </a:effectLst>
                <a:latin typeface="Arial" charset="0"/>
                <a:ea typeface="ＭＳ Ｐゴシック" charset="0"/>
                <a:cs typeface="ＭＳ Ｐゴシック" charset="0"/>
              </a:rPr>
            </a:br>
            <a:r>
              <a:rPr lang="en-US" sz="3200" b="1">
                <a:solidFill>
                  <a:srgbClr val="FFFFFF"/>
                </a:solidFill>
                <a:effectLst>
                  <a:glow rad="241300">
                    <a:srgbClr val="000000">
                      <a:alpha val="75000"/>
                    </a:srgbClr>
                  </a:glow>
                </a:effectLst>
                <a:latin typeface="Arial" charset="0"/>
                <a:ea typeface="ＭＳ Ｐゴシック" charset="0"/>
                <a:cs typeface="ＭＳ Ｐゴシック" charset="0"/>
              </a:rPr>
              <a:t>False Prophet</a:t>
            </a:r>
            <a:endParaRPr lang="en-US" sz="3200">
              <a:solidFill>
                <a:srgbClr val="FFFFFF"/>
              </a:solidFill>
              <a:effectLst>
                <a:glow rad="241300">
                  <a:srgbClr val="000000">
                    <a:alpha val="75000"/>
                  </a:srgbClr>
                </a:glow>
              </a:effectLst>
              <a:latin typeface="Times New Roman" charset="0"/>
              <a:ea typeface="ＭＳ Ｐゴシック" charset="0"/>
              <a:cs typeface="ＭＳ Ｐゴシック" charset="0"/>
            </a:endParaRPr>
          </a:p>
        </p:txBody>
      </p:sp>
      <p:sp>
        <p:nvSpPr>
          <p:cNvPr id="7" name="Rectangle 2"/>
          <p:cNvSpPr txBox="1">
            <a:spLocks noChangeArrowheads="1"/>
          </p:cNvSpPr>
          <p:nvPr/>
        </p:nvSpPr>
        <p:spPr bwMode="auto">
          <a:xfrm>
            <a:off x="22225" y="6227763"/>
            <a:ext cx="2914650"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05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p>
        </p:txBody>
      </p:sp>
      <p:sp>
        <p:nvSpPr>
          <p:cNvPr id="224263" name="Text Box 19"/>
          <p:cNvSpPr txBox="1">
            <a:spLocks noChangeArrowheads="1"/>
          </p:cNvSpPr>
          <p:nvPr/>
        </p:nvSpPr>
        <p:spPr bwMode="auto">
          <a:xfrm>
            <a:off x="8007684" y="12700"/>
            <a:ext cx="1104566" cy="4635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387</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18710337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4" descr="Antichrist"/>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3522" name="Rectangle 2"/>
          <p:cNvSpPr>
            <a:spLocks noGrp="1" noChangeArrowheads="1"/>
          </p:cNvSpPr>
          <p:nvPr>
            <p:ph type="ctrTitle"/>
          </p:nvPr>
        </p:nvSpPr>
        <p:spPr>
          <a:xfrm>
            <a:off x="0" y="38318"/>
            <a:ext cx="8458200" cy="707886"/>
          </a:xfrm>
        </p:spPr>
        <p:txBody>
          <a:bodyPr>
            <a:spAutoFit/>
          </a:bodyPr>
          <a:lstStyle/>
          <a:p>
            <a:pPr algn="l">
              <a:defRPr/>
            </a:pPr>
            <a:r>
              <a:rPr lang="en-US" sz="4000" b="1" kern="1200" dirty="0">
                <a:solidFill>
                  <a:srgbClr val="FFFFFF"/>
                </a:solidFill>
                <a:effectLst>
                  <a:glow rad="292100">
                    <a:srgbClr val="000000">
                      <a:alpha val="75000"/>
                    </a:srgbClr>
                  </a:glow>
                </a:effectLst>
                <a:ea typeface="ＭＳ Ｐゴシック" charset="0"/>
              </a:rPr>
              <a:t>A Satanic </a:t>
            </a:r>
            <a:r>
              <a:rPr lang="en-US" altLang="ja-JP" sz="4000" b="1" kern="1200" dirty="0">
                <a:solidFill>
                  <a:srgbClr val="FFFFFF"/>
                </a:solidFill>
                <a:effectLst>
                  <a:glow rad="292100">
                    <a:srgbClr val="000000">
                      <a:alpha val="75000"/>
                    </a:srgbClr>
                  </a:glow>
                </a:effectLst>
                <a:ea typeface="ＭＳ Ｐゴシック" charset="0"/>
              </a:rPr>
              <a:t>"Trinity":</a:t>
            </a:r>
            <a:endParaRPr lang="en-US" sz="4000" b="1" kern="1200" dirty="0">
              <a:solidFill>
                <a:srgbClr val="FFFFFF"/>
              </a:solidFill>
              <a:effectLst>
                <a:glow rad="292100">
                  <a:srgbClr val="000000">
                    <a:alpha val="75000"/>
                  </a:srgbClr>
                </a:glow>
              </a:effectLst>
              <a:ea typeface="ＭＳ Ｐゴシック" charset="0"/>
            </a:endParaRPr>
          </a:p>
        </p:txBody>
      </p:sp>
      <p:sp>
        <p:nvSpPr>
          <p:cNvPr id="883714" name="Rectangle 2"/>
          <p:cNvSpPr>
            <a:spLocks noChangeArrowheads="1"/>
          </p:cNvSpPr>
          <p:nvPr/>
        </p:nvSpPr>
        <p:spPr bwMode="auto">
          <a:xfrm>
            <a:off x="3048000" y="1219200"/>
            <a:ext cx="3352800" cy="1371600"/>
          </a:xfrm>
          <a:prstGeom prst="rect">
            <a:avLst/>
          </a:prstGeom>
          <a:noFill/>
          <a:ln>
            <a:noFill/>
          </a:ln>
        </p:spPr>
        <p:txBody>
          <a:bodyPr anchor="ctr">
            <a:spAutoFit/>
          </a:bodyPr>
          <a:lstStyle/>
          <a:p>
            <a:pPr algn="ctr" defTabSz="914400" eaLnBrk="0" fontAlgn="base" hangingPunct="0">
              <a:spcBef>
                <a:spcPct val="0"/>
              </a:spcBef>
              <a:spcAft>
                <a:spcPct val="0"/>
              </a:spcAft>
              <a:defRPr/>
            </a:pPr>
            <a:r>
              <a:rPr lang="en-US" altLang="ja-JP" sz="4000" b="1" dirty="0">
                <a:solidFill>
                  <a:srgbClr val="FFFFFF"/>
                </a:solidFill>
                <a:effectLst>
                  <a:glow rad="292100">
                    <a:srgbClr val="000000">
                      <a:alpha val="75000"/>
                    </a:srgbClr>
                  </a:glow>
                </a:effectLst>
                <a:latin typeface="Arial"/>
                <a:ea typeface="ＭＳ Ｐゴシック" charset="0"/>
                <a:cs typeface="Arial"/>
              </a:rPr>
              <a:t>"Father" = </a:t>
            </a:r>
            <a:br>
              <a:rPr lang="en-US" altLang="ja-JP" sz="4000" b="1" dirty="0">
                <a:solidFill>
                  <a:srgbClr val="FFFFFF"/>
                </a:solidFill>
                <a:effectLst>
                  <a:glow rad="292100">
                    <a:srgbClr val="000000">
                      <a:alpha val="75000"/>
                    </a:srgbClr>
                  </a:glow>
                </a:effectLst>
                <a:latin typeface="Arial"/>
                <a:ea typeface="ＭＳ Ｐゴシック" charset="0"/>
                <a:cs typeface="Arial"/>
              </a:rPr>
            </a:br>
            <a:r>
              <a:rPr lang="en-US" altLang="ja-JP" sz="4000" b="1" dirty="0">
                <a:solidFill>
                  <a:srgbClr val="FFFFFF"/>
                </a:solidFill>
                <a:effectLst>
                  <a:glow rad="292100">
                    <a:srgbClr val="000000">
                      <a:alpha val="75000"/>
                    </a:srgbClr>
                  </a:glow>
                </a:effectLst>
                <a:latin typeface="Arial"/>
                <a:ea typeface="ＭＳ Ｐゴシック" charset="0"/>
                <a:cs typeface="Arial"/>
              </a:rPr>
              <a:t>Satan</a:t>
            </a:r>
            <a:endParaRPr lang="en-US" sz="4000" b="1" dirty="0">
              <a:solidFill>
                <a:srgbClr val="FFFFFF"/>
              </a:solidFill>
              <a:effectLst>
                <a:glow rad="292100">
                  <a:srgbClr val="000000">
                    <a:alpha val="75000"/>
                  </a:srgbClr>
                </a:glow>
              </a:effectLst>
              <a:latin typeface="Arial"/>
              <a:ea typeface="ＭＳ Ｐゴシック" charset="0"/>
              <a:cs typeface="Arial"/>
            </a:endParaRPr>
          </a:p>
        </p:txBody>
      </p:sp>
      <p:sp>
        <p:nvSpPr>
          <p:cNvPr id="2" name="Rectangle 2"/>
          <p:cNvSpPr>
            <a:spLocks noChangeArrowheads="1"/>
          </p:cNvSpPr>
          <p:nvPr/>
        </p:nvSpPr>
        <p:spPr bwMode="auto">
          <a:xfrm>
            <a:off x="0" y="5205681"/>
            <a:ext cx="2895600" cy="1323439"/>
          </a:xfrm>
          <a:prstGeom prst="rect">
            <a:avLst/>
          </a:prstGeom>
          <a:noFill/>
          <a:ln>
            <a:noFill/>
          </a:ln>
        </p:spPr>
        <p:txBody>
          <a:bodyPr anchor="ctr">
            <a:spAutoFit/>
          </a:bodyPr>
          <a:lstStyle/>
          <a:p>
            <a:pPr algn="ctr" defTabSz="914400" eaLnBrk="0" fontAlgn="base" hangingPunct="0">
              <a:spcBef>
                <a:spcPct val="0"/>
              </a:spcBef>
              <a:spcAft>
                <a:spcPct val="0"/>
              </a:spcAft>
              <a:defRPr/>
            </a:pPr>
            <a:r>
              <a:rPr lang="en-US" altLang="ja-JP" sz="4000" b="1" dirty="0">
                <a:solidFill>
                  <a:srgbClr val="FFFFFF"/>
                </a:solidFill>
                <a:effectLst>
                  <a:glow rad="292100">
                    <a:srgbClr val="000000">
                      <a:alpha val="75000"/>
                    </a:srgbClr>
                  </a:glow>
                </a:effectLst>
                <a:latin typeface="Arial"/>
                <a:ea typeface="ＭＳ Ｐゴシック" charset="0"/>
                <a:cs typeface="Arial"/>
              </a:rPr>
              <a:t>"Son" = </a:t>
            </a:r>
            <a:br>
              <a:rPr lang="en-US" altLang="ja-JP" sz="4000" b="1" dirty="0">
                <a:solidFill>
                  <a:srgbClr val="FFFFFF"/>
                </a:solidFill>
                <a:effectLst>
                  <a:glow rad="292100">
                    <a:srgbClr val="000000">
                      <a:alpha val="75000"/>
                    </a:srgbClr>
                  </a:glow>
                </a:effectLst>
                <a:latin typeface="Arial"/>
                <a:ea typeface="ＭＳ Ｐゴシック" charset="0"/>
                <a:cs typeface="Arial"/>
              </a:rPr>
            </a:br>
            <a:r>
              <a:rPr lang="en-US" altLang="ja-JP" sz="4000" b="1" dirty="0">
                <a:solidFill>
                  <a:srgbClr val="FFFFFF"/>
                </a:solidFill>
                <a:effectLst>
                  <a:glow rad="292100">
                    <a:srgbClr val="000000">
                      <a:alpha val="75000"/>
                    </a:srgbClr>
                  </a:glow>
                </a:effectLst>
                <a:latin typeface="Arial"/>
                <a:ea typeface="ＭＳ Ｐゴシック" charset="0"/>
                <a:cs typeface="Arial"/>
              </a:rPr>
              <a:t>Antichrist</a:t>
            </a:r>
            <a:endParaRPr lang="en-US" sz="4000" b="1" dirty="0">
              <a:solidFill>
                <a:srgbClr val="FFFFFF"/>
              </a:solidFill>
              <a:effectLst>
                <a:glow rad="292100">
                  <a:srgbClr val="000000">
                    <a:alpha val="75000"/>
                  </a:srgbClr>
                </a:glow>
              </a:effectLst>
              <a:latin typeface="Arial"/>
              <a:ea typeface="ＭＳ Ｐゴシック" charset="0"/>
              <a:cs typeface="Arial"/>
            </a:endParaRPr>
          </a:p>
        </p:txBody>
      </p:sp>
      <p:sp>
        <p:nvSpPr>
          <p:cNvPr id="3" name="Rectangle 2"/>
          <p:cNvSpPr>
            <a:spLocks noChangeArrowheads="1"/>
          </p:cNvSpPr>
          <p:nvPr/>
        </p:nvSpPr>
        <p:spPr bwMode="auto">
          <a:xfrm>
            <a:off x="5069296" y="5167580"/>
            <a:ext cx="4074704" cy="1323439"/>
          </a:xfrm>
          <a:prstGeom prst="rect">
            <a:avLst/>
          </a:prstGeom>
          <a:noFill/>
          <a:ln>
            <a:noFill/>
          </a:ln>
        </p:spPr>
        <p:txBody>
          <a:bodyPr anchor="ctr">
            <a:spAutoFit/>
          </a:bodyPr>
          <a:lstStyle/>
          <a:p>
            <a:pPr algn="ctr" defTabSz="914400" eaLnBrk="0" fontAlgn="base" hangingPunct="0">
              <a:spcBef>
                <a:spcPct val="0"/>
              </a:spcBef>
              <a:spcAft>
                <a:spcPct val="0"/>
              </a:spcAft>
              <a:defRPr/>
            </a:pPr>
            <a:r>
              <a:rPr lang="en-US" altLang="ja-JP" sz="4000" b="1" dirty="0">
                <a:solidFill>
                  <a:srgbClr val="FFFFFF"/>
                </a:solidFill>
                <a:effectLst>
                  <a:glow rad="292100">
                    <a:srgbClr val="000000">
                      <a:alpha val="75000"/>
                    </a:srgbClr>
                  </a:glow>
                </a:effectLst>
                <a:latin typeface="Arial"/>
                <a:ea typeface="ＭＳ Ｐゴシック" charset="0"/>
                <a:cs typeface="Arial"/>
              </a:rPr>
              <a:t>"Spirit" = </a:t>
            </a:r>
            <a:br>
              <a:rPr lang="en-US" altLang="ja-JP" sz="4000" b="1" dirty="0">
                <a:solidFill>
                  <a:srgbClr val="FFFFFF"/>
                </a:solidFill>
                <a:effectLst>
                  <a:glow rad="292100">
                    <a:srgbClr val="000000">
                      <a:alpha val="75000"/>
                    </a:srgbClr>
                  </a:glow>
                </a:effectLst>
                <a:latin typeface="Arial"/>
                <a:ea typeface="ＭＳ Ｐゴシック" charset="0"/>
                <a:cs typeface="Arial"/>
              </a:rPr>
            </a:br>
            <a:r>
              <a:rPr lang="en-US" altLang="ja-JP" sz="4000" b="1" dirty="0">
                <a:solidFill>
                  <a:srgbClr val="FFFFFF"/>
                </a:solidFill>
                <a:effectLst>
                  <a:glow rad="292100">
                    <a:srgbClr val="000000">
                      <a:alpha val="75000"/>
                    </a:srgbClr>
                  </a:glow>
                </a:effectLst>
                <a:latin typeface="Arial"/>
                <a:ea typeface="ＭＳ Ｐゴシック" charset="0"/>
                <a:cs typeface="Arial"/>
              </a:rPr>
              <a:t>False Prophet</a:t>
            </a:r>
            <a:endParaRPr lang="en-US" sz="4000" b="1" dirty="0">
              <a:solidFill>
                <a:srgbClr val="FFFFFF"/>
              </a:solidFill>
              <a:effectLst>
                <a:glow rad="292100">
                  <a:srgbClr val="000000">
                    <a:alpha val="75000"/>
                  </a:srgbClr>
                </a:glow>
              </a:effectLst>
              <a:latin typeface="Arial"/>
              <a:ea typeface="ＭＳ Ｐゴシック" charset="0"/>
              <a:cs typeface="Arial"/>
            </a:endParaRPr>
          </a:p>
        </p:txBody>
      </p:sp>
      <p:sp>
        <p:nvSpPr>
          <p:cNvPr id="226310" name="Text Box 19"/>
          <p:cNvSpPr txBox="1">
            <a:spLocks noChangeArrowheads="1"/>
          </p:cNvSpPr>
          <p:nvPr/>
        </p:nvSpPr>
        <p:spPr bwMode="auto">
          <a:xfrm>
            <a:off x="8435975" y="1270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a:solidFill>
                  <a:srgbClr val="FFFFFF"/>
                </a:solidFill>
                <a:latin typeface="Arial" charset="0"/>
                <a:cs typeface="Arial" charset="0"/>
              </a:rPr>
              <a:t>387</a:t>
            </a:r>
            <a:endParaRPr lang="en-US">
              <a:solidFill>
                <a:srgbClr val="FFFFFF"/>
              </a:solidFill>
              <a:latin typeface="Arial" charset="0"/>
              <a:cs typeface="Arial" charset="0"/>
            </a:endParaRPr>
          </a:p>
        </p:txBody>
      </p:sp>
    </p:spTree>
    <p:extLst>
      <p:ext uri="{BB962C8B-B14F-4D97-AF65-F5344CB8AC3E}">
        <p14:creationId xmlns:p14="http://schemas.microsoft.com/office/powerpoint/2010/main" val="42901360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837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29" name="Content Placeholder 3" descr="Antichrist anger.jpg"/>
          <p:cNvPicPr>
            <a:picLocks noGrp="1" noChangeAspect="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44000" cy="6858000"/>
          </a:xfrm>
        </p:spPr>
      </p:pic>
      <p:sp>
        <p:nvSpPr>
          <p:cNvPr id="2" name="Title 1"/>
          <p:cNvSpPr>
            <a:spLocks noGrp="1"/>
          </p:cNvSpPr>
          <p:nvPr>
            <p:ph type="title"/>
          </p:nvPr>
        </p:nvSpPr>
        <p:spPr>
          <a:xfrm>
            <a:off x="533400" y="0"/>
            <a:ext cx="4572000" cy="1295400"/>
          </a:xfrm>
          <a:effectLst>
            <a:outerShdw blurRad="50800" dist="38100" dir="2700000">
              <a:srgbClr val="000000">
                <a:alpha val="43000"/>
              </a:srgbClr>
            </a:outerShdw>
          </a:effectLst>
        </p:spPr>
        <p:txBody>
          <a:bodyPr/>
          <a:lstStyle/>
          <a:p>
            <a:pPr>
              <a:defRPr/>
            </a:pPr>
            <a:r>
              <a:rPr lang="en-US">
                <a:ea typeface="ＭＳ Ｐゴシック" pitchFamily="-111" charset="-128"/>
                <a:cs typeface="ＭＳ Ｐゴシック" pitchFamily="-111" charset="-128"/>
              </a:rPr>
              <a:t>The world will worship the beast</a:t>
            </a:r>
          </a:p>
        </p:txBody>
      </p:sp>
      <p:pic>
        <p:nvPicPr>
          <p:cNvPr id="227331" name="Picture 4" descr="worship beast Rev 13.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6800" y="4014788"/>
            <a:ext cx="3790950" cy="284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7332" name="Picture 5" descr="Worship beast close up.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8600" y="1447800"/>
            <a:ext cx="3468688" cy="2601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2913993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3" name="Picture 1" descr="Rev 13 666 on Ha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24950" cy="6837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02" name="Rectangle 2"/>
          <p:cNvSpPr>
            <a:spLocks noChangeArrowheads="1"/>
          </p:cNvSpPr>
          <p:nvPr/>
        </p:nvSpPr>
        <p:spPr bwMode="auto">
          <a:xfrm>
            <a:off x="381000" y="609600"/>
            <a:ext cx="8382000"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 defTabSz="914400" eaLnBrk="0" fontAlgn="base" hangingPunct="0">
              <a:spcBef>
                <a:spcPct val="0"/>
              </a:spcBef>
              <a:spcAft>
                <a:spcPct val="0"/>
              </a:spcAft>
              <a:defRPr/>
            </a:pPr>
            <a:r>
              <a:rPr lang="en-US" sz="2400" b="1" i="1">
                <a:solidFill>
                  <a:srgbClr val="FFFFFF"/>
                </a:solidFill>
                <a:effectLst>
                  <a:glow rad="292100">
                    <a:srgbClr val="000000">
                      <a:alpha val="75000"/>
                    </a:srgbClr>
                  </a:glow>
                </a:effectLst>
                <a:latin typeface="Comic Sans MS" charset="0"/>
                <a:ea typeface="ＭＳ Ｐゴシック" charset="0"/>
                <a:cs typeface="ＭＳ Ｐゴシック" charset="0"/>
              </a:rPr>
              <a:t>He causes all, both small and great, rich and poor, free and slave, to receive a mark on their right hand or on their foreheads, and that no one may buy or sell except one who has the mark or the name of the beast, or the number of his name.</a:t>
            </a:r>
            <a:endParaRPr lang="pt-BR" sz="2400" b="1" i="1">
              <a:solidFill>
                <a:srgbClr val="FFFFFF"/>
              </a:solidFill>
              <a:effectLst>
                <a:glow rad="292100">
                  <a:srgbClr val="000000">
                    <a:alpha val="75000"/>
                  </a:srgbClr>
                </a:glow>
              </a:effectLst>
              <a:latin typeface="Comic Sans MS" charset="0"/>
              <a:ea typeface="ＭＳ Ｐゴシック" charset="0"/>
              <a:cs typeface="ＭＳ Ｐゴシック" charset="0"/>
            </a:endParaRPr>
          </a:p>
        </p:txBody>
      </p:sp>
      <p:sp>
        <p:nvSpPr>
          <p:cNvPr id="660483" name="Text Box 5"/>
          <p:cNvSpPr txBox="1">
            <a:spLocks noChangeArrowheads="1"/>
          </p:cNvSpPr>
          <p:nvPr/>
        </p:nvSpPr>
        <p:spPr bwMode="auto">
          <a:xfrm>
            <a:off x="5029200" y="2819400"/>
            <a:ext cx="327525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defRPr/>
            </a:pPr>
            <a:r>
              <a:rPr lang="en-US" b="1" dirty="0">
                <a:solidFill>
                  <a:srgbClr val="FFFFFF"/>
                </a:solidFill>
                <a:effectLst>
                  <a:glow rad="292100">
                    <a:srgbClr val="000000">
                      <a:alpha val="75000"/>
                    </a:srgbClr>
                  </a:glow>
                </a:effectLst>
              </a:rPr>
              <a:t>Revelation 13:16-17</a:t>
            </a:r>
          </a:p>
        </p:txBody>
      </p:sp>
      <p:sp>
        <p:nvSpPr>
          <p:cNvPr id="660484" name="Rectangle 6"/>
          <p:cNvSpPr>
            <a:spLocks noGrp="1" noChangeArrowheads="1"/>
          </p:cNvSpPr>
          <p:nvPr>
            <p:ph type="title" idx="4294967295"/>
          </p:nvPr>
        </p:nvSpPr>
        <p:spPr>
          <a:xfrm>
            <a:off x="6019800" y="4267200"/>
            <a:ext cx="3124200" cy="1905000"/>
          </a:xfrm>
        </p:spPr>
        <p:txBody>
          <a:bodyPr/>
          <a:lstStyle/>
          <a:p>
            <a:pPr>
              <a:defRPr/>
            </a:pPr>
            <a:r>
              <a:rPr lang="en-US" sz="4000" dirty="0">
                <a:solidFill>
                  <a:schemeClr val="bg1"/>
                </a:solidFill>
                <a:effectLst>
                  <a:glow rad="292100">
                    <a:schemeClr val="tx2">
                      <a:alpha val="75000"/>
                    </a:schemeClr>
                  </a:glow>
                </a:effectLst>
                <a:latin typeface="Verdana" charset="0"/>
                <a:ea typeface="ＭＳ Ｐゴシック" charset="0"/>
                <a:cs typeface="ＭＳ Ｐゴシック" charset="0"/>
              </a:rPr>
              <a:t>The Mark in the Right Hand</a:t>
            </a:r>
            <a:endParaRPr lang="en-US" dirty="0">
              <a:solidFill>
                <a:schemeClr val="bg1"/>
              </a:solidFill>
              <a:effectLst>
                <a:glow rad="292100">
                  <a:schemeClr val="tx2">
                    <a:alpha val="75000"/>
                  </a:schemeClr>
                </a:glow>
              </a:effectLst>
              <a:latin typeface="Verdana" charset="0"/>
              <a:ea typeface="ＭＳ Ｐゴシック" charset="0"/>
              <a:cs typeface="ＭＳ Ｐゴシック" charset="0"/>
            </a:endParaRPr>
          </a:p>
        </p:txBody>
      </p:sp>
    </p:spTree>
    <p:extLst>
      <p:ext uri="{BB962C8B-B14F-4D97-AF65-F5344CB8AC3E}">
        <p14:creationId xmlns:p14="http://schemas.microsoft.com/office/powerpoint/2010/main" val="410756839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nodeType="afterEffect">
                                  <p:stCondLst>
                                    <p:cond delay="0"/>
                                  </p:stCondLst>
                                  <p:iterate type="wd">
                                    <p:tmPct val="10000"/>
                                  </p:iterate>
                                  <p:childTnLst>
                                    <p:set>
                                      <p:cBhvr>
                                        <p:cTn id="6" dur="1" fill="hold">
                                          <p:stCondLst>
                                            <p:cond delay="0"/>
                                          </p:stCondLst>
                                        </p:cTn>
                                        <p:tgtEl>
                                          <p:spTgt spid="51202"/>
                                        </p:tgtEl>
                                        <p:attrNameLst>
                                          <p:attrName>style.visibility</p:attrName>
                                        </p:attrNameLst>
                                      </p:cBhvr>
                                      <p:to>
                                        <p:strVal val="visible"/>
                                      </p:to>
                                    </p:set>
                                    <p:anim calcmode="lin" valueType="num">
                                      <p:cBhvr>
                                        <p:cTn id="7" dur="75" fill="hold"/>
                                        <p:tgtEl>
                                          <p:spTgt spid="51202"/>
                                        </p:tgtEl>
                                        <p:attrNameLst>
                                          <p:attrName>ppt_w</p:attrName>
                                        </p:attrNameLst>
                                      </p:cBhvr>
                                      <p:tavLst>
                                        <p:tav tm="0">
                                          <p:val>
                                            <p:strVal val="(6*min(max(#ppt_w*#ppt_h,.3),1)-7.4)/-.7*#ppt_w"/>
                                          </p:val>
                                        </p:tav>
                                        <p:tav tm="100000">
                                          <p:val>
                                            <p:strVal val="#ppt_w"/>
                                          </p:val>
                                        </p:tav>
                                      </p:tavLst>
                                    </p:anim>
                                    <p:anim calcmode="lin" valueType="num">
                                      <p:cBhvr>
                                        <p:cTn id="8" dur="75" fill="hold"/>
                                        <p:tgtEl>
                                          <p:spTgt spid="51202"/>
                                        </p:tgtEl>
                                        <p:attrNameLst>
                                          <p:attrName>ppt_h</p:attrName>
                                        </p:attrNameLst>
                                      </p:cBhvr>
                                      <p:tavLst>
                                        <p:tav tm="0">
                                          <p:val>
                                            <p:strVal val="(6*min(max(#ppt_w*#ppt_h,.3),1)-7.4)/-.7*#ppt_h"/>
                                          </p:val>
                                        </p:tav>
                                        <p:tav tm="100000">
                                          <p:val>
                                            <p:strVal val="#ppt_h"/>
                                          </p:val>
                                        </p:tav>
                                      </p:tavLst>
                                    </p:anim>
                                    <p:anim calcmode="lin" valueType="num">
                                      <p:cBhvr>
                                        <p:cTn id="9" dur="75" fill="hold"/>
                                        <p:tgtEl>
                                          <p:spTgt spid="51202"/>
                                        </p:tgtEl>
                                        <p:attrNameLst>
                                          <p:attrName>ppt_x</p:attrName>
                                        </p:attrNameLst>
                                      </p:cBhvr>
                                      <p:tavLst>
                                        <p:tav tm="0">
                                          <p:val>
                                            <p:fltVal val="0.5"/>
                                          </p:val>
                                        </p:tav>
                                        <p:tav tm="100000">
                                          <p:val>
                                            <p:strVal val="#ppt_x"/>
                                          </p:val>
                                        </p:tav>
                                      </p:tavLst>
                                    </p:anim>
                                    <p:anim calcmode="lin" valueType="num">
                                      <p:cBhvr>
                                        <p:cTn id="10" dur="75" fill="hold"/>
                                        <p:tgtEl>
                                          <p:spTgt spid="51202"/>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636141"/>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I. </a:t>
            </a:r>
            <a:r>
              <a:rPr lang="en-SG" sz="3600" b="1" i="1" dirty="0">
                <a:effectLst>
                  <a:glow rad="127000">
                    <a:schemeClr val="tx1"/>
                  </a:glow>
                </a:effectLst>
                <a:latin typeface="Arial" charset="0"/>
                <a:ea typeface="ＭＳ Ｐゴシック" charset="0"/>
                <a:cs typeface="ＭＳ Ｐゴシック" charset="0"/>
              </a:rPr>
              <a:t>Emotionally: </a:t>
            </a:r>
            <a:r>
              <a:rPr lang="en-SG" sz="3600" b="1" dirty="0">
                <a:effectLst>
                  <a:glow rad="127000">
                    <a:schemeClr val="tx1"/>
                  </a:glow>
                </a:effectLst>
                <a:latin typeface="Arial" charset="0"/>
                <a:ea typeface="ＭＳ Ｐゴシック" charset="0"/>
                <a:cs typeface="ＭＳ Ｐゴシック" charset="0"/>
              </a:rPr>
              <a:t>God gives </a:t>
            </a:r>
            <a:r>
              <a:rPr lang="en-SG" sz="3600" b="1" dirty="0">
                <a:solidFill>
                  <a:srgbClr val="FFFF00"/>
                </a:solidFill>
                <a:effectLst>
                  <a:glow rad="127000">
                    <a:schemeClr val="tx1"/>
                  </a:glow>
                </a:effectLst>
                <a:latin typeface="Arial" charset="0"/>
                <a:ea typeface="ＭＳ Ｐゴシック" charset="0"/>
                <a:cs typeface="ＭＳ Ｐゴシック" charset="0"/>
              </a:rPr>
              <a:t>perseverance</a:t>
            </a:r>
            <a:r>
              <a:rPr lang="en-SG" sz="3600" b="1" dirty="0">
                <a:effectLst>
                  <a:glow rad="127000">
                    <a:schemeClr val="tx1"/>
                  </a:glow>
                </a:effectLst>
                <a:latin typeface="Arial" charset="0"/>
                <a:ea typeface="ＭＳ Ｐゴシック" charset="0"/>
                <a:cs typeface="ＭＳ Ｐゴシック" charset="0"/>
              </a:rPr>
              <a:t> to bring maturity (Chapter 1).</a:t>
            </a:r>
            <a:endParaRPr lang="en-US" sz="3600" b="1" dirty="0">
              <a:effectLst>
                <a:glow rad="127000">
                  <a:schemeClr val="tx1"/>
                </a:glow>
              </a:effectLst>
              <a:latin typeface="Arial" charset="0"/>
              <a:ea typeface="ＭＳ Ｐゴシック" charset="0"/>
              <a:cs typeface="ＭＳ Ｐゴシック" charset="0"/>
            </a:endParaRPr>
          </a:p>
        </p:txBody>
      </p:sp>
      <p:pic>
        <p:nvPicPr>
          <p:cNvPr id="369666" name="Picture 2" descr="https://cdn.firstcrycdn.com/2018/09/dont-compare-self-affirm-that-you-are-the-best.png">
            <a:extLst>
              <a:ext uri="{FF2B5EF4-FFF2-40B4-BE49-F238E27FC236}">
                <a16:creationId xmlns:a16="http://schemas.microsoft.com/office/drawing/2014/main" id="{1E414B4B-48C4-0B46-8E66-5684E42FE9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60532"/>
            <a:ext cx="9144000" cy="4897437"/>
          </a:xfrm>
          <a:prstGeom prst="rect">
            <a:avLst/>
          </a:prstGeom>
          <a:noFill/>
          <a:extLst>
            <a:ext uri="{909E8E84-426E-40DD-AFC4-6F175D3DCCD1}">
              <a14:hiddenFill xmlns:a14="http://schemas.microsoft.com/office/drawing/2010/main">
                <a:solidFill>
                  <a:srgbClr val="FFFFFF"/>
                </a:solidFill>
              </a14:hiddenFill>
            </a:ext>
          </a:extLst>
        </p:spPr>
      </p:pic>
      <p:pic>
        <p:nvPicPr>
          <p:cNvPr id="369668" name="Picture 4" descr="https://media.swncdn.com/cms/CW/Couples/singles/31182-womancrying-sad-depressed-hurt-abuse.1200w.tn.jpg">
            <a:extLst>
              <a:ext uri="{FF2B5EF4-FFF2-40B4-BE49-F238E27FC236}">
                <a16:creationId xmlns:a16="http://schemas.microsoft.com/office/drawing/2014/main" id="{C18ED233-A166-204E-96C4-11D5E2A2EF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4072" y="2279079"/>
            <a:ext cx="5984029" cy="3124993"/>
          </a:xfrm>
          <a:prstGeom prst="rect">
            <a:avLst/>
          </a:prstGeom>
          <a:noFill/>
          <a:extLst>
            <a:ext uri="{909E8E84-426E-40DD-AFC4-6F175D3DCCD1}">
              <a14:hiddenFill xmlns:a14="http://schemas.microsoft.com/office/drawing/2010/main">
                <a:solidFill>
                  <a:srgbClr val="FFFFFF"/>
                </a:solidFill>
              </a14:hiddenFill>
            </a:ext>
          </a:extLst>
        </p:spPr>
      </p:pic>
      <p:sp>
        <p:nvSpPr>
          <p:cNvPr id="6" name="Notched Right Arrow 5">
            <a:extLst>
              <a:ext uri="{FF2B5EF4-FFF2-40B4-BE49-F238E27FC236}">
                <a16:creationId xmlns:a16="http://schemas.microsoft.com/office/drawing/2014/main" id="{9EA27038-777B-504A-8654-E24779268013}"/>
              </a:ext>
            </a:extLst>
          </p:cNvPr>
          <p:cNvSpPr/>
          <p:nvPr/>
        </p:nvSpPr>
        <p:spPr bwMode="auto">
          <a:xfrm>
            <a:off x="4184919" y="3027933"/>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pic>
        <p:nvPicPr>
          <p:cNvPr id="7" name="Picture 2" descr="http://headhearthand.org/uploads/2014/02/hhh-footer.png">
            <a:extLst>
              <a:ext uri="{FF2B5EF4-FFF2-40B4-BE49-F238E27FC236}">
                <a16:creationId xmlns:a16="http://schemas.microsoft.com/office/drawing/2014/main" id="{D7E13B42-E9BA-574B-8AAC-581ED4DB4E8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997" r="27028"/>
          <a:stretch/>
        </p:blipFill>
        <p:spPr bwMode="auto">
          <a:xfrm>
            <a:off x="-366426" y="4250612"/>
            <a:ext cx="3272710" cy="273541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
            <a:extLst>
              <a:ext uri="{FF2B5EF4-FFF2-40B4-BE49-F238E27FC236}">
                <a16:creationId xmlns:a16="http://schemas.microsoft.com/office/drawing/2014/main" id="{C5D8D907-D441-C44C-ADAF-C99C02E178ED}"/>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1F497D">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Thessalonians</a:t>
            </a:r>
          </a:p>
        </p:txBody>
      </p:sp>
    </p:spTree>
    <p:extLst>
      <p:ext uri="{BB962C8B-B14F-4D97-AF65-F5344CB8AC3E}">
        <p14:creationId xmlns:p14="http://schemas.microsoft.com/office/powerpoint/2010/main" val="2560434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6"/>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defTabSz="914400" eaLnBrk="0" fontAlgn="base" hangingPunct="0">
              <a:spcBef>
                <a:spcPct val="0"/>
              </a:spcBef>
              <a:spcAft>
                <a:spcPct val="0"/>
              </a:spcAft>
            </a:pPr>
            <a:endParaRPr lang="en-US" sz="2400">
              <a:solidFill>
                <a:srgbClr val="000000"/>
              </a:solidFill>
              <a:latin typeface="Verdana" charset="0"/>
              <a:ea typeface="ＭＳ Ｐゴシック" charset="0"/>
              <a:cs typeface="ＭＳ Ｐゴシック" charset="0"/>
            </a:endParaRPr>
          </a:p>
        </p:txBody>
      </p:sp>
      <p:sp>
        <p:nvSpPr>
          <p:cNvPr id="51202" name="Rectangle 2"/>
          <p:cNvSpPr>
            <a:spLocks noChangeArrowheads="1"/>
          </p:cNvSpPr>
          <p:nvPr/>
        </p:nvSpPr>
        <p:spPr bwMode="auto">
          <a:xfrm>
            <a:off x="381000" y="609600"/>
            <a:ext cx="8382000" cy="191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 defTabSz="914400" eaLnBrk="0" fontAlgn="base" hangingPunct="0">
              <a:spcBef>
                <a:spcPct val="0"/>
              </a:spcBef>
              <a:spcAft>
                <a:spcPct val="0"/>
              </a:spcAft>
            </a:pPr>
            <a:r>
              <a:rPr lang="en-US" sz="2400" b="1" i="1">
                <a:solidFill>
                  <a:srgbClr val="FFFFFF"/>
                </a:solidFill>
                <a:latin typeface="Comic Sans MS" charset="0"/>
                <a:ea typeface="ＭＳ Ｐゴシック" charset="0"/>
                <a:cs typeface="ＭＳ Ｐゴシック" charset="0"/>
              </a:rPr>
              <a:t>He causes all, both small and great, rich and poor, free and slave, to receive a mark on their right hand or on their foreheads, and that no one may buy or sell except one who has the mark or the name of the beast, or the number of his name.</a:t>
            </a:r>
            <a:endParaRPr lang="pt-BR" sz="2400" b="1" i="1">
              <a:solidFill>
                <a:srgbClr val="FFFFFF"/>
              </a:solidFill>
              <a:latin typeface="Comic Sans MS" charset="0"/>
              <a:ea typeface="ＭＳ Ｐゴシック" charset="0"/>
              <a:cs typeface="ＭＳ Ｐゴシック" charset="0"/>
            </a:endParaRPr>
          </a:p>
        </p:txBody>
      </p:sp>
      <p:pic>
        <p:nvPicPr>
          <p:cNvPr id="51203" name="Picture 3" descr="XIPNAMÃO"/>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81200" y="3886200"/>
            <a:ext cx="3810000" cy="2647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9380" name="Text Box 5"/>
          <p:cNvSpPr txBox="1">
            <a:spLocks noChangeArrowheads="1"/>
          </p:cNvSpPr>
          <p:nvPr/>
        </p:nvSpPr>
        <p:spPr bwMode="auto">
          <a:xfrm>
            <a:off x="5029200" y="2819400"/>
            <a:ext cx="32750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a:solidFill>
                  <a:srgbClr val="FFFFFF"/>
                </a:solidFill>
              </a:rPr>
              <a:t>Revelation 13:16-17</a:t>
            </a:r>
          </a:p>
        </p:txBody>
      </p:sp>
      <p:sp>
        <p:nvSpPr>
          <p:cNvPr id="229381" name="Rectangle 6"/>
          <p:cNvSpPr>
            <a:spLocks noGrp="1" noChangeArrowheads="1"/>
          </p:cNvSpPr>
          <p:nvPr>
            <p:ph type="title" idx="4294967295"/>
          </p:nvPr>
        </p:nvSpPr>
        <p:spPr>
          <a:xfrm>
            <a:off x="6019800" y="4267200"/>
            <a:ext cx="3124200" cy="1905000"/>
          </a:xfrm>
        </p:spPr>
        <p:txBody>
          <a:bodyPr/>
          <a:lstStyle/>
          <a:p>
            <a:r>
              <a:rPr lang="en-US" sz="4000">
                <a:solidFill>
                  <a:schemeClr val="bg1"/>
                </a:solidFill>
                <a:latin typeface="Verdana" charset="0"/>
                <a:ea typeface="ＭＳ Ｐゴシック" charset="0"/>
                <a:cs typeface="ＭＳ Ｐゴシック" charset="0"/>
              </a:rPr>
              <a:t>The Mark in the Right Hand</a:t>
            </a:r>
            <a:endParaRPr lang="en-US">
              <a:solidFill>
                <a:schemeClr val="bg1"/>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76966912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0"/>
                                  </p:stCondLst>
                                  <p:iterate type="wd">
                                    <p:tmPct val="10000"/>
                                  </p:iterate>
                                  <p:childTnLst>
                                    <p:set>
                                      <p:cBhvr>
                                        <p:cTn id="6" dur="1" fill="hold">
                                          <p:stCondLst>
                                            <p:cond delay="0"/>
                                          </p:stCondLst>
                                        </p:cTn>
                                        <p:tgtEl>
                                          <p:spTgt spid="51202"/>
                                        </p:tgtEl>
                                        <p:attrNameLst>
                                          <p:attrName>style.visibility</p:attrName>
                                        </p:attrNameLst>
                                      </p:cBhvr>
                                      <p:to>
                                        <p:strVal val="visible"/>
                                      </p:to>
                                    </p:set>
                                    <p:anim calcmode="lin" valueType="num">
                                      <p:cBhvr>
                                        <p:cTn id="7" dur="75" fill="hold"/>
                                        <p:tgtEl>
                                          <p:spTgt spid="51202"/>
                                        </p:tgtEl>
                                        <p:attrNameLst>
                                          <p:attrName>ppt_w</p:attrName>
                                        </p:attrNameLst>
                                      </p:cBhvr>
                                      <p:tavLst>
                                        <p:tav tm="0">
                                          <p:val>
                                            <p:strVal val="(6*min(max(#ppt_w*#ppt_h,.3),1)-7.4)/-.7*#ppt_w"/>
                                          </p:val>
                                        </p:tav>
                                        <p:tav tm="100000">
                                          <p:val>
                                            <p:strVal val="#ppt_w"/>
                                          </p:val>
                                        </p:tav>
                                      </p:tavLst>
                                    </p:anim>
                                    <p:anim calcmode="lin" valueType="num">
                                      <p:cBhvr>
                                        <p:cTn id="8" dur="75" fill="hold"/>
                                        <p:tgtEl>
                                          <p:spTgt spid="51202"/>
                                        </p:tgtEl>
                                        <p:attrNameLst>
                                          <p:attrName>ppt_h</p:attrName>
                                        </p:attrNameLst>
                                      </p:cBhvr>
                                      <p:tavLst>
                                        <p:tav tm="0">
                                          <p:val>
                                            <p:strVal val="(6*min(max(#ppt_w*#ppt_h,.3),1)-7.4)/-.7*#ppt_h"/>
                                          </p:val>
                                        </p:tav>
                                        <p:tav tm="100000">
                                          <p:val>
                                            <p:strVal val="#ppt_h"/>
                                          </p:val>
                                        </p:tav>
                                      </p:tavLst>
                                    </p:anim>
                                    <p:anim calcmode="lin" valueType="num">
                                      <p:cBhvr>
                                        <p:cTn id="9" dur="75" fill="hold"/>
                                        <p:tgtEl>
                                          <p:spTgt spid="51202"/>
                                        </p:tgtEl>
                                        <p:attrNameLst>
                                          <p:attrName>ppt_x</p:attrName>
                                        </p:attrNameLst>
                                      </p:cBhvr>
                                      <p:tavLst>
                                        <p:tav tm="0">
                                          <p:val>
                                            <p:fltVal val="0.5"/>
                                          </p:val>
                                        </p:tav>
                                        <p:tav tm="100000">
                                          <p:val>
                                            <p:strVal val="#ppt_x"/>
                                          </p:val>
                                        </p:tav>
                                      </p:tavLst>
                                    </p:anim>
                                    <p:anim calcmode="lin" valueType="num">
                                      <p:cBhvr>
                                        <p:cTn id="10" dur="75" fill="hold"/>
                                        <p:tgtEl>
                                          <p:spTgt spid="51202"/>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3"/>
                            </p:stCondLst>
                            <p:childTnLst>
                              <p:par>
                                <p:cTn id="12" presetID="1" presetClass="entr" presetSubtype="0" fill="hold" nodeType="afterEffect">
                                  <p:stCondLst>
                                    <p:cond delay="0"/>
                                  </p:stCondLst>
                                  <p:childTnLst>
                                    <p:set>
                                      <p:cBhvr>
                                        <p:cTn id="13" dur="1" fill="hold">
                                          <p:stCondLst>
                                            <p:cond delay="499"/>
                                          </p:stCondLst>
                                        </p:cTn>
                                        <p:tgtEl>
                                          <p:spTgt spid="512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autoUpdateAnimBg="0"/>
    </p:bldLst>
  </p:timing>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0402"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17638" y="876300"/>
            <a:ext cx="6311900" cy="590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0403" name="Rectangle 2"/>
          <p:cNvSpPr>
            <a:spLocks noGrp="1" noChangeArrowheads="1"/>
          </p:cNvSpPr>
          <p:nvPr>
            <p:ph type="title" idx="4294967295"/>
          </p:nvPr>
        </p:nvSpPr>
        <p:spPr>
          <a:xfrm>
            <a:off x="685800" y="76200"/>
            <a:ext cx="7772400" cy="838200"/>
          </a:xfrm>
        </p:spPr>
        <p:txBody>
          <a:bodyPr/>
          <a:lstStyle/>
          <a:p>
            <a:r>
              <a:rPr lang="en-US">
                <a:solidFill>
                  <a:srgbClr val="FFFFFF"/>
                </a:solidFill>
                <a:latin typeface="Arial" charset="0"/>
                <a:ea typeface="ＭＳ Ｐゴシック" charset="0"/>
                <a:cs typeface="Arial" charset="0"/>
              </a:rPr>
              <a:t>Who is the Antichrist?</a:t>
            </a:r>
          </a:p>
        </p:txBody>
      </p:sp>
    </p:spTree>
    <p:extLst>
      <p:ext uri="{BB962C8B-B14F-4D97-AF65-F5344CB8AC3E}">
        <p14:creationId xmlns:p14="http://schemas.microsoft.com/office/powerpoint/2010/main" val="97013855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gradFill rotWithShape="0">
          <a:gsLst>
            <a:gs pos="0">
              <a:srgbClr val="333874"/>
            </a:gs>
            <a:gs pos="50000">
              <a:srgbClr val="6F79FB"/>
            </a:gs>
            <a:gs pos="100000">
              <a:srgbClr val="333874"/>
            </a:gs>
          </a:gsLst>
          <a:lin ang="0" scaled="1"/>
        </a:gradFill>
        <a:effectLst/>
      </p:bgPr>
    </p:bg>
    <p:spTree>
      <p:nvGrpSpPr>
        <p:cNvPr id="1" name=""/>
        <p:cNvGrpSpPr/>
        <p:nvPr/>
      </p:nvGrpSpPr>
      <p:grpSpPr>
        <a:xfrm>
          <a:off x="0" y="0"/>
          <a:ext cx="0" cy="0"/>
          <a:chOff x="0" y="0"/>
          <a:chExt cx="0" cy="0"/>
        </a:xfrm>
      </p:grpSpPr>
      <p:sp>
        <p:nvSpPr>
          <p:cNvPr id="232450" name="AutoShape 3"/>
          <p:cNvSpPr>
            <a:spLocks noChangeArrowheads="1"/>
          </p:cNvSpPr>
          <p:nvPr/>
        </p:nvSpPr>
        <p:spPr bwMode="auto">
          <a:xfrm>
            <a:off x="457200" y="152400"/>
            <a:ext cx="2895600" cy="2743200"/>
          </a:xfrm>
          <a:prstGeom prst="star32">
            <a:avLst>
              <a:gd name="adj" fmla="val 37500"/>
            </a:avLst>
          </a:prstGeom>
          <a:solidFill>
            <a:srgbClr val="FF0000"/>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32451" name="Text Box 4"/>
          <p:cNvSpPr txBox="1">
            <a:spLocks noChangeArrowheads="1"/>
          </p:cNvSpPr>
          <p:nvPr/>
        </p:nvSpPr>
        <p:spPr bwMode="auto">
          <a:xfrm>
            <a:off x="666750" y="573088"/>
            <a:ext cx="2593975" cy="1568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3200" b="1">
                <a:solidFill>
                  <a:srgbClr val="FFFFFF"/>
                </a:solidFill>
                <a:latin typeface="Arial" charset="0"/>
                <a:cs typeface="Arial" charset="0"/>
              </a:rPr>
              <a:t>The Counterfeit </a:t>
            </a:r>
            <a:br>
              <a:rPr lang="en-US" sz="3200" b="1">
                <a:solidFill>
                  <a:srgbClr val="FFFFFF"/>
                </a:solidFill>
                <a:latin typeface="Arial" charset="0"/>
                <a:cs typeface="Arial" charset="0"/>
              </a:rPr>
            </a:br>
            <a:r>
              <a:rPr lang="en-US" sz="3200" b="1">
                <a:solidFill>
                  <a:srgbClr val="FFFFFF"/>
                </a:solidFill>
                <a:latin typeface="Arial" charset="0"/>
                <a:cs typeface="Arial" charset="0"/>
              </a:rPr>
              <a:t>&amp; False</a:t>
            </a:r>
            <a:endParaRPr lang="en-US" sz="3600" b="1">
              <a:solidFill>
                <a:srgbClr val="000000"/>
              </a:solidFill>
              <a:latin typeface="Arial" charset="0"/>
              <a:cs typeface="Arial" charset="0"/>
            </a:endParaRPr>
          </a:p>
        </p:txBody>
      </p:sp>
      <p:sp>
        <p:nvSpPr>
          <p:cNvPr id="232452" name="Rectangle 5"/>
          <p:cNvSpPr>
            <a:spLocks noGrp="1" noChangeArrowheads="1"/>
          </p:cNvSpPr>
          <p:nvPr>
            <p:ph type="title" idx="4294967295"/>
          </p:nvPr>
        </p:nvSpPr>
        <p:spPr>
          <a:xfrm>
            <a:off x="17463" y="5257800"/>
            <a:ext cx="9163050" cy="1600200"/>
          </a:xfrm>
          <a:solidFill>
            <a:srgbClr val="FFFFFF"/>
          </a:solidFill>
        </p:spPr>
        <p:txBody>
          <a:bodyPr/>
          <a:lstStyle/>
          <a:p>
            <a:r>
              <a:rPr lang="en-US" b="1" dirty="0">
                <a:latin typeface="Arial" charset="0"/>
                <a:ea typeface="ＭＳ Ｐゴシック" charset="0"/>
                <a:cs typeface="Arial" charset="0"/>
              </a:rPr>
              <a:t>The following slides show how </a:t>
            </a:r>
            <a:br>
              <a:rPr lang="en-US" b="1" dirty="0">
                <a:latin typeface="Arial" charset="0"/>
                <a:ea typeface="ＭＳ Ｐゴシック" charset="0"/>
                <a:cs typeface="Arial" charset="0"/>
              </a:rPr>
            </a:br>
            <a:r>
              <a:rPr lang="en-US" b="1" dirty="0">
                <a:latin typeface="Arial" charset="0"/>
                <a:ea typeface="ＭＳ Ｐゴシック" charset="0"/>
                <a:cs typeface="Arial" charset="0"/>
              </a:rPr>
              <a:t>some spiritualize </a:t>
            </a:r>
            <a:r>
              <a:rPr lang="en-US" altLang="ja-JP" b="1" dirty="0">
                <a:latin typeface="Arial" charset="0"/>
                <a:ea typeface="ＭＳ Ｐゴシック" charset="0"/>
                <a:cs typeface="Arial" charset="0"/>
              </a:rPr>
              <a:t>"beast"…</a:t>
            </a:r>
            <a:endParaRPr lang="en-US" b="1" dirty="0">
              <a:latin typeface="Arial" charset="0"/>
              <a:ea typeface="ＭＳ Ｐゴシック" charset="0"/>
              <a:cs typeface="Arial" charset="0"/>
            </a:endParaRPr>
          </a:p>
        </p:txBody>
      </p:sp>
      <p:sp>
        <p:nvSpPr>
          <p:cNvPr id="232453" name="Text Box 19"/>
          <p:cNvSpPr txBox="1">
            <a:spLocks noChangeArrowheads="1"/>
          </p:cNvSpPr>
          <p:nvPr/>
        </p:nvSpPr>
        <p:spPr bwMode="auto">
          <a:xfrm>
            <a:off x="8435975" y="12700"/>
            <a:ext cx="695325" cy="4635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a:solidFill>
                  <a:srgbClr val="FFFFFF"/>
                </a:solidFill>
                <a:latin typeface="Arial" charset="0"/>
                <a:cs typeface="Arial" charset="0"/>
              </a:rPr>
              <a:t>388</a:t>
            </a:r>
            <a:endParaRPr lang="en-US">
              <a:solidFill>
                <a:srgbClr val="FFFFFF"/>
              </a:solidFill>
              <a:latin typeface="Arial" charset="0"/>
              <a:cs typeface="Arial" charset="0"/>
            </a:endParaRPr>
          </a:p>
        </p:txBody>
      </p:sp>
      <p:sp>
        <p:nvSpPr>
          <p:cNvPr id="7" name="Text Box 2"/>
          <p:cNvSpPr txBox="1">
            <a:spLocks noChangeArrowheads="1"/>
          </p:cNvSpPr>
          <p:nvPr/>
        </p:nvSpPr>
        <p:spPr bwMode="auto">
          <a:xfrm rot="20396058">
            <a:off x="1655763" y="958850"/>
            <a:ext cx="7145337" cy="4616450"/>
          </a:xfrm>
          <a:prstGeom prst="rect">
            <a:avLst/>
          </a:prstGeom>
          <a:noFill/>
          <a:ln w="9525">
            <a:solidFill>
              <a:srgbClr val="FF0000"/>
            </a:solidFill>
            <a:miter lim="800000"/>
            <a:headEnd/>
            <a:tailEnd/>
          </a:ln>
          <a:effectLst>
            <a:outerShdw blurRad="63500" dist="38099" dir="2700000" algn="ctr" rotWithShape="0">
              <a:srgbClr val="FFFFFF">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29400" b="1" dirty="0">
                <a:solidFill>
                  <a:srgbClr val="FFFFFF"/>
                </a:solidFill>
                <a:effectLst>
                  <a:outerShdw blurRad="38100" dist="38100" dir="2700000" algn="tl">
                    <a:srgbClr val="000000">
                      <a:alpha val="43137"/>
                    </a:srgbClr>
                  </a:outerShdw>
                </a:effectLst>
                <a:latin typeface="Matisse ITC" charset="0"/>
              </a:rPr>
              <a:t>666</a:t>
            </a:r>
            <a:endParaRPr lang="en-US" sz="3600" b="1" dirty="0">
              <a:solidFill>
                <a:srgbClr val="FFFFFF"/>
              </a:solidFill>
              <a:effectLst>
                <a:outerShdw blurRad="38100" dist="38100" dir="2700000" algn="tl">
                  <a:srgbClr val="000000">
                    <a:alpha val="43137"/>
                  </a:srgbClr>
                </a:outerShdw>
              </a:effectLst>
              <a:latin typeface="Times New Roman" charset="0"/>
            </a:endParaRPr>
          </a:p>
        </p:txBody>
      </p:sp>
    </p:spTree>
    <p:extLst>
      <p:ext uri="{BB962C8B-B14F-4D97-AF65-F5344CB8AC3E}">
        <p14:creationId xmlns:p14="http://schemas.microsoft.com/office/powerpoint/2010/main" val="164215923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0"/>
            <a:ext cx="9144000" cy="6858000"/>
          </a:xfrm>
          <a:prstGeom prst="rect">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defTabSz="914400" eaLnBrk="0" fontAlgn="base" hangingPunct="0">
              <a:spcBef>
                <a:spcPct val="0"/>
              </a:spcBef>
              <a:spcAft>
                <a:spcPct val="0"/>
              </a:spcAft>
              <a:defRPr/>
            </a:pPr>
            <a:endParaRPr lang="en-US" sz="2400">
              <a:solidFill>
                <a:srgbClr val="000000"/>
              </a:solidFill>
              <a:latin typeface="Comic Sans MS" pitchFamily="-111" charset="0"/>
              <a:ea typeface="ＭＳ Ｐゴシック" charset="0"/>
              <a:cs typeface="ＭＳ Ｐゴシック" charset="0"/>
            </a:endParaRPr>
          </a:p>
        </p:txBody>
      </p:sp>
      <p:sp>
        <p:nvSpPr>
          <p:cNvPr id="234498" name="Rectangle 4"/>
          <p:cNvSpPr>
            <a:spLocks noGrp="1" noChangeArrowheads="1"/>
          </p:cNvSpPr>
          <p:nvPr>
            <p:ph type="title" idx="4294967295"/>
          </p:nvPr>
        </p:nvSpPr>
        <p:spPr>
          <a:xfrm>
            <a:off x="685800" y="533400"/>
            <a:ext cx="3505200" cy="1754188"/>
          </a:xfrm>
        </p:spPr>
        <p:txBody>
          <a:bodyPr anchor="t">
            <a:spAutoFit/>
          </a:bodyPr>
          <a:lstStyle/>
          <a:p>
            <a:pPr algn="l">
              <a:spcBef>
                <a:spcPct val="50000"/>
              </a:spcBef>
            </a:pPr>
            <a:r>
              <a:rPr lang="en-US" sz="5400" b="1">
                <a:solidFill>
                  <a:srgbClr val="FF0000"/>
                </a:solidFill>
                <a:latin typeface="Serpentine" charset="0"/>
                <a:ea typeface="ＭＳ Ｐゴシック" charset="0"/>
                <a:cs typeface="ＭＳ Ｐゴシック" charset="0"/>
              </a:rPr>
              <a:t>The Dragon!</a:t>
            </a:r>
          </a:p>
        </p:txBody>
      </p:sp>
      <p:sp>
        <p:nvSpPr>
          <p:cNvPr id="4" name="Text Box 2"/>
          <p:cNvSpPr txBox="1">
            <a:spLocks noChangeArrowheads="1"/>
          </p:cNvSpPr>
          <p:nvPr/>
        </p:nvSpPr>
        <p:spPr bwMode="auto">
          <a:xfrm>
            <a:off x="179388" y="4076700"/>
            <a:ext cx="7543800" cy="2616200"/>
          </a:xfrm>
          <a:prstGeom prst="rect">
            <a:avLst/>
          </a:prstGeom>
          <a:solidFill>
            <a:schemeClr val="bg1"/>
          </a:solidFill>
          <a:ln w="57150" cmpd="thickThin">
            <a:solidFill>
              <a:srgbClr val="FF0000"/>
            </a:solidFill>
            <a:miter lim="800000"/>
            <a:headEnd/>
            <a:tailEnd/>
          </a:ln>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3600" b="1" dirty="0">
                <a:solidFill>
                  <a:srgbClr val="000000"/>
                </a:solidFill>
              </a:rPr>
              <a:t>Satan:</a:t>
            </a:r>
          </a:p>
          <a:p>
            <a:pPr algn="ctr" defTabSz="914400" eaLnBrk="0" fontAlgn="base" hangingPunct="0">
              <a:spcBef>
                <a:spcPct val="0"/>
              </a:spcBef>
              <a:spcAft>
                <a:spcPct val="0"/>
              </a:spcAft>
            </a:pPr>
            <a:r>
              <a:rPr lang="en-US" sz="3200" dirty="0">
                <a:solidFill>
                  <a:srgbClr val="000000"/>
                </a:solidFill>
              </a:rPr>
              <a:t>The arch-enemy of God; the one who hates all truth, all goodness, all of God</a:t>
            </a:r>
            <a:r>
              <a:rPr lang="fr-FR" altLang="ja-JP" sz="3200" dirty="0">
                <a:solidFill>
                  <a:srgbClr val="000000"/>
                </a:solidFill>
              </a:rPr>
              <a:t>'</a:t>
            </a:r>
            <a:r>
              <a:rPr lang="en-US" sz="3200" dirty="0">
                <a:solidFill>
                  <a:srgbClr val="000000"/>
                </a:solidFill>
              </a:rPr>
              <a:t>s creatures; the one who would make himself God, if he could!</a:t>
            </a:r>
            <a:endParaRPr lang="en-US" dirty="0">
              <a:solidFill>
                <a:srgbClr val="000000"/>
              </a:solidFill>
              <a:latin typeface="Times New Roman" charset="0"/>
            </a:endParaRPr>
          </a:p>
        </p:txBody>
      </p:sp>
      <p:graphicFrame>
        <p:nvGraphicFramePr>
          <p:cNvPr id="234500" name="Object 2"/>
          <p:cNvGraphicFramePr>
            <a:graphicFrameLocks noChangeAspect="1"/>
          </p:cNvGraphicFramePr>
          <p:nvPr/>
        </p:nvGraphicFramePr>
        <p:xfrm>
          <a:off x="3851275" y="115888"/>
          <a:ext cx="5105400" cy="4543425"/>
        </p:xfrm>
        <a:graphic>
          <a:graphicData uri="http://schemas.openxmlformats.org/presentationml/2006/ole">
            <mc:AlternateContent xmlns:mc="http://schemas.openxmlformats.org/markup-compatibility/2006">
              <mc:Choice xmlns:v="urn:schemas-microsoft-com:vml" Requires="v">
                <p:oleObj spid="_x0000_s239892" name="Clip" r:id="rId4" imgW="5613400" imgH="4991100" progId="">
                  <p:embed/>
                </p:oleObj>
              </mc:Choice>
              <mc:Fallback>
                <p:oleObj name="Clip" r:id="rId4" imgW="5613400" imgH="49911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1275" y="115888"/>
                        <a:ext cx="5105400" cy="4543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234501" name="Text Box 19"/>
          <p:cNvSpPr txBox="1">
            <a:spLocks noChangeArrowheads="1"/>
          </p:cNvSpPr>
          <p:nvPr/>
        </p:nvSpPr>
        <p:spPr bwMode="auto">
          <a:xfrm>
            <a:off x="8435975" y="12700"/>
            <a:ext cx="695325" cy="4635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a:solidFill>
                  <a:srgbClr val="FFFFFF"/>
                </a:solidFill>
                <a:latin typeface="Arial" charset="0"/>
                <a:cs typeface="Arial" charset="0"/>
              </a:rPr>
              <a:t>388</a:t>
            </a:r>
            <a:endParaRPr lang="en-US">
              <a:solidFill>
                <a:srgbClr val="FFFFFF"/>
              </a:solidFill>
              <a:latin typeface="Arial" charset="0"/>
              <a:cs typeface="Arial" charset="0"/>
            </a:endParaRPr>
          </a:p>
        </p:txBody>
      </p:sp>
    </p:spTree>
    <p:extLst>
      <p:ext uri="{BB962C8B-B14F-4D97-AF65-F5344CB8AC3E}">
        <p14:creationId xmlns:p14="http://schemas.microsoft.com/office/powerpoint/2010/main" val="25248243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defTabSz="914400" eaLnBrk="0" fontAlgn="base" hangingPunct="0">
              <a:spcBef>
                <a:spcPct val="0"/>
              </a:spcBef>
              <a:spcAft>
                <a:spcPct val="0"/>
              </a:spcAft>
              <a:defRPr/>
            </a:pPr>
            <a:endParaRPr lang="en-US" sz="2400">
              <a:solidFill>
                <a:srgbClr val="000000"/>
              </a:solidFill>
              <a:latin typeface="Comic Sans MS" pitchFamily="-111" charset="0"/>
              <a:ea typeface="ＭＳ Ｐゴシック" charset="0"/>
              <a:cs typeface="ＭＳ Ｐゴシック" charset="0"/>
            </a:endParaRPr>
          </a:p>
        </p:txBody>
      </p:sp>
      <p:sp>
        <p:nvSpPr>
          <p:cNvPr id="236546" name="Rectangle 1028"/>
          <p:cNvSpPr>
            <a:spLocks noGrp="1" noChangeArrowheads="1"/>
          </p:cNvSpPr>
          <p:nvPr>
            <p:ph type="title" idx="4294967295"/>
          </p:nvPr>
        </p:nvSpPr>
        <p:spPr>
          <a:xfrm>
            <a:off x="250825" y="3897313"/>
            <a:ext cx="4964113" cy="2124075"/>
          </a:xfrm>
        </p:spPr>
        <p:txBody>
          <a:bodyPr anchor="t">
            <a:spAutoFit/>
          </a:bodyPr>
          <a:lstStyle/>
          <a:p>
            <a:pPr>
              <a:spcBef>
                <a:spcPct val="50000"/>
              </a:spcBef>
            </a:pPr>
            <a:r>
              <a:rPr lang="en-US" sz="6600">
                <a:solidFill>
                  <a:srgbClr val="FF0000"/>
                </a:solidFill>
                <a:latin typeface="Xerox Serif Wide" charset="0"/>
                <a:ea typeface="ＭＳ Ｐゴシック" charset="0"/>
                <a:cs typeface="ＭＳ Ｐゴシック" charset="0"/>
              </a:rPr>
              <a:t>The Beast Spiritualized</a:t>
            </a:r>
          </a:p>
        </p:txBody>
      </p:sp>
      <p:pic>
        <p:nvPicPr>
          <p:cNvPr id="236547" name="Picture 1026" descr="The Beast"/>
          <p:cNvPicPr>
            <a:picLocks noChangeAspect="1" noChangeArrowheads="1"/>
          </p:cNvPicPr>
          <p:nvPr/>
        </p:nvPicPr>
        <p:blipFill>
          <a:blip r:embed="rId3" cstate="screen">
            <a:extLst>
              <a:ext uri="{28A0092B-C50C-407E-A947-70E740481C1C}">
                <a14:useLocalDpi xmlns:a14="http://schemas.microsoft.com/office/drawing/2010/main"/>
              </a:ext>
            </a:extLst>
          </a:blip>
          <a:srcRect r="-2364"/>
          <a:stretch>
            <a:fillRect/>
          </a:stretch>
        </p:blipFill>
        <p:spPr bwMode="auto">
          <a:xfrm>
            <a:off x="5292725" y="2971800"/>
            <a:ext cx="3944938" cy="388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Box 2"/>
          <p:cNvSpPr txBox="1">
            <a:spLocks noChangeArrowheads="1"/>
          </p:cNvSpPr>
          <p:nvPr/>
        </p:nvSpPr>
        <p:spPr bwMode="auto">
          <a:xfrm>
            <a:off x="787400" y="188913"/>
            <a:ext cx="7543800" cy="3108325"/>
          </a:xfrm>
          <a:prstGeom prst="rect">
            <a:avLst/>
          </a:prstGeom>
          <a:solidFill>
            <a:schemeClr val="bg1"/>
          </a:solidFill>
          <a:ln w="57150" cmpd="thickThin">
            <a:solidFill>
              <a:srgbClr val="FF0000"/>
            </a:solidFill>
            <a:miter lim="800000"/>
            <a:headEnd/>
            <a:tailEnd/>
          </a:ln>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3600" b="1" dirty="0">
                <a:solidFill>
                  <a:srgbClr val="000000"/>
                </a:solidFill>
              </a:rPr>
              <a:t>The Beast:</a:t>
            </a:r>
          </a:p>
          <a:p>
            <a:pPr algn="ctr" defTabSz="914400" eaLnBrk="0" fontAlgn="base" hangingPunct="0">
              <a:spcBef>
                <a:spcPct val="0"/>
              </a:spcBef>
              <a:spcAft>
                <a:spcPct val="0"/>
              </a:spcAft>
            </a:pPr>
            <a:r>
              <a:rPr lang="en-US" sz="3200" dirty="0">
                <a:solidFill>
                  <a:srgbClr val="000000"/>
                </a:solidFill>
              </a:rPr>
              <a:t>The World</a:t>
            </a:r>
            <a:r>
              <a:rPr lang="fr-FR" altLang="ja-JP" sz="3200" dirty="0">
                <a:solidFill>
                  <a:srgbClr val="000000"/>
                </a:solidFill>
              </a:rPr>
              <a:t>'</a:t>
            </a:r>
            <a:r>
              <a:rPr lang="en-US" sz="3200" dirty="0">
                <a:solidFill>
                  <a:srgbClr val="000000"/>
                </a:solidFill>
              </a:rPr>
              <a:t>s political systems. They demand and achieve worship and obedience from all but those who belong to the Lamb. The effect is to take the world into Satan</a:t>
            </a:r>
            <a:r>
              <a:rPr lang="fr-FR" altLang="ja-JP" sz="3200" dirty="0">
                <a:solidFill>
                  <a:srgbClr val="000000"/>
                </a:solidFill>
              </a:rPr>
              <a:t>'</a:t>
            </a:r>
            <a:r>
              <a:rPr lang="en-US" sz="3200" dirty="0">
                <a:solidFill>
                  <a:srgbClr val="000000"/>
                </a:solidFill>
              </a:rPr>
              <a:t>s power.</a:t>
            </a:r>
            <a:endParaRPr lang="en-US" dirty="0">
              <a:solidFill>
                <a:srgbClr val="000000"/>
              </a:solidFill>
              <a:latin typeface="Times New Roman" charset="0"/>
            </a:endParaRPr>
          </a:p>
        </p:txBody>
      </p:sp>
      <p:sp>
        <p:nvSpPr>
          <p:cNvPr id="236549" name="Text Box 19"/>
          <p:cNvSpPr txBox="1">
            <a:spLocks noChangeArrowheads="1"/>
          </p:cNvSpPr>
          <p:nvPr/>
        </p:nvSpPr>
        <p:spPr bwMode="auto">
          <a:xfrm>
            <a:off x="8435975" y="12700"/>
            <a:ext cx="695325" cy="4635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a:solidFill>
                  <a:srgbClr val="FFFFFF"/>
                </a:solidFill>
                <a:latin typeface="Arial" charset="0"/>
                <a:cs typeface="Arial" charset="0"/>
              </a:rPr>
              <a:t>388</a:t>
            </a:r>
            <a:endParaRPr lang="en-US">
              <a:solidFill>
                <a:srgbClr val="FFFFFF"/>
              </a:solidFill>
              <a:latin typeface="Arial" charset="0"/>
              <a:cs typeface="Arial" charset="0"/>
            </a:endParaRPr>
          </a:p>
        </p:txBody>
      </p:sp>
    </p:spTree>
    <p:extLst>
      <p:ext uri="{BB962C8B-B14F-4D97-AF65-F5344CB8AC3E}">
        <p14:creationId xmlns:p14="http://schemas.microsoft.com/office/powerpoint/2010/main" val="5811253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0"/>
            <a:ext cx="9144000" cy="6858000"/>
          </a:xfrm>
          <a:prstGeom prst="rect">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defTabSz="914400" eaLnBrk="0" fontAlgn="base" hangingPunct="0">
              <a:spcBef>
                <a:spcPct val="0"/>
              </a:spcBef>
              <a:spcAft>
                <a:spcPct val="0"/>
              </a:spcAft>
              <a:defRPr/>
            </a:pPr>
            <a:endParaRPr lang="en-US" sz="2400">
              <a:solidFill>
                <a:srgbClr val="000000"/>
              </a:solidFill>
              <a:latin typeface="Comic Sans MS" pitchFamily="-111" charset="0"/>
              <a:ea typeface="ＭＳ Ｐゴシック" charset="0"/>
              <a:cs typeface="ＭＳ Ｐゴシック" charset="0"/>
            </a:endParaRPr>
          </a:p>
        </p:txBody>
      </p:sp>
      <p:sp>
        <p:nvSpPr>
          <p:cNvPr id="238594" name="Rectangle 5"/>
          <p:cNvSpPr>
            <a:spLocks noGrp="1" noChangeArrowheads="1"/>
          </p:cNvSpPr>
          <p:nvPr>
            <p:ph type="title" idx="4294967295"/>
          </p:nvPr>
        </p:nvSpPr>
        <p:spPr>
          <a:xfrm>
            <a:off x="5364163" y="4225925"/>
            <a:ext cx="3455987" cy="1939925"/>
          </a:xfrm>
        </p:spPr>
        <p:txBody>
          <a:bodyPr anchor="t">
            <a:spAutoFit/>
          </a:bodyPr>
          <a:lstStyle/>
          <a:p>
            <a:pPr algn="l">
              <a:spcBef>
                <a:spcPct val="50000"/>
              </a:spcBef>
            </a:pPr>
            <a:r>
              <a:rPr lang="en-US" sz="4000" b="1">
                <a:solidFill>
                  <a:schemeClr val="tx1"/>
                </a:solidFill>
                <a:latin typeface="Windsor" charset="0"/>
                <a:ea typeface="ＭＳ Ｐゴシック" charset="0"/>
                <a:cs typeface="ＭＳ Ｐゴシック" charset="0"/>
              </a:rPr>
              <a:t>The False Prophet Spiritualized</a:t>
            </a:r>
          </a:p>
        </p:txBody>
      </p:sp>
      <p:pic>
        <p:nvPicPr>
          <p:cNvPr id="238595" name="Picture 3" descr="fALSE pROPH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19700" y="404813"/>
            <a:ext cx="3514725"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8596" name="Rectangle 4"/>
          <p:cNvSpPr>
            <a:spLocks noChangeArrowheads="1"/>
          </p:cNvSpPr>
          <p:nvPr/>
        </p:nvSpPr>
        <p:spPr bwMode="auto">
          <a:xfrm>
            <a:off x="228600" y="228600"/>
            <a:ext cx="8591550" cy="6248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38597" name="Text Box 2"/>
          <p:cNvSpPr txBox="1">
            <a:spLocks noChangeArrowheads="1"/>
          </p:cNvSpPr>
          <p:nvPr/>
        </p:nvSpPr>
        <p:spPr bwMode="auto">
          <a:xfrm>
            <a:off x="107950" y="981075"/>
            <a:ext cx="5040313" cy="4586288"/>
          </a:xfrm>
          <a:prstGeom prst="rect">
            <a:avLst/>
          </a:prstGeom>
          <a:solidFill>
            <a:schemeClr val="bg1"/>
          </a:solidFill>
          <a:ln w="57150" cmpd="thickThin">
            <a:solidFill>
              <a:srgbClr val="FF0000"/>
            </a:solidFill>
            <a:miter lim="800000"/>
            <a:headEnd/>
            <a:tailEnd/>
          </a:ln>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3600" b="1">
                <a:solidFill>
                  <a:srgbClr val="000000"/>
                </a:solidFill>
              </a:rPr>
              <a:t>The False Prophet:</a:t>
            </a:r>
            <a:endParaRPr lang="en-US" sz="3200" b="1">
              <a:solidFill>
                <a:srgbClr val="000000"/>
              </a:solidFill>
            </a:endParaRPr>
          </a:p>
          <a:p>
            <a:pPr algn="ctr" defTabSz="914400" eaLnBrk="0" fontAlgn="base" hangingPunct="0">
              <a:spcBef>
                <a:spcPct val="0"/>
              </a:spcBef>
              <a:spcAft>
                <a:spcPct val="0"/>
              </a:spcAft>
            </a:pPr>
            <a:r>
              <a:rPr lang="en-US" sz="3200">
                <a:solidFill>
                  <a:srgbClr val="000000"/>
                </a:solidFill>
              </a:rPr>
              <a:t>Every Ideology, Religion and/or Technology which leads mankind astray by highly plausible (but false) principles, miracles or works. His goal is to cause humanity to worship the Beast.</a:t>
            </a:r>
          </a:p>
        </p:txBody>
      </p:sp>
      <p:sp>
        <p:nvSpPr>
          <p:cNvPr id="238598" name="Text Box 19"/>
          <p:cNvSpPr txBox="1">
            <a:spLocks noChangeArrowheads="1"/>
          </p:cNvSpPr>
          <p:nvPr/>
        </p:nvSpPr>
        <p:spPr bwMode="auto">
          <a:xfrm>
            <a:off x="8435975" y="12700"/>
            <a:ext cx="695325" cy="4635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a:solidFill>
                  <a:srgbClr val="FFFFFF"/>
                </a:solidFill>
                <a:latin typeface="Arial" charset="0"/>
                <a:cs typeface="Arial" charset="0"/>
              </a:rPr>
              <a:t>388</a:t>
            </a:r>
            <a:endParaRPr lang="en-US">
              <a:solidFill>
                <a:srgbClr val="FFFFFF"/>
              </a:solidFill>
              <a:latin typeface="Arial" charset="0"/>
              <a:cs typeface="Arial" charset="0"/>
            </a:endParaRPr>
          </a:p>
        </p:txBody>
      </p:sp>
    </p:spTree>
    <p:extLst>
      <p:ext uri="{BB962C8B-B14F-4D97-AF65-F5344CB8AC3E}">
        <p14:creationId xmlns:p14="http://schemas.microsoft.com/office/powerpoint/2010/main" val="421015262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pattFill prst="pct90">
          <a:fgClr>
            <a:srgbClr val="FF0000"/>
          </a:fgClr>
          <a:bgClr>
            <a:schemeClr val="tx2"/>
          </a:bgClr>
        </a:pattFill>
        <a:effectLst/>
      </p:bgPr>
    </p:bg>
    <p:spTree>
      <p:nvGrpSpPr>
        <p:cNvPr id="1" name=""/>
        <p:cNvGrpSpPr/>
        <p:nvPr/>
      </p:nvGrpSpPr>
      <p:grpSpPr>
        <a:xfrm>
          <a:off x="0" y="0"/>
          <a:ext cx="0" cy="0"/>
          <a:chOff x="0" y="0"/>
          <a:chExt cx="0" cy="0"/>
        </a:xfrm>
      </p:grpSpPr>
      <p:pic>
        <p:nvPicPr>
          <p:cNvPr id="24064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98588" y="2224088"/>
            <a:ext cx="6126162" cy="444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9683" name="Rectangle 3"/>
          <p:cNvSpPr>
            <a:spLocks noGrp="1" noChangeArrowheads="1"/>
          </p:cNvSpPr>
          <p:nvPr>
            <p:ph type="title" idx="4294967295"/>
          </p:nvPr>
        </p:nvSpPr>
        <p:spPr>
          <a:xfrm>
            <a:off x="369888" y="339725"/>
            <a:ext cx="8532812" cy="1873250"/>
          </a:xfrm>
        </p:spPr>
        <p:txBody>
          <a:bodyPr/>
          <a:lstStyle/>
          <a:p>
            <a:pPr>
              <a:defRPr/>
            </a:pPr>
            <a:r>
              <a:rPr lang="en-US" sz="3600" b="1" dirty="0">
                <a:solidFill>
                  <a:srgbClr val="FFFFFF"/>
                </a:solidFill>
                <a:effectLst>
                  <a:outerShdw blurRad="38100" dist="38100" dir="2700000" algn="tl">
                    <a:srgbClr val="000000">
                      <a:alpha val="43137"/>
                    </a:srgbClr>
                  </a:outerShdw>
                </a:effectLst>
                <a:latin typeface="Arial"/>
                <a:ea typeface="ＭＳ Ｐゴシック" charset="0"/>
                <a:cs typeface="Arial"/>
              </a:rPr>
              <a:t>But he is referred to as a person and the number of his name is 666</a:t>
            </a:r>
            <a:br>
              <a:rPr lang="en-US" sz="3600" b="1" dirty="0">
                <a:solidFill>
                  <a:srgbClr val="FFFFFF"/>
                </a:solidFill>
                <a:effectLst>
                  <a:outerShdw blurRad="38100" dist="38100" dir="2700000" algn="tl">
                    <a:srgbClr val="000000">
                      <a:alpha val="43137"/>
                    </a:srgbClr>
                  </a:outerShdw>
                </a:effectLst>
                <a:latin typeface="Arial"/>
                <a:ea typeface="ＭＳ Ｐゴシック" charset="0"/>
                <a:cs typeface="Arial"/>
              </a:rPr>
            </a:br>
            <a:r>
              <a:rPr lang="en-US" sz="3600" b="1" dirty="0">
                <a:solidFill>
                  <a:srgbClr val="FFFFFF"/>
                </a:solidFill>
                <a:effectLst>
                  <a:outerShdw blurRad="38100" dist="38100" dir="2700000" algn="tl">
                    <a:srgbClr val="000000">
                      <a:alpha val="43137"/>
                    </a:srgbClr>
                  </a:outerShdw>
                </a:effectLst>
                <a:latin typeface="Arial"/>
                <a:ea typeface="ＭＳ Ｐゴシック" charset="0"/>
                <a:cs typeface="Arial"/>
              </a:rPr>
              <a:t>(Revelation 13:18)</a:t>
            </a:r>
          </a:p>
        </p:txBody>
      </p:sp>
      <p:sp>
        <p:nvSpPr>
          <p:cNvPr id="240644" name="Text Box 19"/>
          <p:cNvSpPr txBox="1">
            <a:spLocks noChangeArrowheads="1"/>
          </p:cNvSpPr>
          <p:nvPr/>
        </p:nvSpPr>
        <p:spPr bwMode="auto">
          <a:xfrm>
            <a:off x="8435975" y="12700"/>
            <a:ext cx="695325" cy="4635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a:solidFill>
                  <a:srgbClr val="FFFFFF"/>
                </a:solidFill>
                <a:latin typeface="Arial" charset="0"/>
                <a:cs typeface="Arial" charset="0"/>
              </a:rPr>
              <a:t>388</a:t>
            </a:r>
            <a:endParaRPr lang="en-US">
              <a:solidFill>
                <a:srgbClr val="FFFFFF"/>
              </a:solidFill>
              <a:latin typeface="Arial" charset="0"/>
              <a:cs typeface="Arial" charset="0"/>
            </a:endParaRPr>
          </a:p>
        </p:txBody>
      </p:sp>
    </p:spTree>
    <p:extLst>
      <p:ext uri="{BB962C8B-B14F-4D97-AF65-F5344CB8AC3E}">
        <p14:creationId xmlns:p14="http://schemas.microsoft.com/office/powerpoint/2010/main" val="159707882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89" name="Picture 2" descr="Gematria Greek 66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1577975"/>
            <a:ext cx="8610600" cy="3908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2690" name="Rectangle 3"/>
          <p:cNvSpPr>
            <a:spLocks noGrp="1" noChangeArrowheads="1"/>
          </p:cNvSpPr>
          <p:nvPr>
            <p:ph type="title" idx="4294967295"/>
          </p:nvPr>
        </p:nvSpPr>
        <p:spPr>
          <a:xfrm>
            <a:off x="685800" y="228600"/>
            <a:ext cx="7772400" cy="838200"/>
          </a:xfrm>
        </p:spPr>
        <p:txBody>
          <a:bodyPr/>
          <a:lstStyle/>
          <a:p>
            <a:pPr eaLnBrk="1" hangingPunct="1"/>
            <a:r>
              <a:rPr kumimoji="0" lang="en-US">
                <a:latin typeface="Geneva" charset="0"/>
                <a:ea typeface="ＭＳ Ｐゴシック" charset="0"/>
                <a:cs typeface="ＭＳ Ｐゴシック" charset="0"/>
              </a:rPr>
              <a:t>Gematria in Greek</a:t>
            </a:r>
          </a:p>
        </p:txBody>
      </p:sp>
      <p:sp>
        <p:nvSpPr>
          <p:cNvPr id="242691" name="Text Box 4"/>
          <p:cNvSpPr txBox="1">
            <a:spLocks noChangeArrowheads="1"/>
          </p:cNvSpPr>
          <p:nvPr/>
        </p:nvSpPr>
        <p:spPr bwMode="auto">
          <a:xfrm>
            <a:off x="900113" y="912813"/>
            <a:ext cx="7219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Hebrew, Greek and Latin used letters as numbers</a:t>
            </a:r>
          </a:p>
        </p:txBody>
      </p:sp>
      <p:sp>
        <p:nvSpPr>
          <p:cNvPr id="242692" name="Text Box 5"/>
          <p:cNvSpPr txBox="1">
            <a:spLocks noChangeArrowheads="1"/>
          </p:cNvSpPr>
          <p:nvPr/>
        </p:nvSpPr>
        <p:spPr bwMode="auto">
          <a:xfrm>
            <a:off x="3560763" y="6402388"/>
            <a:ext cx="54467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latin typeface="Times New Roman" charset="0"/>
              </a:rPr>
              <a:t>http://religion-cults.com/antichrist/666.htm</a:t>
            </a:r>
          </a:p>
        </p:txBody>
      </p:sp>
      <p:sp>
        <p:nvSpPr>
          <p:cNvPr id="242693" name="Text Box 19"/>
          <p:cNvSpPr txBox="1">
            <a:spLocks noChangeArrowheads="1"/>
          </p:cNvSpPr>
          <p:nvPr/>
        </p:nvSpPr>
        <p:spPr bwMode="auto">
          <a:xfrm>
            <a:off x="8435975" y="12700"/>
            <a:ext cx="695325" cy="4635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a:solidFill>
                  <a:srgbClr val="FFFFFF"/>
                </a:solidFill>
                <a:latin typeface="Arial" charset="0"/>
                <a:cs typeface="Arial" charset="0"/>
              </a:rPr>
              <a:t>388</a:t>
            </a:r>
            <a:endParaRPr lang="en-US">
              <a:solidFill>
                <a:srgbClr val="FFFFFF"/>
              </a:solidFill>
              <a:latin typeface="Arial" charset="0"/>
              <a:cs typeface="Arial" charset="0"/>
            </a:endParaRPr>
          </a:p>
        </p:txBody>
      </p:sp>
    </p:spTree>
    <p:extLst>
      <p:ext uri="{BB962C8B-B14F-4D97-AF65-F5344CB8AC3E}">
        <p14:creationId xmlns:p14="http://schemas.microsoft.com/office/powerpoint/2010/main" val="65602884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01" name="Rectangle 2"/>
          <p:cNvSpPr>
            <a:spLocks noGrp="1" noChangeArrowheads="1"/>
          </p:cNvSpPr>
          <p:nvPr>
            <p:ph type="title" idx="4294967295"/>
          </p:nvPr>
        </p:nvSpPr>
        <p:spPr>
          <a:xfrm>
            <a:off x="5292725" y="2133600"/>
            <a:ext cx="3352800" cy="1143000"/>
          </a:xfrm>
        </p:spPr>
        <p:txBody>
          <a:bodyPr/>
          <a:lstStyle/>
          <a:p>
            <a:pPr eaLnBrk="1" hangingPunct="1">
              <a:defRPr/>
            </a:pPr>
            <a:r>
              <a:rPr lang="en-US" sz="6000" b="1" dirty="0">
                <a:effectLst>
                  <a:glow rad="241300">
                    <a:srgbClr val="FFFFFF">
                      <a:alpha val="75000"/>
                    </a:srgbClr>
                  </a:glow>
                </a:effectLst>
                <a:latin typeface="Verdana" charset="0"/>
                <a:ea typeface="ＭＳ Ｐゴシック" charset="0"/>
                <a:cs typeface="ＭＳ Ｐゴシック" charset="0"/>
              </a:rPr>
              <a:t>Nero = 666?</a:t>
            </a:r>
          </a:p>
        </p:txBody>
      </p:sp>
      <p:pic>
        <p:nvPicPr>
          <p:cNvPr id="244738" name="Picture 4" descr="Ner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6418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72803" name="Text Box 3"/>
          <p:cNvSpPr txBox="1">
            <a:spLocks noChangeArrowheads="1"/>
          </p:cNvSpPr>
          <p:nvPr/>
        </p:nvSpPr>
        <p:spPr bwMode="auto">
          <a:xfrm>
            <a:off x="3306768" y="6400800"/>
            <a:ext cx="585248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defRPr/>
            </a:pPr>
            <a:r>
              <a:rPr lang="en-US" b="1" dirty="0">
                <a:solidFill>
                  <a:srgbClr val="000000"/>
                </a:solidFill>
                <a:effectLst>
                  <a:glow rad="241300">
                    <a:srgbClr val="FFFFFF">
                      <a:alpha val="75000"/>
                    </a:srgbClr>
                  </a:glow>
                </a:effectLst>
                <a:latin typeface="Times New Roman" charset="0"/>
              </a:rPr>
              <a:t>http://religion-</a:t>
            </a:r>
            <a:r>
              <a:rPr lang="en-US" b="1" dirty="0" err="1">
                <a:solidFill>
                  <a:srgbClr val="000000"/>
                </a:solidFill>
                <a:effectLst>
                  <a:glow rad="241300">
                    <a:srgbClr val="FFFFFF">
                      <a:alpha val="75000"/>
                    </a:srgbClr>
                  </a:glow>
                </a:effectLst>
                <a:latin typeface="Times New Roman" charset="0"/>
              </a:rPr>
              <a:t>cults.com</a:t>
            </a:r>
            <a:r>
              <a:rPr lang="en-US" b="1" dirty="0">
                <a:solidFill>
                  <a:srgbClr val="000000"/>
                </a:solidFill>
                <a:effectLst>
                  <a:glow rad="241300">
                    <a:srgbClr val="FFFFFF">
                      <a:alpha val="75000"/>
                    </a:srgbClr>
                  </a:glow>
                </a:effectLst>
                <a:latin typeface="Times New Roman" charset="0"/>
              </a:rPr>
              <a:t>/antichrist/666.htm</a:t>
            </a:r>
          </a:p>
        </p:txBody>
      </p:sp>
      <p:sp>
        <p:nvSpPr>
          <p:cNvPr id="244740" name="Text Box 19"/>
          <p:cNvSpPr txBox="1">
            <a:spLocks noChangeArrowheads="1"/>
          </p:cNvSpPr>
          <p:nvPr/>
        </p:nvSpPr>
        <p:spPr bwMode="auto">
          <a:xfrm>
            <a:off x="8435975" y="12700"/>
            <a:ext cx="695325" cy="4635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a:solidFill>
                  <a:srgbClr val="FFFFFF"/>
                </a:solidFill>
                <a:latin typeface="Arial" charset="0"/>
                <a:cs typeface="Arial" charset="0"/>
              </a:rPr>
              <a:t>388</a:t>
            </a:r>
            <a:endParaRPr lang="en-US">
              <a:solidFill>
                <a:srgbClr val="FFFFFF"/>
              </a:solidFill>
              <a:latin typeface="Arial" charset="0"/>
              <a:cs typeface="Arial" charset="0"/>
            </a:endParaRPr>
          </a:p>
        </p:txBody>
      </p:sp>
    </p:spTree>
    <p:extLst>
      <p:ext uri="{BB962C8B-B14F-4D97-AF65-F5344CB8AC3E}">
        <p14:creationId xmlns:p14="http://schemas.microsoft.com/office/powerpoint/2010/main" val="2289232490"/>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71" descr="DSS"/>
          <p:cNvPicPr>
            <a:picLocks noChangeAspect="1" noChangeArrowheads="1"/>
          </p:cNvPicPr>
          <p:nvPr/>
        </p:nvPicPr>
        <p:blipFill>
          <a:blip r:embed="rId3" cstate="screen">
            <a:lum bright="-36000"/>
            <a:extLst>
              <a:ext uri="{28A0092B-C50C-407E-A947-70E740481C1C}">
                <a14:useLocalDpi xmlns:a14="http://schemas.microsoft.com/office/drawing/2010/main"/>
              </a:ext>
            </a:extLst>
          </a:blip>
          <a:srcRect/>
          <a:stretch>
            <a:fillRect/>
          </a:stretch>
        </p:blipFill>
        <p:spPr bwMode="auto">
          <a:xfrm>
            <a:off x="-12700" y="12700"/>
            <a:ext cx="9144000" cy="690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774218" name="Group 74"/>
          <p:cNvGraphicFramePr>
            <a:graphicFrameLocks noGrp="1"/>
          </p:cNvGraphicFramePr>
          <p:nvPr/>
        </p:nvGraphicFramePr>
        <p:xfrm>
          <a:off x="611188" y="1077913"/>
          <a:ext cx="6858000" cy="5230854"/>
        </p:xfrm>
        <a:graphic>
          <a:graphicData uri="http://schemas.openxmlformats.org/drawingml/2006/table">
            <a:tbl>
              <a:tblPr/>
              <a:tblGrid>
                <a:gridCol w="1714500">
                  <a:extLst>
                    <a:ext uri="{9D8B030D-6E8A-4147-A177-3AD203B41FA5}">
                      <a16:colId xmlns:a16="http://schemas.microsoft.com/office/drawing/2014/main" val="20000"/>
                    </a:ext>
                  </a:extLst>
                </a:gridCol>
                <a:gridCol w="1714500">
                  <a:extLst>
                    <a:ext uri="{9D8B030D-6E8A-4147-A177-3AD203B41FA5}">
                      <a16:colId xmlns:a16="http://schemas.microsoft.com/office/drawing/2014/main" val="20001"/>
                    </a:ext>
                  </a:extLst>
                </a:gridCol>
                <a:gridCol w="1714500">
                  <a:extLst>
                    <a:ext uri="{9D8B030D-6E8A-4147-A177-3AD203B41FA5}">
                      <a16:colId xmlns:a16="http://schemas.microsoft.com/office/drawing/2014/main" val="20002"/>
                    </a:ext>
                  </a:extLst>
                </a:gridCol>
                <a:gridCol w="1714500">
                  <a:extLst>
                    <a:ext uri="{9D8B030D-6E8A-4147-A177-3AD203B41FA5}">
                      <a16:colId xmlns:a16="http://schemas.microsoft.com/office/drawing/2014/main" val="20003"/>
                    </a:ext>
                  </a:extLst>
                </a:gridCol>
              </a:tblGrid>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chemeClr val="bg1"/>
                          </a:solidFill>
                          <a:effectLst/>
                          <a:latin typeface="Arial"/>
                          <a:ea typeface="ＭＳ Ｐゴシック" pitchFamily="21" charset="-128"/>
                          <a:cs typeface="Arial"/>
                        </a:rPr>
                        <a:t>English</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Greek</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Hebrew</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Value</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0"/>
                  </a:ext>
                </a:extLst>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A</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Alpha</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Aleph</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1</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1"/>
                  </a:ext>
                </a:extLst>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B</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Beta</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Beth</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2</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2"/>
                  </a:ext>
                </a:extLst>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C</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Gamma</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Gimmel</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3</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3"/>
                  </a:ext>
                </a:extLst>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chemeClr val="bg1"/>
                          </a:solidFill>
                          <a:effectLst/>
                          <a:latin typeface="Arial"/>
                          <a:ea typeface="ＭＳ Ｐゴシック" pitchFamily="21" charset="-128"/>
                          <a:cs typeface="Arial"/>
                        </a:rPr>
                        <a:t>D</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Delta</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Daleth</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4</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4"/>
                  </a:ext>
                </a:extLst>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E</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Epsilon</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He</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5</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5"/>
                  </a:ext>
                </a:extLst>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F</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a:ln>
                          <a:noFill/>
                        </a:ln>
                        <a:solidFill>
                          <a:schemeClr val="bg1"/>
                        </a:solidFill>
                        <a:effectLst/>
                        <a:latin typeface="Arial"/>
                        <a:ea typeface="ＭＳ Ｐゴシック" pitchFamily="21" charset="-128"/>
                        <a:cs typeface="Arial"/>
                      </a:endParaRP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Waw</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6</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6"/>
                  </a:ext>
                </a:extLst>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G</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a:ln>
                          <a:noFill/>
                        </a:ln>
                        <a:solidFill>
                          <a:schemeClr val="bg1"/>
                        </a:solidFill>
                        <a:effectLst/>
                        <a:latin typeface="Arial"/>
                        <a:ea typeface="ＭＳ Ｐゴシック" pitchFamily="21" charset="-128"/>
                        <a:cs typeface="Arial"/>
                      </a:endParaRP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Zahyin</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7</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7"/>
                  </a:ext>
                </a:extLst>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H</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Eta</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Heth</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chemeClr val="bg1"/>
                          </a:solidFill>
                          <a:effectLst/>
                          <a:latin typeface="Arial"/>
                          <a:ea typeface="ＭＳ Ｐゴシック" pitchFamily="21" charset="-128"/>
                          <a:cs typeface="Arial"/>
                        </a:rPr>
                        <a:t>8</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8"/>
                  </a:ext>
                </a:extLst>
              </a:tr>
            </a:tbl>
          </a:graphicData>
        </a:graphic>
      </p:graphicFrame>
      <p:sp>
        <p:nvSpPr>
          <p:cNvPr id="246838" name="Rectangle 66"/>
          <p:cNvSpPr>
            <a:spLocks noGrp="1" noChangeArrowheads="1"/>
          </p:cNvSpPr>
          <p:nvPr>
            <p:ph type="title" idx="4294967295"/>
          </p:nvPr>
        </p:nvSpPr>
        <p:spPr>
          <a:xfrm>
            <a:off x="604838" y="93663"/>
            <a:ext cx="7015162" cy="762000"/>
          </a:xfrm>
          <a:solidFill>
            <a:srgbClr val="000000"/>
          </a:solidFill>
        </p:spPr>
        <p:txBody>
          <a:bodyPr/>
          <a:lstStyle/>
          <a:p>
            <a:pPr eaLnBrk="1" hangingPunct="1"/>
            <a:r>
              <a:rPr kumimoji="0" lang="en-US">
                <a:solidFill>
                  <a:schemeClr val="bg1"/>
                </a:solidFill>
                <a:latin typeface="Helvetica" charset="0"/>
                <a:ea typeface="ＭＳ Ｐゴシック" charset="0"/>
                <a:cs typeface="ＭＳ Ｐゴシック" charset="0"/>
              </a:rPr>
              <a:t>Hebrew Gematria</a:t>
            </a:r>
          </a:p>
        </p:txBody>
      </p:sp>
      <p:sp>
        <p:nvSpPr>
          <p:cNvPr id="774212" name="WordArt 68"/>
          <p:cNvSpPr>
            <a:spLocks noChangeArrowheads="1" noChangeShapeType="1" noTextEdit="1"/>
          </p:cNvSpPr>
          <p:nvPr/>
        </p:nvSpPr>
        <p:spPr bwMode="auto">
          <a:xfrm>
            <a:off x="4932363" y="4005263"/>
            <a:ext cx="3911600" cy="2381250"/>
          </a:xfrm>
          <a:prstGeom prst="rect">
            <a:avLst/>
          </a:prstGeom>
        </p:spPr>
        <p:txBody>
          <a:bodyPr wrap="none" fromWordArt="1">
            <a:prstTxWarp prst="textSlantUp">
              <a:avLst>
                <a:gd name="adj" fmla="val 32056"/>
              </a:avLst>
            </a:prstTxWarp>
          </a:bodyPr>
          <a:lstStyle/>
          <a:p>
            <a:pPr algn="ctr" defTabSz="914400" eaLnBrk="0" fontAlgn="base" hangingPunct="0">
              <a:spcBef>
                <a:spcPct val="0"/>
              </a:spcBef>
              <a:spcAft>
                <a:spcPct val="0"/>
              </a:spcAft>
            </a:pPr>
            <a:r>
              <a:rPr lang="pl-PL" sz="3600" kern="10" spc="100">
                <a:ln w="9525">
                  <a:solidFill>
                    <a:srgbClr val="CC99FF"/>
                  </a:solidFill>
                  <a:round/>
                  <a:headEnd/>
                  <a:tailEnd type="none" w="lg" len="lg"/>
                </a:ln>
                <a:solidFill>
                  <a:srgbClr val="FFFFFF"/>
                </a:solidFill>
                <a:effectLst>
                  <a:outerShdw blurRad="63500" dist="53882" dir="2700000" algn="ctr" rotWithShape="0">
                    <a:srgbClr val="000000"/>
                  </a:outerShdw>
                </a:effectLst>
                <a:latin typeface="Impact"/>
                <a:ea typeface="Impact"/>
                <a:cs typeface="Impact"/>
              </a:rPr>
              <a:t>www = 666</a:t>
            </a:r>
            <a:endParaRPr lang="en-US" sz="3600" kern="10" spc="100">
              <a:ln w="9525">
                <a:solidFill>
                  <a:srgbClr val="CC99FF"/>
                </a:solidFill>
                <a:round/>
                <a:headEnd/>
                <a:tailEnd type="none" w="lg" len="lg"/>
              </a:ln>
              <a:solidFill>
                <a:srgbClr val="FFFFFF"/>
              </a:solidFill>
              <a:effectLst>
                <a:outerShdw blurRad="63500" dist="53882" dir="2700000" algn="ctr" rotWithShape="0">
                  <a:srgbClr val="000000"/>
                </a:outerShdw>
              </a:effectLst>
              <a:latin typeface="Impact"/>
              <a:ea typeface="Impact"/>
              <a:cs typeface="Impact"/>
            </a:endParaRPr>
          </a:p>
        </p:txBody>
      </p:sp>
      <p:sp>
        <p:nvSpPr>
          <p:cNvPr id="246840" name="Text Box 70"/>
          <p:cNvSpPr txBox="1">
            <a:spLocks noChangeArrowheads="1"/>
          </p:cNvSpPr>
          <p:nvPr/>
        </p:nvSpPr>
        <p:spPr bwMode="auto">
          <a:xfrm>
            <a:off x="3560763" y="6450013"/>
            <a:ext cx="5368925" cy="401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2000" b="1">
                <a:solidFill>
                  <a:srgbClr val="F3F1E4"/>
                </a:solidFill>
                <a:latin typeface="Arial" charset="0"/>
                <a:cs typeface="Arial" charset="0"/>
              </a:rPr>
              <a:t>http://religion-cults.com/antichrist/666.htm</a:t>
            </a:r>
          </a:p>
        </p:txBody>
      </p:sp>
      <p:sp>
        <p:nvSpPr>
          <p:cNvPr id="246841" name="Text Box 19"/>
          <p:cNvSpPr txBox="1">
            <a:spLocks noChangeArrowheads="1"/>
          </p:cNvSpPr>
          <p:nvPr/>
        </p:nvSpPr>
        <p:spPr bwMode="auto">
          <a:xfrm>
            <a:off x="8435975" y="12700"/>
            <a:ext cx="695325" cy="4635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a:solidFill>
                  <a:srgbClr val="FFFFFF"/>
                </a:solidFill>
                <a:latin typeface="Arial" charset="0"/>
                <a:cs typeface="Arial" charset="0"/>
              </a:rPr>
              <a:t>388</a:t>
            </a:r>
            <a:endParaRPr lang="en-US">
              <a:solidFill>
                <a:srgbClr val="FFFFFF"/>
              </a:solidFill>
              <a:latin typeface="Arial" charset="0"/>
              <a:cs typeface="Arial" charset="0"/>
            </a:endParaRPr>
          </a:p>
        </p:txBody>
      </p:sp>
    </p:spTree>
    <p:extLst>
      <p:ext uri="{BB962C8B-B14F-4D97-AF65-F5344CB8AC3E}">
        <p14:creationId xmlns:p14="http://schemas.microsoft.com/office/powerpoint/2010/main" val="16344908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74212"/>
                                        </p:tgtEl>
                                        <p:attrNameLst>
                                          <p:attrName>style.visibility</p:attrName>
                                        </p:attrNameLst>
                                      </p:cBhvr>
                                      <p:to>
                                        <p:strVal val="visible"/>
                                      </p:to>
                                    </p:set>
                                    <p:animEffect transition="in" filter="wipe(down)">
                                      <p:cBhvr>
                                        <p:cTn id="7" dur="580">
                                          <p:stCondLst>
                                            <p:cond delay="0"/>
                                          </p:stCondLst>
                                        </p:cTn>
                                        <p:tgtEl>
                                          <p:spTgt spid="774212"/>
                                        </p:tgtEl>
                                      </p:cBhvr>
                                    </p:animEffect>
                                    <p:anim calcmode="lin" valueType="num">
                                      <p:cBhvr>
                                        <p:cTn id="8" dur="1822" tmFilter="0,0; 0.14,0.36; 0.43,0.73; 0.71,0.91; 1.0,1.0">
                                          <p:stCondLst>
                                            <p:cond delay="0"/>
                                          </p:stCondLst>
                                        </p:cTn>
                                        <p:tgtEl>
                                          <p:spTgt spid="7742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742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742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742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74212"/>
                                        </p:tgtEl>
                                        <p:attrNameLst>
                                          <p:attrName>ppt_y</p:attrName>
                                        </p:attrNameLst>
                                      </p:cBhvr>
                                      <p:tavLst>
                                        <p:tav tm="0" fmla="#ppt_y-sin(pi*$)/81">
                                          <p:val>
                                            <p:fltVal val="0"/>
                                          </p:val>
                                        </p:tav>
                                        <p:tav tm="100000">
                                          <p:val>
                                            <p:fltVal val="1"/>
                                          </p:val>
                                        </p:tav>
                                      </p:tavLst>
                                    </p:anim>
                                    <p:animScale>
                                      <p:cBhvr>
                                        <p:cTn id="13" dur="26">
                                          <p:stCondLst>
                                            <p:cond delay="650"/>
                                          </p:stCondLst>
                                        </p:cTn>
                                        <p:tgtEl>
                                          <p:spTgt spid="774212"/>
                                        </p:tgtEl>
                                      </p:cBhvr>
                                      <p:to x="100000" y="60000"/>
                                    </p:animScale>
                                    <p:animScale>
                                      <p:cBhvr>
                                        <p:cTn id="14" dur="166" decel="50000">
                                          <p:stCondLst>
                                            <p:cond delay="676"/>
                                          </p:stCondLst>
                                        </p:cTn>
                                        <p:tgtEl>
                                          <p:spTgt spid="774212"/>
                                        </p:tgtEl>
                                      </p:cBhvr>
                                      <p:to x="100000" y="100000"/>
                                    </p:animScale>
                                    <p:animScale>
                                      <p:cBhvr>
                                        <p:cTn id="15" dur="26">
                                          <p:stCondLst>
                                            <p:cond delay="1312"/>
                                          </p:stCondLst>
                                        </p:cTn>
                                        <p:tgtEl>
                                          <p:spTgt spid="774212"/>
                                        </p:tgtEl>
                                      </p:cBhvr>
                                      <p:to x="100000" y="80000"/>
                                    </p:animScale>
                                    <p:animScale>
                                      <p:cBhvr>
                                        <p:cTn id="16" dur="166" decel="50000">
                                          <p:stCondLst>
                                            <p:cond delay="1338"/>
                                          </p:stCondLst>
                                        </p:cTn>
                                        <p:tgtEl>
                                          <p:spTgt spid="774212"/>
                                        </p:tgtEl>
                                      </p:cBhvr>
                                      <p:to x="100000" y="100000"/>
                                    </p:animScale>
                                    <p:animScale>
                                      <p:cBhvr>
                                        <p:cTn id="17" dur="26">
                                          <p:stCondLst>
                                            <p:cond delay="1642"/>
                                          </p:stCondLst>
                                        </p:cTn>
                                        <p:tgtEl>
                                          <p:spTgt spid="774212"/>
                                        </p:tgtEl>
                                      </p:cBhvr>
                                      <p:to x="100000" y="90000"/>
                                    </p:animScale>
                                    <p:animScale>
                                      <p:cBhvr>
                                        <p:cTn id="18" dur="166" decel="50000">
                                          <p:stCondLst>
                                            <p:cond delay="1668"/>
                                          </p:stCondLst>
                                        </p:cTn>
                                        <p:tgtEl>
                                          <p:spTgt spid="774212"/>
                                        </p:tgtEl>
                                      </p:cBhvr>
                                      <p:to x="100000" y="100000"/>
                                    </p:animScale>
                                    <p:animScale>
                                      <p:cBhvr>
                                        <p:cTn id="19" dur="26">
                                          <p:stCondLst>
                                            <p:cond delay="1808"/>
                                          </p:stCondLst>
                                        </p:cTn>
                                        <p:tgtEl>
                                          <p:spTgt spid="774212"/>
                                        </p:tgtEl>
                                      </p:cBhvr>
                                      <p:to x="100000" y="95000"/>
                                    </p:animScale>
                                    <p:animScale>
                                      <p:cBhvr>
                                        <p:cTn id="20" dur="166" decel="50000">
                                          <p:stCondLst>
                                            <p:cond delay="1834"/>
                                          </p:stCondLst>
                                        </p:cTn>
                                        <p:tgtEl>
                                          <p:spTgt spid="7742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42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2224"/>
            <a:ext cx="9144000" cy="1693866"/>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II. </a:t>
            </a:r>
            <a:r>
              <a:rPr lang="en-SG" sz="3600" b="1" i="1" dirty="0">
                <a:effectLst>
                  <a:glow rad="127000">
                    <a:schemeClr val="tx1"/>
                  </a:glow>
                </a:effectLst>
                <a:latin typeface="Arial" charset="0"/>
                <a:ea typeface="ＭＳ Ｐゴシック" charset="0"/>
                <a:cs typeface="ＭＳ Ｐゴシック" charset="0"/>
              </a:rPr>
              <a:t>Theologically: </a:t>
            </a:r>
            <a:r>
              <a:rPr lang="en-SG" sz="3600" b="1" dirty="0">
                <a:effectLst>
                  <a:glow rad="127000">
                    <a:schemeClr val="tx1"/>
                  </a:glow>
                </a:effectLst>
                <a:latin typeface="Arial" charset="0"/>
                <a:ea typeface="ＭＳ Ｐゴシック" charset="0"/>
                <a:cs typeface="ＭＳ Ｐゴシック" charset="0"/>
              </a:rPr>
              <a:t>God gives us </a:t>
            </a:r>
            <a:r>
              <a:rPr lang="en-SG" sz="3600" b="1" dirty="0">
                <a:solidFill>
                  <a:srgbClr val="FFFF00"/>
                </a:solidFill>
                <a:effectLst>
                  <a:glow rad="127000">
                    <a:schemeClr val="tx1"/>
                  </a:glow>
                </a:effectLst>
                <a:latin typeface="Arial" charset="0"/>
                <a:ea typeface="ＭＳ Ｐゴシック" charset="0"/>
                <a:cs typeface="ＭＳ Ｐゴシック" charset="0"/>
              </a:rPr>
              <a:t>truth</a:t>
            </a:r>
            <a:r>
              <a:rPr lang="en-SG" sz="3600" b="1" dirty="0">
                <a:effectLst>
                  <a:glow rad="127000">
                    <a:schemeClr val="tx1"/>
                  </a:glow>
                </a:effectLst>
                <a:latin typeface="Arial" charset="0"/>
                <a:ea typeface="ＭＳ Ｐゴシック" charset="0"/>
                <a:cs typeface="ＭＳ Ｐゴシック" charset="0"/>
              </a:rPr>
              <a:t> </a:t>
            </a:r>
            <a:br>
              <a:rPr lang="en-SG" sz="3600" b="1" dirty="0">
                <a:effectLst>
                  <a:glow rad="127000">
                    <a:schemeClr val="tx1"/>
                  </a:glow>
                </a:effectLst>
                <a:latin typeface="Arial" charset="0"/>
                <a:ea typeface="ＭＳ Ｐゴシック" charset="0"/>
                <a:cs typeface="ＭＳ Ｐゴシック" charset="0"/>
              </a:rPr>
            </a:br>
            <a:r>
              <a:rPr lang="en-SG" sz="3600" b="1" dirty="0">
                <a:effectLst>
                  <a:glow rad="127000">
                    <a:schemeClr val="tx1"/>
                  </a:glow>
                </a:effectLst>
                <a:latin typeface="Arial" charset="0"/>
                <a:ea typeface="ＭＳ Ｐゴシック" charset="0"/>
                <a:cs typeface="ＭＳ Ｐゴシック" charset="0"/>
              </a:rPr>
              <a:t>to bring stability (Chapter 2).</a:t>
            </a:r>
            <a:endParaRPr lang="en-US" sz="3600" b="1" dirty="0">
              <a:effectLst>
                <a:glow rad="127000">
                  <a:schemeClr val="tx1"/>
                </a:glow>
              </a:effectLst>
              <a:latin typeface="Arial" charset="0"/>
              <a:ea typeface="ＭＳ Ｐゴシック" charset="0"/>
              <a:cs typeface="ＭＳ Ｐゴシック" charset="0"/>
            </a:endParaRPr>
          </a:p>
        </p:txBody>
      </p:sp>
      <p:pic>
        <p:nvPicPr>
          <p:cNvPr id="388098" name="Picture 2" descr="https://dg.imgix.net/the-marks-of-a-spiritual-leader-idpozr0g-en/landscape/the-marks-of-a-spiritual-leader-idpozr0g.jpg?ts=1479259016&amp;ixlib=rails-3.0.2&amp;auto=format%2Ccompress&amp;fit=min&amp;w=700&amp;h=394&amp;dpr=2&amp;ch=Width%2CDPR">
            <a:extLst>
              <a:ext uri="{FF2B5EF4-FFF2-40B4-BE49-F238E27FC236}">
                <a16:creationId xmlns:a16="http://schemas.microsoft.com/office/drawing/2014/main" id="{A9D8D778-6438-1E44-B685-7E2914D4A9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2913"/>
            <a:ext cx="9144000" cy="51450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headhearthand.org/uploads/2014/02/hhh-footer.png">
            <a:extLst>
              <a:ext uri="{FF2B5EF4-FFF2-40B4-BE49-F238E27FC236}">
                <a16:creationId xmlns:a16="http://schemas.microsoft.com/office/drawing/2014/main" id="{C425AED0-DD1A-2F48-9B75-2FA55362A55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0246"/>
          <a:stretch/>
        </p:blipFill>
        <p:spPr bwMode="auto">
          <a:xfrm>
            <a:off x="3558082" y="1212777"/>
            <a:ext cx="2282371" cy="28194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8653BE22-EC26-464D-AEE1-C9AB69720862}"/>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1F497D">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Thessalonians</a:t>
            </a:r>
          </a:p>
        </p:txBody>
      </p:sp>
    </p:spTree>
    <p:extLst>
      <p:ext uri="{BB962C8B-B14F-4D97-AF65-F5344CB8AC3E}">
        <p14:creationId xmlns:p14="http://schemas.microsoft.com/office/powerpoint/2010/main" val="544358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ctrTitle"/>
          </p:nvPr>
        </p:nvSpPr>
        <p:spPr>
          <a:xfrm>
            <a:off x="0" y="44450"/>
            <a:ext cx="5651500" cy="863600"/>
          </a:xfrm>
          <a:effectLst>
            <a:outerShdw blurRad="50800" dist="25399" dir="16200000" algn="ctr" rotWithShape="0">
              <a:srgbClr val="FFFFFF">
                <a:alpha val="75000"/>
              </a:srgbClr>
            </a:outerShdw>
          </a:effectLst>
        </p:spPr>
        <p:txBody>
          <a:bodyPr/>
          <a:lstStyle/>
          <a:p>
            <a:pPr algn="l" eaLnBrk="1" hangingPunct="1">
              <a:defRPr/>
            </a:pPr>
            <a:r>
              <a:rPr lang="en-US" dirty="0"/>
              <a:t>English Gematria</a:t>
            </a:r>
          </a:p>
        </p:txBody>
      </p:sp>
      <p:sp>
        <p:nvSpPr>
          <p:cNvPr id="928771" name="Rectangle 3"/>
          <p:cNvSpPr>
            <a:spLocks noGrp="1" noChangeArrowheads="1"/>
          </p:cNvSpPr>
          <p:nvPr>
            <p:ph type="subTitle" idx="1"/>
          </p:nvPr>
        </p:nvSpPr>
        <p:spPr>
          <a:xfrm>
            <a:off x="4419600" y="6324600"/>
            <a:ext cx="4419600" cy="533400"/>
          </a:xfrm>
          <a:effectLst>
            <a:outerShdw blurRad="63500" dist="25399" dir="16200000" algn="ctr" rotWithShape="0">
              <a:srgbClr val="FFFFFF">
                <a:alpha val="75000"/>
              </a:srgbClr>
            </a:outerShdw>
          </a:effectLst>
        </p:spPr>
        <p:txBody>
          <a:bodyPr/>
          <a:lstStyle/>
          <a:p>
            <a:pPr algn="ctr" eaLnBrk="1" hangingPunct="1">
              <a:buFont typeface="Wingdings" pitchFamily="21" charset="2"/>
              <a:buNone/>
              <a:defRPr/>
            </a:pPr>
            <a:r>
              <a:rPr lang="en-US"/>
              <a:t>Kissinger = Antichrist!</a:t>
            </a:r>
          </a:p>
        </p:txBody>
      </p:sp>
      <p:graphicFrame>
        <p:nvGraphicFramePr>
          <p:cNvPr id="928838" name="Group 70"/>
          <p:cNvGraphicFramePr>
            <a:graphicFrameLocks noGrp="1"/>
          </p:cNvGraphicFramePr>
          <p:nvPr/>
        </p:nvGraphicFramePr>
        <p:xfrm>
          <a:off x="152400" y="990600"/>
          <a:ext cx="1600200" cy="4649824"/>
        </p:xfrm>
        <a:graphic>
          <a:graphicData uri="http://schemas.openxmlformats.org/drawingml/2006/table">
            <a:tbl>
              <a:tblPr/>
              <a:tblGrid>
                <a:gridCol w="800100">
                  <a:extLst>
                    <a:ext uri="{9D8B030D-6E8A-4147-A177-3AD203B41FA5}">
                      <a16:colId xmlns:a16="http://schemas.microsoft.com/office/drawing/2014/main" val="20000"/>
                    </a:ext>
                  </a:extLst>
                </a:gridCol>
                <a:gridCol w="800100">
                  <a:extLst>
                    <a:ext uri="{9D8B030D-6E8A-4147-A177-3AD203B41FA5}">
                      <a16:colId xmlns:a16="http://schemas.microsoft.com/office/drawing/2014/main" val="20001"/>
                    </a:ext>
                  </a:extLst>
                </a:gridCol>
              </a:tblGrid>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a:ea typeface="ＭＳ Ｐゴシック" pitchFamily="21" charset="-128"/>
                          <a:cs typeface="Arial"/>
                        </a:rPr>
                        <a:t>A</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6</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0"/>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B</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12</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1"/>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C</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18</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2"/>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D</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24</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3"/>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E</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30</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4"/>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F</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36</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5"/>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G</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42</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6"/>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H</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a:ea typeface="ＭＳ Ｐゴシック" pitchFamily="21" charset="-128"/>
                          <a:cs typeface="Arial"/>
                        </a:rPr>
                        <a:t>48</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7"/>
                  </a:ext>
                </a:extLst>
              </a:tr>
            </a:tbl>
          </a:graphicData>
        </a:graphic>
      </p:graphicFrame>
      <p:graphicFrame>
        <p:nvGraphicFramePr>
          <p:cNvPr id="928839" name="Group 71"/>
          <p:cNvGraphicFramePr>
            <a:graphicFrameLocks noGrp="1"/>
          </p:cNvGraphicFramePr>
          <p:nvPr/>
        </p:nvGraphicFramePr>
        <p:xfrm>
          <a:off x="1828800" y="1003300"/>
          <a:ext cx="1600200" cy="4649824"/>
        </p:xfrm>
        <a:graphic>
          <a:graphicData uri="http://schemas.openxmlformats.org/drawingml/2006/table">
            <a:tbl>
              <a:tblPr/>
              <a:tblGrid>
                <a:gridCol w="800100">
                  <a:extLst>
                    <a:ext uri="{9D8B030D-6E8A-4147-A177-3AD203B41FA5}">
                      <a16:colId xmlns:a16="http://schemas.microsoft.com/office/drawing/2014/main" val="20000"/>
                    </a:ext>
                  </a:extLst>
                </a:gridCol>
                <a:gridCol w="800100">
                  <a:extLst>
                    <a:ext uri="{9D8B030D-6E8A-4147-A177-3AD203B41FA5}">
                      <a16:colId xmlns:a16="http://schemas.microsoft.com/office/drawing/2014/main" val="20001"/>
                    </a:ext>
                  </a:extLst>
                </a:gridCol>
              </a:tblGrid>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I</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54</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0"/>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a:ea typeface="ＭＳ Ｐゴシック" pitchFamily="21" charset="-128"/>
                          <a:cs typeface="Arial"/>
                        </a:rPr>
                        <a:t>J</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60</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1"/>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K</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66</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2"/>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L</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72</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3"/>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M</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78</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4"/>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N</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84</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5"/>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O</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90</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6"/>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P</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a:ea typeface="ＭＳ Ｐゴシック" pitchFamily="21" charset="-128"/>
                          <a:cs typeface="Arial"/>
                        </a:rPr>
                        <a:t>96</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7"/>
                  </a:ext>
                </a:extLst>
              </a:tr>
            </a:tbl>
          </a:graphicData>
        </a:graphic>
      </p:graphicFrame>
      <p:graphicFrame>
        <p:nvGraphicFramePr>
          <p:cNvPr id="928868" name="Group 100"/>
          <p:cNvGraphicFramePr>
            <a:graphicFrameLocks noGrp="1"/>
          </p:cNvGraphicFramePr>
          <p:nvPr/>
        </p:nvGraphicFramePr>
        <p:xfrm>
          <a:off x="3505200" y="990600"/>
          <a:ext cx="2003426" cy="4649824"/>
        </p:xfrm>
        <a:graphic>
          <a:graphicData uri="http://schemas.openxmlformats.org/drawingml/2006/table">
            <a:tbl>
              <a:tblPr/>
              <a:tblGrid>
                <a:gridCol w="1001713">
                  <a:extLst>
                    <a:ext uri="{9D8B030D-6E8A-4147-A177-3AD203B41FA5}">
                      <a16:colId xmlns:a16="http://schemas.microsoft.com/office/drawing/2014/main" val="20000"/>
                    </a:ext>
                  </a:extLst>
                </a:gridCol>
                <a:gridCol w="1001713">
                  <a:extLst>
                    <a:ext uri="{9D8B030D-6E8A-4147-A177-3AD203B41FA5}">
                      <a16:colId xmlns:a16="http://schemas.microsoft.com/office/drawing/2014/main" val="20001"/>
                    </a:ext>
                  </a:extLst>
                </a:gridCol>
              </a:tblGrid>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a:ea typeface="ＭＳ Ｐゴシック" pitchFamily="21" charset="-128"/>
                          <a:cs typeface="Arial"/>
                        </a:rPr>
                        <a:t>Q</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102</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0"/>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R</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108</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1"/>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S</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114</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2"/>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T</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120</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3"/>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U</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126</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4"/>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V</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132</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5"/>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W</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138</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6"/>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X</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a:ea typeface="ＭＳ Ｐゴシック" pitchFamily="21" charset="-128"/>
                          <a:cs typeface="Arial"/>
                        </a:rPr>
                        <a:t>144</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7"/>
                  </a:ext>
                </a:extLst>
              </a:tr>
            </a:tbl>
          </a:graphicData>
        </a:graphic>
      </p:graphicFrame>
      <p:graphicFrame>
        <p:nvGraphicFramePr>
          <p:cNvPr id="928966" name="Group 198"/>
          <p:cNvGraphicFramePr>
            <a:graphicFrameLocks noGrp="1"/>
          </p:cNvGraphicFramePr>
          <p:nvPr/>
        </p:nvGraphicFramePr>
        <p:xfrm>
          <a:off x="6149975" y="381000"/>
          <a:ext cx="1878013" cy="5813430"/>
        </p:xfrm>
        <a:graphic>
          <a:graphicData uri="http://schemas.openxmlformats.org/drawingml/2006/table">
            <a:tbl>
              <a:tblPr/>
              <a:tblGrid>
                <a:gridCol w="944629">
                  <a:extLst>
                    <a:ext uri="{9D8B030D-6E8A-4147-A177-3AD203B41FA5}">
                      <a16:colId xmlns:a16="http://schemas.microsoft.com/office/drawing/2014/main" val="20000"/>
                    </a:ext>
                  </a:extLst>
                </a:gridCol>
                <a:gridCol w="933384">
                  <a:extLst>
                    <a:ext uri="{9D8B030D-6E8A-4147-A177-3AD203B41FA5}">
                      <a16:colId xmlns:a16="http://schemas.microsoft.com/office/drawing/2014/main" val="20001"/>
                    </a:ext>
                  </a:extLst>
                </a:gridCol>
              </a:tblGrid>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K</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66</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0"/>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I</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54</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1"/>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S</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114</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2"/>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S</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114</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3"/>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bg1"/>
                          </a:solidFill>
                          <a:effectLst/>
                          <a:latin typeface="Arial"/>
                          <a:ea typeface="ＭＳ Ｐゴシック" pitchFamily="21" charset="-128"/>
                          <a:cs typeface="Arial"/>
                        </a:rPr>
                        <a:t>I</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54</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4"/>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N</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bg1"/>
                          </a:solidFill>
                          <a:effectLst/>
                          <a:latin typeface="Arial"/>
                          <a:ea typeface="ＭＳ Ｐゴシック" pitchFamily="21" charset="-128"/>
                          <a:cs typeface="Arial"/>
                        </a:rPr>
                        <a:t>84</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5"/>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G</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bg1"/>
                          </a:solidFill>
                          <a:effectLst/>
                          <a:latin typeface="Arial"/>
                          <a:ea typeface="ＭＳ Ｐゴシック" pitchFamily="21" charset="-128"/>
                          <a:cs typeface="Arial"/>
                        </a:rPr>
                        <a:t>42</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6"/>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E</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bg1"/>
                          </a:solidFill>
                          <a:effectLst/>
                          <a:latin typeface="Arial"/>
                          <a:ea typeface="ＭＳ Ｐゴシック" pitchFamily="21" charset="-128"/>
                          <a:cs typeface="Arial"/>
                        </a:rPr>
                        <a:t>30</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7"/>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R</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sng" strike="noStrike" cap="none" normalizeH="0" baseline="0" dirty="0">
                          <a:ln>
                            <a:noFill/>
                          </a:ln>
                          <a:solidFill>
                            <a:schemeClr val="bg1"/>
                          </a:solidFill>
                          <a:effectLst/>
                          <a:latin typeface="Arial"/>
                          <a:ea typeface="ＭＳ Ｐゴシック" pitchFamily="21" charset="-128"/>
                          <a:cs typeface="Arial"/>
                        </a:rPr>
                        <a:t>108</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8"/>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3200" b="1" i="0" u="none" strike="noStrike" cap="none" normalizeH="0" baseline="0">
                        <a:ln>
                          <a:noFill/>
                        </a:ln>
                        <a:solidFill>
                          <a:schemeClr val="bg1"/>
                        </a:solidFill>
                        <a:effectLst/>
                        <a:latin typeface="Arial"/>
                        <a:ea typeface="ＭＳ Ｐゴシック" pitchFamily="21" charset="-128"/>
                        <a:cs typeface="Arial"/>
                      </a:endParaRP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bg1"/>
                          </a:solidFill>
                          <a:effectLst/>
                          <a:latin typeface="Arial"/>
                          <a:ea typeface="ＭＳ Ｐゴシック" pitchFamily="21" charset="-128"/>
                          <a:cs typeface="Arial"/>
                        </a:rPr>
                        <a:t>666</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9"/>
                  </a:ext>
                </a:extLst>
              </a:tr>
            </a:tbl>
          </a:graphicData>
        </a:graphic>
      </p:graphicFrame>
      <p:sp>
        <p:nvSpPr>
          <p:cNvPr id="248957" name="Text Box 19"/>
          <p:cNvSpPr txBox="1">
            <a:spLocks noChangeArrowheads="1"/>
          </p:cNvSpPr>
          <p:nvPr/>
        </p:nvSpPr>
        <p:spPr bwMode="auto">
          <a:xfrm>
            <a:off x="8435975" y="12700"/>
            <a:ext cx="695325" cy="4635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a:solidFill>
                  <a:srgbClr val="FFFFFF"/>
                </a:solidFill>
                <a:latin typeface="Arial" charset="0"/>
                <a:cs typeface="Arial" charset="0"/>
              </a:rPr>
              <a:t>388</a:t>
            </a:r>
            <a:endParaRPr lang="en-US">
              <a:solidFill>
                <a:srgbClr val="FFFFFF"/>
              </a:solidFill>
              <a:latin typeface="Arial" charset="0"/>
              <a:cs typeface="Arial" charset="0"/>
            </a:endParaRPr>
          </a:p>
        </p:txBody>
      </p:sp>
    </p:spTree>
    <p:extLst>
      <p:ext uri="{BB962C8B-B14F-4D97-AF65-F5344CB8AC3E}">
        <p14:creationId xmlns:p14="http://schemas.microsoft.com/office/powerpoint/2010/main" val="27234025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928966"/>
                                        </p:tgtEl>
                                        <p:attrNameLst>
                                          <p:attrName>style.visibility</p:attrName>
                                        </p:attrNameLst>
                                      </p:cBhvr>
                                      <p:to>
                                        <p:strVal val="visible"/>
                                      </p:to>
                                    </p:set>
                                    <p:animEffect transition="in" filter="wipe(up)">
                                      <p:cBhvr>
                                        <p:cTn id="7" dur="3000"/>
                                        <p:tgtEl>
                                          <p:spTgt spid="9289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928771">
                                            <p:txEl>
                                              <p:pRg st="0" end="0"/>
                                            </p:txEl>
                                          </p:spTgt>
                                        </p:tgtEl>
                                        <p:attrNameLst>
                                          <p:attrName>style.visibility</p:attrName>
                                        </p:attrNameLst>
                                      </p:cBhvr>
                                      <p:to>
                                        <p:strVal val="visible"/>
                                      </p:to>
                                    </p:set>
                                    <p:anim calcmode="discrete" valueType="clr">
                                      <p:cBhvr override="childStyle">
                                        <p:cTn id="12" dur="80"/>
                                        <p:tgtEl>
                                          <p:spTgt spid="92877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928771">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928771">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8771" grpId="0" build="p"/>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2" name="Rectangle 2"/>
          <p:cNvSpPr>
            <a:spLocks noGrp="1" noChangeArrowheads="1"/>
          </p:cNvSpPr>
          <p:nvPr>
            <p:ph type="ctrTitle"/>
          </p:nvPr>
        </p:nvSpPr>
        <p:spPr>
          <a:xfrm>
            <a:off x="685800" y="152400"/>
            <a:ext cx="7772400" cy="1371600"/>
          </a:xfrm>
        </p:spPr>
        <p:txBody>
          <a:bodyPr/>
          <a:lstStyle/>
          <a:p>
            <a:pPr eaLnBrk="1" hangingPunct="1">
              <a:defRPr/>
            </a:pPr>
            <a:r>
              <a:rPr lang="en-US">
                <a:solidFill>
                  <a:srgbClr val="FF9A9A"/>
                </a:solidFill>
                <a:latin typeface="Trebuchet MS" charset="0"/>
                <a:ea typeface="ＭＳ Ｐゴシック" charset="0"/>
                <a:cs typeface="ＭＳ Ｐゴシック" charset="0"/>
              </a:rPr>
              <a:t>THE UPC BAR CODE</a:t>
            </a:r>
            <a:endParaRPr lang="en-US">
              <a:latin typeface="Trebuchet MS" charset="0"/>
              <a:ea typeface="ＭＳ Ｐゴシック" charset="0"/>
              <a:cs typeface="ＭＳ Ｐゴシック" charset="0"/>
            </a:endParaRPr>
          </a:p>
        </p:txBody>
      </p:sp>
      <p:pic>
        <p:nvPicPr>
          <p:cNvPr id="25088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266825"/>
            <a:ext cx="5181600" cy="367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pic>
      <p:sp>
        <p:nvSpPr>
          <p:cNvPr id="250883" name="Text Box 5"/>
          <p:cNvSpPr txBox="1">
            <a:spLocks noChangeArrowheads="1"/>
          </p:cNvSpPr>
          <p:nvPr/>
        </p:nvSpPr>
        <p:spPr bwMode="auto">
          <a:xfrm>
            <a:off x="3505200" y="6400800"/>
            <a:ext cx="5638800" cy="401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50000"/>
              </a:spcBef>
              <a:spcAft>
                <a:spcPct val="0"/>
              </a:spcAft>
            </a:pPr>
            <a:r>
              <a:rPr lang="en-US" sz="2000">
                <a:solidFill>
                  <a:srgbClr val="CCCCFF"/>
                </a:solidFill>
                <a:latin typeface="Arial" charset="0"/>
                <a:cs typeface="Arial" charset="0"/>
              </a:rPr>
              <a:t>http://religion-cults.com/antichrist/mark.htm</a:t>
            </a:r>
          </a:p>
        </p:txBody>
      </p:sp>
      <p:sp>
        <p:nvSpPr>
          <p:cNvPr id="890887" name="Rectangle 7"/>
          <p:cNvSpPr>
            <a:spLocks noChangeArrowheads="1"/>
          </p:cNvSpPr>
          <p:nvPr/>
        </p:nvSpPr>
        <p:spPr bwMode="auto">
          <a:xfrm>
            <a:off x="330200" y="5300663"/>
            <a:ext cx="8634413" cy="1066800"/>
          </a:xfrm>
          <a:prstGeom prst="rect">
            <a:avLst/>
          </a:prstGeom>
          <a:noFill/>
          <a:ln w="9525">
            <a:noFill/>
            <a:miter lim="800000"/>
            <a:headEnd/>
            <a:tailEnd/>
          </a:ln>
          <a:effectLst>
            <a:outerShdw blurRad="63500" algn="ctr" rotWithShape="0">
              <a:srgbClr val="000000">
                <a:alpha val="75000"/>
              </a:srgbClr>
            </a:outerShdw>
          </a:effectLst>
        </p:spPr>
        <p:txBody>
          <a:bodyPr anchor="b"/>
          <a:lstStyle/>
          <a:p>
            <a:pPr algn="ctr" defTabSz="914400" fontAlgn="base">
              <a:spcBef>
                <a:spcPct val="20000"/>
              </a:spcBef>
              <a:spcAft>
                <a:spcPct val="0"/>
              </a:spcAft>
              <a:defRPr/>
            </a:pPr>
            <a:r>
              <a:rPr lang="en-US" sz="2800" b="1" i="1" dirty="0">
                <a:solidFill>
                  <a:srgbClr val="FFFFFF"/>
                </a:solidFill>
                <a:latin typeface="Arial"/>
                <a:ea typeface="ＭＳ Ｐゴシック"/>
                <a:cs typeface="Arial"/>
              </a:rPr>
              <a:t>BUT WOULD THE JEWS IN THE NEXT VERSE (REV. 14:1) ALSO HAVE AN INVISIBLE CODE?</a:t>
            </a:r>
          </a:p>
        </p:txBody>
      </p:sp>
      <p:sp>
        <p:nvSpPr>
          <p:cNvPr id="250885" name="Text Box 19"/>
          <p:cNvSpPr txBox="1">
            <a:spLocks noChangeArrowheads="1"/>
          </p:cNvSpPr>
          <p:nvPr/>
        </p:nvSpPr>
        <p:spPr bwMode="auto">
          <a:xfrm>
            <a:off x="8435975" y="12700"/>
            <a:ext cx="695325" cy="4635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a:solidFill>
                  <a:srgbClr val="FFFFFF"/>
                </a:solidFill>
                <a:latin typeface="Arial" charset="0"/>
                <a:cs typeface="Arial" charset="0"/>
              </a:rPr>
              <a:t>388</a:t>
            </a:r>
            <a:endParaRPr lang="en-US">
              <a:solidFill>
                <a:srgbClr val="FFFFFF"/>
              </a:solidFill>
              <a:latin typeface="Arial" charset="0"/>
              <a:cs typeface="Arial" charset="0"/>
            </a:endParaRPr>
          </a:p>
        </p:txBody>
      </p:sp>
    </p:spTree>
    <p:extLst>
      <p:ext uri="{BB962C8B-B14F-4D97-AF65-F5344CB8AC3E}">
        <p14:creationId xmlns:p14="http://schemas.microsoft.com/office/powerpoint/2010/main" val="11886310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90887">
                                            <p:txEl>
                                              <p:pRg st="0" end="0"/>
                                            </p:txEl>
                                          </p:spTgt>
                                        </p:tgtEl>
                                        <p:attrNameLst>
                                          <p:attrName>style.visibility</p:attrName>
                                        </p:attrNameLst>
                                      </p:cBhvr>
                                      <p:to>
                                        <p:strVal val="visible"/>
                                      </p:to>
                                    </p:set>
                                    <p:animEffect transition="in" filter="checkerboard(across)">
                                      <p:cBhvr>
                                        <p:cTn id="7" dur="500"/>
                                        <p:tgtEl>
                                          <p:spTgt spid="89088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887" grpId="0" build="p"/>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9140"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00600" y="3805238"/>
            <a:ext cx="4343400" cy="2519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pic>
      <p:pic>
        <p:nvPicPr>
          <p:cNvPr id="859141"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66800" y="1371600"/>
            <a:ext cx="8077200"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pic>
      <p:pic>
        <p:nvPicPr>
          <p:cNvPr id="859142"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09600" y="990600"/>
            <a:ext cx="3043238"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pic>
      <p:sp>
        <p:nvSpPr>
          <p:cNvPr id="252932" name="Text Box 7"/>
          <p:cNvSpPr txBox="1">
            <a:spLocks noChangeArrowheads="1"/>
          </p:cNvSpPr>
          <p:nvPr/>
        </p:nvSpPr>
        <p:spPr bwMode="auto">
          <a:xfrm>
            <a:off x="4518025" y="6400800"/>
            <a:ext cx="4625975"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1800" b="1">
                <a:solidFill>
                  <a:srgbClr val="CCCCFF"/>
                </a:solidFill>
                <a:latin typeface="Arial" charset="0"/>
              </a:rPr>
              <a:t>www.soldierofthelord.4t.com/ photo.html</a:t>
            </a:r>
          </a:p>
        </p:txBody>
      </p:sp>
      <p:pic>
        <p:nvPicPr>
          <p:cNvPr id="859144" name="Picture 8"/>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629400" y="0"/>
            <a:ext cx="2514600" cy="161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pic>
      <p:sp>
        <p:nvSpPr>
          <p:cNvPr id="859138" name="Rectangle 2"/>
          <p:cNvSpPr>
            <a:spLocks noGrp="1" noChangeArrowheads="1"/>
          </p:cNvSpPr>
          <p:nvPr>
            <p:ph type="title"/>
          </p:nvPr>
        </p:nvSpPr>
        <p:spPr>
          <a:xfrm>
            <a:off x="0" y="0"/>
            <a:ext cx="7772400" cy="1143000"/>
          </a:xfrm>
        </p:spPr>
        <p:txBody>
          <a:bodyPr/>
          <a:lstStyle/>
          <a:p>
            <a:pPr eaLnBrk="1" hangingPunct="1">
              <a:defRPr/>
            </a:pPr>
            <a:r>
              <a:rPr lang="en-US" sz="4000" dirty="0"/>
              <a:t>Mark of the Beast Microchip</a:t>
            </a:r>
          </a:p>
        </p:txBody>
      </p:sp>
      <p:pic>
        <p:nvPicPr>
          <p:cNvPr id="859145" name="Picture 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086100" y="2743200"/>
            <a:ext cx="171450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pic>
      <p:sp>
        <p:nvSpPr>
          <p:cNvPr id="252936" name="Text Box 19"/>
          <p:cNvSpPr txBox="1">
            <a:spLocks noChangeArrowheads="1"/>
          </p:cNvSpPr>
          <p:nvPr/>
        </p:nvSpPr>
        <p:spPr bwMode="auto">
          <a:xfrm>
            <a:off x="8435975" y="12700"/>
            <a:ext cx="695325" cy="4635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a:solidFill>
                  <a:srgbClr val="FFFFFF"/>
                </a:solidFill>
                <a:latin typeface="Arial" charset="0"/>
                <a:cs typeface="Arial" charset="0"/>
              </a:rPr>
              <a:t>388</a:t>
            </a:r>
            <a:endParaRPr lang="en-US">
              <a:solidFill>
                <a:srgbClr val="FFFFFF"/>
              </a:solidFill>
              <a:latin typeface="Arial" charset="0"/>
              <a:cs typeface="Arial" charset="0"/>
            </a:endParaRPr>
          </a:p>
        </p:txBody>
      </p:sp>
    </p:spTree>
    <p:extLst>
      <p:ext uri="{BB962C8B-B14F-4D97-AF65-F5344CB8AC3E}">
        <p14:creationId xmlns:p14="http://schemas.microsoft.com/office/powerpoint/2010/main" val="36239777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859138"/>
                                        </p:tgtEl>
                                        <p:attrNameLst>
                                          <p:attrName>style.visibility</p:attrName>
                                        </p:attrNameLst>
                                      </p:cBhvr>
                                      <p:to>
                                        <p:strVal val="visible"/>
                                      </p:to>
                                    </p:set>
                                    <p:anim calcmode="lin" valueType="num">
                                      <p:cBhvr>
                                        <p:cTn id="7" dur="1000" fill="hold"/>
                                        <p:tgtEl>
                                          <p:spTgt spid="859138"/>
                                        </p:tgtEl>
                                        <p:attrNameLst>
                                          <p:attrName>ppt_w</p:attrName>
                                        </p:attrNameLst>
                                      </p:cBhvr>
                                      <p:tavLst>
                                        <p:tav tm="0">
                                          <p:val>
                                            <p:fltVal val="0"/>
                                          </p:val>
                                        </p:tav>
                                        <p:tav tm="100000">
                                          <p:val>
                                            <p:strVal val="#ppt_w"/>
                                          </p:val>
                                        </p:tav>
                                      </p:tavLst>
                                    </p:anim>
                                    <p:anim calcmode="lin" valueType="num">
                                      <p:cBhvr>
                                        <p:cTn id="8" dur="1000" fill="hold"/>
                                        <p:tgtEl>
                                          <p:spTgt spid="859138"/>
                                        </p:tgtEl>
                                        <p:attrNameLst>
                                          <p:attrName>ppt_h</p:attrName>
                                        </p:attrNameLst>
                                      </p:cBhvr>
                                      <p:tavLst>
                                        <p:tav tm="0">
                                          <p:val>
                                            <p:fltVal val="0"/>
                                          </p:val>
                                        </p:tav>
                                        <p:tav tm="100000">
                                          <p:val>
                                            <p:strVal val="#ppt_h"/>
                                          </p:val>
                                        </p:tav>
                                      </p:tavLst>
                                    </p:anim>
                                    <p:anim calcmode="lin" valueType="num">
                                      <p:cBhvr>
                                        <p:cTn id="9" dur="1000" fill="hold"/>
                                        <p:tgtEl>
                                          <p:spTgt spid="85913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59138"/>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5" presetClass="entr" presetSubtype="0" fill="hold" nodeType="afterEffect">
                                  <p:stCondLst>
                                    <p:cond delay="0"/>
                                  </p:stCondLst>
                                  <p:childTnLst>
                                    <p:set>
                                      <p:cBhvr>
                                        <p:cTn id="13" dur="1" fill="hold">
                                          <p:stCondLst>
                                            <p:cond delay="0"/>
                                          </p:stCondLst>
                                        </p:cTn>
                                        <p:tgtEl>
                                          <p:spTgt spid="859144"/>
                                        </p:tgtEl>
                                        <p:attrNameLst>
                                          <p:attrName>style.visibility</p:attrName>
                                        </p:attrNameLst>
                                      </p:cBhvr>
                                      <p:to>
                                        <p:strVal val="visible"/>
                                      </p:to>
                                    </p:set>
                                    <p:anim calcmode="lin" valueType="num">
                                      <p:cBhvr>
                                        <p:cTn id="14" dur="2000" fill="hold"/>
                                        <p:tgtEl>
                                          <p:spTgt spid="859144"/>
                                        </p:tgtEl>
                                        <p:attrNameLst>
                                          <p:attrName>ppt_w</p:attrName>
                                        </p:attrNameLst>
                                      </p:cBhvr>
                                      <p:tavLst>
                                        <p:tav tm="0">
                                          <p:val>
                                            <p:fltVal val="0"/>
                                          </p:val>
                                        </p:tav>
                                        <p:tav tm="100000">
                                          <p:val>
                                            <p:strVal val="#ppt_w"/>
                                          </p:val>
                                        </p:tav>
                                      </p:tavLst>
                                    </p:anim>
                                    <p:anim calcmode="lin" valueType="num">
                                      <p:cBhvr>
                                        <p:cTn id="15" dur="2000" fill="hold"/>
                                        <p:tgtEl>
                                          <p:spTgt spid="859144"/>
                                        </p:tgtEl>
                                        <p:attrNameLst>
                                          <p:attrName>ppt_h</p:attrName>
                                        </p:attrNameLst>
                                      </p:cBhvr>
                                      <p:tavLst>
                                        <p:tav tm="0">
                                          <p:val>
                                            <p:fltVal val="0"/>
                                          </p:val>
                                        </p:tav>
                                        <p:tav tm="100000">
                                          <p:val>
                                            <p:strVal val="#ppt_h"/>
                                          </p:val>
                                        </p:tav>
                                      </p:tavLst>
                                    </p:anim>
                                    <p:anim calcmode="lin" valueType="num">
                                      <p:cBhvr>
                                        <p:cTn id="16" dur="2000" fill="hold"/>
                                        <p:tgtEl>
                                          <p:spTgt spid="859144"/>
                                        </p:tgtEl>
                                        <p:attrNameLst>
                                          <p:attrName>ppt_x</p:attrName>
                                        </p:attrNameLst>
                                      </p:cBhvr>
                                      <p:tavLst>
                                        <p:tav tm="0" fmla="#ppt_x+(cos(-2*pi*(1-$))*-#ppt_x-sin(-2*pi*(1-$))*(1-#ppt_y))*(1-$)">
                                          <p:val>
                                            <p:fltVal val="0"/>
                                          </p:val>
                                        </p:tav>
                                        <p:tav tm="100000">
                                          <p:val>
                                            <p:fltVal val="1"/>
                                          </p:val>
                                        </p:tav>
                                      </p:tavLst>
                                    </p:anim>
                                    <p:anim calcmode="lin" valueType="num">
                                      <p:cBhvr>
                                        <p:cTn id="17" dur="2000" fill="hold"/>
                                        <p:tgtEl>
                                          <p:spTgt spid="859144"/>
                                        </p:tgtEl>
                                        <p:attrNameLst>
                                          <p:attrName>ppt_y</p:attrName>
                                        </p:attrNameLst>
                                      </p:cBhvr>
                                      <p:tavLst>
                                        <p:tav tm="0" fmla="#ppt_y+(sin(-2*pi*(1-$))*-#ppt_x+cos(-2*pi*(1-$))*(1-#ppt_y))*(1-$)">
                                          <p:val>
                                            <p:fltVal val="0"/>
                                          </p:val>
                                        </p:tav>
                                        <p:tav tm="100000">
                                          <p:val>
                                            <p:fltVal val="1"/>
                                          </p:val>
                                        </p:tav>
                                      </p:tavLst>
                                    </p:anim>
                                  </p:childTnLst>
                                </p:cTn>
                              </p:par>
                            </p:childTnLst>
                          </p:cTn>
                        </p:par>
                        <p:par>
                          <p:cTn id="18" fill="hold" nodeType="afterGroup">
                            <p:stCondLst>
                              <p:cond delay="3000"/>
                            </p:stCondLst>
                            <p:childTnLst>
                              <p:par>
                                <p:cTn id="19" presetID="15" presetClass="entr" presetSubtype="0" fill="hold" nodeType="afterEffect">
                                  <p:stCondLst>
                                    <p:cond delay="0"/>
                                  </p:stCondLst>
                                  <p:childTnLst>
                                    <p:set>
                                      <p:cBhvr>
                                        <p:cTn id="20" dur="1" fill="hold">
                                          <p:stCondLst>
                                            <p:cond delay="0"/>
                                          </p:stCondLst>
                                        </p:cTn>
                                        <p:tgtEl>
                                          <p:spTgt spid="859141"/>
                                        </p:tgtEl>
                                        <p:attrNameLst>
                                          <p:attrName>style.visibility</p:attrName>
                                        </p:attrNameLst>
                                      </p:cBhvr>
                                      <p:to>
                                        <p:strVal val="visible"/>
                                      </p:to>
                                    </p:set>
                                    <p:anim calcmode="lin" valueType="num">
                                      <p:cBhvr>
                                        <p:cTn id="21" dur="2000" fill="hold"/>
                                        <p:tgtEl>
                                          <p:spTgt spid="859141"/>
                                        </p:tgtEl>
                                        <p:attrNameLst>
                                          <p:attrName>ppt_w</p:attrName>
                                        </p:attrNameLst>
                                      </p:cBhvr>
                                      <p:tavLst>
                                        <p:tav tm="0">
                                          <p:val>
                                            <p:fltVal val="0"/>
                                          </p:val>
                                        </p:tav>
                                        <p:tav tm="100000">
                                          <p:val>
                                            <p:strVal val="#ppt_w"/>
                                          </p:val>
                                        </p:tav>
                                      </p:tavLst>
                                    </p:anim>
                                    <p:anim calcmode="lin" valueType="num">
                                      <p:cBhvr>
                                        <p:cTn id="22" dur="2000" fill="hold"/>
                                        <p:tgtEl>
                                          <p:spTgt spid="859141"/>
                                        </p:tgtEl>
                                        <p:attrNameLst>
                                          <p:attrName>ppt_h</p:attrName>
                                        </p:attrNameLst>
                                      </p:cBhvr>
                                      <p:tavLst>
                                        <p:tav tm="0">
                                          <p:val>
                                            <p:fltVal val="0"/>
                                          </p:val>
                                        </p:tav>
                                        <p:tav tm="100000">
                                          <p:val>
                                            <p:strVal val="#ppt_h"/>
                                          </p:val>
                                        </p:tav>
                                      </p:tavLst>
                                    </p:anim>
                                    <p:anim calcmode="lin" valueType="num">
                                      <p:cBhvr>
                                        <p:cTn id="23" dur="2000" fill="hold"/>
                                        <p:tgtEl>
                                          <p:spTgt spid="859141"/>
                                        </p:tgtEl>
                                        <p:attrNameLst>
                                          <p:attrName>ppt_x</p:attrName>
                                        </p:attrNameLst>
                                      </p:cBhvr>
                                      <p:tavLst>
                                        <p:tav tm="0" fmla="#ppt_x+(cos(-2*pi*(1-$))*-#ppt_x-sin(-2*pi*(1-$))*(1-#ppt_y))*(1-$)">
                                          <p:val>
                                            <p:fltVal val="0"/>
                                          </p:val>
                                        </p:tav>
                                        <p:tav tm="100000">
                                          <p:val>
                                            <p:fltVal val="1"/>
                                          </p:val>
                                        </p:tav>
                                      </p:tavLst>
                                    </p:anim>
                                    <p:anim calcmode="lin" valueType="num">
                                      <p:cBhvr>
                                        <p:cTn id="24" dur="2000" fill="hold"/>
                                        <p:tgtEl>
                                          <p:spTgt spid="859141"/>
                                        </p:tgtEl>
                                        <p:attrNameLst>
                                          <p:attrName>ppt_y</p:attrName>
                                        </p:attrNameLst>
                                      </p:cBhvr>
                                      <p:tavLst>
                                        <p:tav tm="0" fmla="#ppt_y+(sin(-2*pi*(1-$))*-#ppt_x+cos(-2*pi*(1-$))*(1-#ppt_y))*(1-$)">
                                          <p:val>
                                            <p:fltVal val="0"/>
                                          </p:val>
                                        </p:tav>
                                        <p:tav tm="100000">
                                          <p:val>
                                            <p:fltVal val="1"/>
                                          </p:val>
                                        </p:tav>
                                      </p:tavLst>
                                    </p:anim>
                                  </p:childTnLst>
                                </p:cTn>
                              </p:par>
                            </p:childTnLst>
                          </p:cTn>
                        </p:par>
                        <p:par>
                          <p:cTn id="25" fill="hold" nodeType="afterGroup">
                            <p:stCondLst>
                              <p:cond delay="5000"/>
                            </p:stCondLst>
                            <p:childTnLst>
                              <p:par>
                                <p:cTn id="26" presetID="15" presetClass="entr" presetSubtype="0" fill="hold" nodeType="afterEffect">
                                  <p:stCondLst>
                                    <p:cond delay="0"/>
                                  </p:stCondLst>
                                  <p:childTnLst>
                                    <p:set>
                                      <p:cBhvr>
                                        <p:cTn id="27" dur="1" fill="hold">
                                          <p:stCondLst>
                                            <p:cond delay="0"/>
                                          </p:stCondLst>
                                        </p:cTn>
                                        <p:tgtEl>
                                          <p:spTgt spid="859140"/>
                                        </p:tgtEl>
                                        <p:attrNameLst>
                                          <p:attrName>style.visibility</p:attrName>
                                        </p:attrNameLst>
                                      </p:cBhvr>
                                      <p:to>
                                        <p:strVal val="visible"/>
                                      </p:to>
                                    </p:set>
                                    <p:anim calcmode="lin" valueType="num">
                                      <p:cBhvr>
                                        <p:cTn id="28" dur="2000" fill="hold"/>
                                        <p:tgtEl>
                                          <p:spTgt spid="859140"/>
                                        </p:tgtEl>
                                        <p:attrNameLst>
                                          <p:attrName>ppt_w</p:attrName>
                                        </p:attrNameLst>
                                      </p:cBhvr>
                                      <p:tavLst>
                                        <p:tav tm="0">
                                          <p:val>
                                            <p:fltVal val="0"/>
                                          </p:val>
                                        </p:tav>
                                        <p:tav tm="100000">
                                          <p:val>
                                            <p:strVal val="#ppt_w"/>
                                          </p:val>
                                        </p:tav>
                                      </p:tavLst>
                                    </p:anim>
                                    <p:anim calcmode="lin" valueType="num">
                                      <p:cBhvr>
                                        <p:cTn id="29" dur="2000" fill="hold"/>
                                        <p:tgtEl>
                                          <p:spTgt spid="859140"/>
                                        </p:tgtEl>
                                        <p:attrNameLst>
                                          <p:attrName>ppt_h</p:attrName>
                                        </p:attrNameLst>
                                      </p:cBhvr>
                                      <p:tavLst>
                                        <p:tav tm="0">
                                          <p:val>
                                            <p:fltVal val="0"/>
                                          </p:val>
                                        </p:tav>
                                        <p:tav tm="100000">
                                          <p:val>
                                            <p:strVal val="#ppt_h"/>
                                          </p:val>
                                        </p:tav>
                                      </p:tavLst>
                                    </p:anim>
                                    <p:anim calcmode="lin" valueType="num">
                                      <p:cBhvr>
                                        <p:cTn id="30" dur="2000" fill="hold"/>
                                        <p:tgtEl>
                                          <p:spTgt spid="859140"/>
                                        </p:tgtEl>
                                        <p:attrNameLst>
                                          <p:attrName>ppt_x</p:attrName>
                                        </p:attrNameLst>
                                      </p:cBhvr>
                                      <p:tavLst>
                                        <p:tav tm="0" fmla="#ppt_x+(cos(-2*pi*(1-$))*-#ppt_x-sin(-2*pi*(1-$))*(1-#ppt_y))*(1-$)">
                                          <p:val>
                                            <p:fltVal val="0"/>
                                          </p:val>
                                        </p:tav>
                                        <p:tav tm="100000">
                                          <p:val>
                                            <p:fltVal val="1"/>
                                          </p:val>
                                        </p:tav>
                                      </p:tavLst>
                                    </p:anim>
                                    <p:anim calcmode="lin" valueType="num">
                                      <p:cBhvr>
                                        <p:cTn id="31" dur="2000" fill="hold"/>
                                        <p:tgtEl>
                                          <p:spTgt spid="859140"/>
                                        </p:tgtEl>
                                        <p:attrNameLst>
                                          <p:attrName>ppt_y</p:attrName>
                                        </p:attrNameLst>
                                      </p:cBhvr>
                                      <p:tavLst>
                                        <p:tav tm="0" fmla="#ppt_y+(sin(-2*pi*(1-$))*-#ppt_x+cos(-2*pi*(1-$))*(1-#ppt_y))*(1-$)">
                                          <p:val>
                                            <p:fltVal val="0"/>
                                          </p:val>
                                        </p:tav>
                                        <p:tav tm="100000">
                                          <p:val>
                                            <p:fltVal val="1"/>
                                          </p:val>
                                        </p:tav>
                                      </p:tavLst>
                                    </p:anim>
                                  </p:childTnLst>
                                </p:cTn>
                              </p:par>
                            </p:childTnLst>
                          </p:cTn>
                        </p:par>
                        <p:par>
                          <p:cTn id="32" fill="hold" nodeType="afterGroup">
                            <p:stCondLst>
                              <p:cond delay="7000"/>
                            </p:stCondLst>
                            <p:childTnLst>
                              <p:par>
                                <p:cTn id="33" presetID="15" presetClass="entr" presetSubtype="0" fill="hold" nodeType="afterEffect">
                                  <p:stCondLst>
                                    <p:cond delay="0"/>
                                  </p:stCondLst>
                                  <p:childTnLst>
                                    <p:set>
                                      <p:cBhvr>
                                        <p:cTn id="34" dur="1" fill="hold">
                                          <p:stCondLst>
                                            <p:cond delay="0"/>
                                          </p:stCondLst>
                                        </p:cTn>
                                        <p:tgtEl>
                                          <p:spTgt spid="859142"/>
                                        </p:tgtEl>
                                        <p:attrNameLst>
                                          <p:attrName>style.visibility</p:attrName>
                                        </p:attrNameLst>
                                      </p:cBhvr>
                                      <p:to>
                                        <p:strVal val="visible"/>
                                      </p:to>
                                    </p:set>
                                    <p:anim calcmode="lin" valueType="num">
                                      <p:cBhvr>
                                        <p:cTn id="35" dur="2000" fill="hold"/>
                                        <p:tgtEl>
                                          <p:spTgt spid="859142"/>
                                        </p:tgtEl>
                                        <p:attrNameLst>
                                          <p:attrName>ppt_w</p:attrName>
                                        </p:attrNameLst>
                                      </p:cBhvr>
                                      <p:tavLst>
                                        <p:tav tm="0">
                                          <p:val>
                                            <p:fltVal val="0"/>
                                          </p:val>
                                        </p:tav>
                                        <p:tav tm="100000">
                                          <p:val>
                                            <p:strVal val="#ppt_w"/>
                                          </p:val>
                                        </p:tav>
                                      </p:tavLst>
                                    </p:anim>
                                    <p:anim calcmode="lin" valueType="num">
                                      <p:cBhvr>
                                        <p:cTn id="36" dur="2000" fill="hold"/>
                                        <p:tgtEl>
                                          <p:spTgt spid="859142"/>
                                        </p:tgtEl>
                                        <p:attrNameLst>
                                          <p:attrName>ppt_h</p:attrName>
                                        </p:attrNameLst>
                                      </p:cBhvr>
                                      <p:tavLst>
                                        <p:tav tm="0">
                                          <p:val>
                                            <p:fltVal val="0"/>
                                          </p:val>
                                        </p:tav>
                                        <p:tav tm="100000">
                                          <p:val>
                                            <p:strVal val="#ppt_h"/>
                                          </p:val>
                                        </p:tav>
                                      </p:tavLst>
                                    </p:anim>
                                    <p:anim calcmode="lin" valueType="num">
                                      <p:cBhvr>
                                        <p:cTn id="37" dur="2000" fill="hold"/>
                                        <p:tgtEl>
                                          <p:spTgt spid="859142"/>
                                        </p:tgtEl>
                                        <p:attrNameLst>
                                          <p:attrName>ppt_x</p:attrName>
                                        </p:attrNameLst>
                                      </p:cBhvr>
                                      <p:tavLst>
                                        <p:tav tm="0" fmla="#ppt_x+(cos(-2*pi*(1-$))*-#ppt_x-sin(-2*pi*(1-$))*(1-#ppt_y))*(1-$)">
                                          <p:val>
                                            <p:fltVal val="0"/>
                                          </p:val>
                                        </p:tav>
                                        <p:tav tm="100000">
                                          <p:val>
                                            <p:fltVal val="1"/>
                                          </p:val>
                                        </p:tav>
                                      </p:tavLst>
                                    </p:anim>
                                    <p:anim calcmode="lin" valueType="num">
                                      <p:cBhvr>
                                        <p:cTn id="38" dur="2000" fill="hold"/>
                                        <p:tgtEl>
                                          <p:spTgt spid="859142"/>
                                        </p:tgtEl>
                                        <p:attrNameLst>
                                          <p:attrName>ppt_y</p:attrName>
                                        </p:attrNameLst>
                                      </p:cBhvr>
                                      <p:tavLst>
                                        <p:tav tm="0" fmla="#ppt_y+(sin(-2*pi*(1-$))*-#ppt_x+cos(-2*pi*(1-$))*(1-#ppt_y))*(1-$)">
                                          <p:val>
                                            <p:fltVal val="0"/>
                                          </p:val>
                                        </p:tav>
                                        <p:tav tm="100000">
                                          <p:val>
                                            <p:fltVal val="1"/>
                                          </p:val>
                                        </p:tav>
                                      </p:tavLst>
                                    </p:anim>
                                  </p:childTnLst>
                                </p:cTn>
                              </p:par>
                            </p:childTnLst>
                          </p:cTn>
                        </p:par>
                        <p:par>
                          <p:cTn id="39" fill="hold" nodeType="afterGroup">
                            <p:stCondLst>
                              <p:cond delay="9000"/>
                            </p:stCondLst>
                            <p:childTnLst>
                              <p:par>
                                <p:cTn id="40" presetID="15" presetClass="entr" presetSubtype="0" fill="hold" nodeType="afterEffect">
                                  <p:stCondLst>
                                    <p:cond delay="0"/>
                                  </p:stCondLst>
                                  <p:childTnLst>
                                    <p:set>
                                      <p:cBhvr>
                                        <p:cTn id="41" dur="1" fill="hold">
                                          <p:stCondLst>
                                            <p:cond delay="0"/>
                                          </p:stCondLst>
                                        </p:cTn>
                                        <p:tgtEl>
                                          <p:spTgt spid="859145"/>
                                        </p:tgtEl>
                                        <p:attrNameLst>
                                          <p:attrName>style.visibility</p:attrName>
                                        </p:attrNameLst>
                                      </p:cBhvr>
                                      <p:to>
                                        <p:strVal val="visible"/>
                                      </p:to>
                                    </p:set>
                                    <p:anim calcmode="lin" valueType="num">
                                      <p:cBhvr>
                                        <p:cTn id="42" dur="2000" fill="hold"/>
                                        <p:tgtEl>
                                          <p:spTgt spid="859145"/>
                                        </p:tgtEl>
                                        <p:attrNameLst>
                                          <p:attrName>ppt_w</p:attrName>
                                        </p:attrNameLst>
                                      </p:cBhvr>
                                      <p:tavLst>
                                        <p:tav tm="0">
                                          <p:val>
                                            <p:fltVal val="0"/>
                                          </p:val>
                                        </p:tav>
                                        <p:tav tm="100000">
                                          <p:val>
                                            <p:strVal val="#ppt_w"/>
                                          </p:val>
                                        </p:tav>
                                      </p:tavLst>
                                    </p:anim>
                                    <p:anim calcmode="lin" valueType="num">
                                      <p:cBhvr>
                                        <p:cTn id="43" dur="2000" fill="hold"/>
                                        <p:tgtEl>
                                          <p:spTgt spid="859145"/>
                                        </p:tgtEl>
                                        <p:attrNameLst>
                                          <p:attrName>ppt_h</p:attrName>
                                        </p:attrNameLst>
                                      </p:cBhvr>
                                      <p:tavLst>
                                        <p:tav tm="0">
                                          <p:val>
                                            <p:fltVal val="0"/>
                                          </p:val>
                                        </p:tav>
                                        <p:tav tm="100000">
                                          <p:val>
                                            <p:strVal val="#ppt_h"/>
                                          </p:val>
                                        </p:tav>
                                      </p:tavLst>
                                    </p:anim>
                                    <p:anim calcmode="lin" valueType="num">
                                      <p:cBhvr>
                                        <p:cTn id="44" dur="2000" fill="hold"/>
                                        <p:tgtEl>
                                          <p:spTgt spid="859145"/>
                                        </p:tgtEl>
                                        <p:attrNameLst>
                                          <p:attrName>ppt_x</p:attrName>
                                        </p:attrNameLst>
                                      </p:cBhvr>
                                      <p:tavLst>
                                        <p:tav tm="0" fmla="#ppt_x+(cos(-2*pi*(1-$))*-#ppt_x-sin(-2*pi*(1-$))*(1-#ppt_y))*(1-$)">
                                          <p:val>
                                            <p:fltVal val="0"/>
                                          </p:val>
                                        </p:tav>
                                        <p:tav tm="100000">
                                          <p:val>
                                            <p:fltVal val="1"/>
                                          </p:val>
                                        </p:tav>
                                      </p:tavLst>
                                    </p:anim>
                                    <p:anim calcmode="lin" valueType="num">
                                      <p:cBhvr>
                                        <p:cTn id="45" dur="2000" fill="hold"/>
                                        <p:tgtEl>
                                          <p:spTgt spid="85914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9138" grpId="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2"/>
          <p:cNvSpPr>
            <a:spLocks noGrp="1" noChangeArrowheads="1"/>
          </p:cNvSpPr>
          <p:nvPr>
            <p:ph type="title" idx="4294967295"/>
          </p:nvPr>
        </p:nvSpPr>
        <p:spPr/>
        <p:txBody>
          <a:bodyPr/>
          <a:lstStyle/>
          <a:p>
            <a:pPr algn="ctr" eaLnBrk="1" hangingPunct="1"/>
            <a:r>
              <a:rPr lang="en-US" sz="3200" b="1">
                <a:latin typeface="Arial" charset="0"/>
                <a:ea typeface="ＭＳ Ｐゴシック" charset="0"/>
                <a:cs typeface="Arial" charset="0"/>
              </a:rPr>
              <a:t>Monster Drink!</a:t>
            </a:r>
          </a:p>
        </p:txBody>
      </p:sp>
      <p:sp>
        <p:nvSpPr>
          <p:cNvPr id="254978" name="Text Box 19"/>
          <p:cNvSpPr txBox="1">
            <a:spLocks noChangeArrowheads="1"/>
          </p:cNvSpPr>
          <p:nvPr/>
        </p:nvSpPr>
        <p:spPr bwMode="auto">
          <a:xfrm>
            <a:off x="8435975" y="12700"/>
            <a:ext cx="695325" cy="4635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a:solidFill>
                  <a:srgbClr val="FFFFFF"/>
                </a:solidFill>
                <a:latin typeface="Arial" charset="0"/>
                <a:cs typeface="Arial" charset="0"/>
              </a:rPr>
              <a:t>388</a:t>
            </a:r>
            <a:endParaRPr lang="en-US">
              <a:solidFill>
                <a:srgbClr val="FFFFFF"/>
              </a:solidFill>
              <a:latin typeface="Arial" charset="0"/>
              <a:cs typeface="Arial" charset="0"/>
            </a:endParaRPr>
          </a:p>
        </p:txBody>
      </p:sp>
      <p:pic>
        <p:nvPicPr>
          <p:cNvPr id="254979" name="Picture 1" descr="rev 13 waw on monste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476500" y="461963"/>
            <a:ext cx="4037013" cy="5191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rev 13 666 300px-Monster_energy_drink_feature.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860425" y="365125"/>
            <a:ext cx="7516813" cy="563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rev 13 lady in monster_energy.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98463" y="654050"/>
            <a:ext cx="8370887" cy="5041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234278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7026" name="Rectangle 5"/>
          <p:cNvSpPr>
            <a:spLocks noChangeArrowheads="1"/>
          </p:cNvSpPr>
          <p:nvPr/>
        </p:nvSpPr>
        <p:spPr bwMode="auto">
          <a:xfrm>
            <a:off x="0" y="0"/>
            <a:ext cx="9144000" cy="69913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pic>
        <p:nvPicPr>
          <p:cNvPr id="257027" name="Picture 3" descr="rev 13 MONSTER ENERGY DRINK = 666.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36688" y="0"/>
            <a:ext cx="6654800" cy="5797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7028" name="Rectangle 2"/>
          <p:cNvSpPr>
            <a:spLocks noGrp="1" noChangeArrowheads="1"/>
          </p:cNvSpPr>
          <p:nvPr>
            <p:ph type="title" idx="4294967295"/>
          </p:nvPr>
        </p:nvSpPr>
        <p:spPr>
          <a:xfrm>
            <a:off x="533400" y="177800"/>
            <a:ext cx="8153400" cy="554038"/>
          </a:xfrm>
          <a:solidFill>
            <a:srgbClr val="FFFFFF"/>
          </a:solidFill>
        </p:spPr>
        <p:txBody>
          <a:bodyPr anchor="ctr"/>
          <a:lstStyle/>
          <a:p>
            <a:pPr algn="ctr" eaLnBrk="1" hangingPunct="1"/>
            <a:r>
              <a:rPr lang="en-US" sz="3200" b="1">
                <a:solidFill>
                  <a:schemeClr val="bg1"/>
                </a:solidFill>
                <a:latin typeface="Arial" charset="0"/>
                <a:ea typeface="ＭＳ Ｐゴシック" charset="0"/>
                <a:cs typeface="Arial" charset="0"/>
              </a:rPr>
              <a:t>Hebrew Alphabet Values</a:t>
            </a:r>
          </a:p>
        </p:txBody>
      </p:sp>
      <p:sp>
        <p:nvSpPr>
          <p:cNvPr id="257029" name="Text Box 19"/>
          <p:cNvSpPr txBox="1">
            <a:spLocks noChangeArrowheads="1"/>
          </p:cNvSpPr>
          <p:nvPr/>
        </p:nvSpPr>
        <p:spPr bwMode="auto">
          <a:xfrm>
            <a:off x="8435975" y="12700"/>
            <a:ext cx="695325" cy="4635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a:solidFill>
                  <a:srgbClr val="FFFFFF"/>
                </a:solidFill>
                <a:latin typeface="Arial" charset="0"/>
                <a:cs typeface="Arial" charset="0"/>
              </a:rPr>
              <a:t>388</a:t>
            </a:r>
            <a:endParaRPr lang="en-US">
              <a:solidFill>
                <a:srgbClr val="FFFFFF"/>
              </a:solidFill>
              <a:latin typeface="Arial" charset="0"/>
              <a:cs typeface="Arial" charset="0"/>
            </a:endParaRPr>
          </a:p>
        </p:txBody>
      </p:sp>
      <p:sp>
        <p:nvSpPr>
          <p:cNvPr id="9" name="Rectangle 2"/>
          <p:cNvSpPr txBox="1">
            <a:spLocks noChangeArrowheads="1"/>
          </p:cNvSpPr>
          <p:nvPr/>
        </p:nvSpPr>
        <p:spPr bwMode="auto">
          <a:xfrm>
            <a:off x="442913" y="5911850"/>
            <a:ext cx="8153400"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lnSpc>
                <a:spcPct val="80000"/>
              </a:lnSpc>
              <a:spcBef>
                <a:spcPct val="0"/>
              </a:spcBef>
              <a:spcAft>
                <a:spcPct val="0"/>
              </a:spcAft>
            </a:pPr>
            <a:r>
              <a:rPr lang="en-US" sz="3200" b="1">
                <a:solidFill>
                  <a:srgbClr val="FF0000"/>
                </a:solidFill>
                <a:latin typeface="Arial" charset="0"/>
                <a:cs typeface="Arial" charset="0"/>
              </a:rPr>
              <a:t>Monster Energy Drink =</a:t>
            </a:r>
          </a:p>
        </p:txBody>
      </p:sp>
      <p:sp>
        <p:nvSpPr>
          <p:cNvPr id="10" name="Rectangle 2"/>
          <p:cNvSpPr txBox="1">
            <a:spLocks noChangeArrowheads="1"/>
          </p:cNvSpPr>
          <p:nvPr/>
        </p:nvSpPr>
        <p:spPr bwMode="auto">
          <a:xfrm>
            <a:off x="442913" y="6369050"/>
            <a:ext cx="8153400" cy="55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lnSpc>
                <a:spcPct val="80000"/>
              </a:lnSpc>
              <a:spcBef>
                <a:spcPct val="0"/>
              </a:spcBef>
              <a:spcAft>
                <a:spcPct val="0"/>
              </a:spcAft>
            </a:pPr>
            <a:r>
              <a:rPr lang="en-US" sz="3200" b="1">
                <a:solidFill>
                  <a:srgbClr val="FF0000"/>
                </a:solidFill>
                <a:latin typeface="Arial" charset="0"/>
                <a:cs typeface="Arial" charset="0"/>
              </a:rPr>
              <a:t>666</a:t>
            </a:r>
          </a:p>
        </p:txBody>
      </p:sp>
    </p:spTree>
    <p:extLst>
      <p:ext uri="{BB962C8B-B14F-4D97-AF65-F5344CB8AC3E}">
        <p14:creationId xmlns:p14="http://schemas.microsoft.com/office/powerpoint/2010/main" val="15941205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Picture 1" descr="Rev 13 666 Anthropologist-Looks-at-Superstition-about-June-6-and-039-666-039-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940425" y="0"/>
            <a:ext cx="3011488" cy="3011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9074" name="Rectangle 2"/>
          <p:cNvSpPr>
            <a:spLocks noGrp="1" noChangeArrowheads="1"/>
          </p:cNvSpPr>
          <p:nvPr>
            <p:ph type="title" idx="4294967295"/>
          </p:nvPr>
        </p:nvSpPr>
        <p:spPr/>
        <p:txBody>
          <a:bodyPr/>
          <a:lstStyle/>
          <a:p>
            <a:pPr eaLnBrk="1" hangingPunct="1"/>
            <a:r>
              <a:rPr lang="en-US" b="1" dirty="0">
                <a:latin typeface="Arial" charset="0"/>
                <a:ea typeface="ＭＳ Ｐゴシック" charset="0"/>
                <a:cs typeface="Arial" charset="0"/>
              </a:rPr>
              <a:t>The Sky</a:t>
            </a:r>
            <a:r>
              <a:rPr lang="fr-FR" altLang="ja-JP" b="1" dirty="0">
                <a:latin typeface="Arial" charset="0"/>
                <a:ea typeface="ＭＳ Ｐゴシック" charset="0"/>
                <a:cs typeface="Arial" charset="0"/>
              </a:rPr>
              <a:t>'</a:t>
            </a:r>
            <a:r>
              <a:rPr lang="en-US" b="1" dirty="0">
                <a:latin typeface="Arial" charset="0"/>
                <a:ea typeface="ＭＳ Ｐゴシック" charset="0"/>
                <a:cs typeface="Arial" charset="0"/>
              </a:rPr>
              <a:t>s the Limit</a:t>
            </a:r>
          </a:p>
        </p:txBody>
      </p:sp>
      <p:sp>
        <p:nvSpPr>
          <p:cNvPr id="259075" name="Text Box 3"/>
          <p:cNvSpPr txBox="1">
            <a:spLocks noChangeArrowheads="1"/>
          </p:cNvSpPr>
          <p:nvPr/>
        </p:nvSpPr>
        <p:spPr bwMode="auto">
          <a:xfrm>
            <a:off x="595313" y="1944688"/>
            <a:ext cx="7939087" cy="3971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2800" b="1">
                <a:solidFill>
                  <a:srgbClr val="FFFFFF"/>
                </a:solidFill>
                <a:latin typeface="Arial" charset="0"/>
                <a:cs typeface="Arial" charset="0"/>
              </a:rPr>
              <a:t>Computations using different systems make each of these total 666: Kissinger, van den broek, lustiger,  hitler, deutschland, himmler, new york, us of america, santa claus, kennedy, al  gore... Holy Bible, SS number, witchcraft, lustful, monetary, live, son of sin, mark of  beast, evil, bullet... internet, billgates+3 (the III), computer, terminal, binary,  windows98, teletext, calculation</a:t>
            </a:r>
          </a:p>
        </p:txBody>
      </p:sp>
      <p:sp>
        <p:nvSpPr>
          <p:cNvPr id="259076" name="Text Box 19"/>
          <p:cNvSpPr txBox="1">
            <a:spLocks noChangeArrowheads="1"/>
          </p:cNvSpPr>
          <p:nvPr/>
        </p:nvSpPr>
        <p:spPr bwMode="auto">
          <a:xfrm>
            <a:off x="8435975" y="12700"/>
            <a:ext cx="695325" cy="4635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a:solidFill>
                  <a:srgbClr val="FFFFFF"/>
                </a:solidFill>
                <a:latin typeface="Arial" charset="0"/>
                <a:cs typeface="Arial" charset="0"/>
              </a:rPr>
              <a:t>388</a:t>
            </a:r>
            <a:endParaRPr lang="en-US">
              <a:solidFill>
                <a:srgbClr val="FFFFFF"/>
              </a:solidFill>
              <a:latin typeface="Arial" charset="0"/>
              <a:cs typeface="Arial" charset="0"/>
            </a:endParaRPr>
          </a:p>
        </p:txBody>
      </p:sp>
    </p:spTree>
    <p:extLst>
      <p:ext uri="{BB962C8B-B14F-4D97-AF65-F5344CB8AC3E}">
        <p14:creationId xmlns:p14="http://schemas.microsoft.com/office/powerpoint/2010/main" val="390445368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0052" name="Rectangle 4"/>
          <p:cNvSpPr>
            <a:spLocks noGrp="1" noChangeArrowheads="1"/>
          </p:cNvSpPr>
          <p:nvPr>
            <p:ph type="title" idx="4294967295"/>
          </p:nvPr>
        </p:nvSpPr>
        <p:spPr>
          <a:xfrm>
            <a:off x="3276600" y="5486400"/>
            <a:ext cx="5715000" cy="1143000"/>
          </a:xfrm>
          <a:solidFill>
            <a:schemeClr val="tx1"/>
          </a:solidFill>
          <a:effectLst>
            <a:outerShdw blurRad="63500" dist="35921" dir="2700000" algn="ctr" rotWithShape="0">
              <a:schemeClr val="tx2">
                <a:alpha val="74998"/>
              </a:schemeClr>
            </a:outerShdw>
          </a:effectLst>
        </p:spPr>
        <p:txBody>
          <a:bodyPr/>
          <a:lstStyle/>
          <a:p>
            <a:pPr>
              <a:defRPr/>
            </a:pPr>
            <a:r>
              <a:rPr lang="en-US" sz="5400" b="1">
                <a:solidFill>
                  <a:schemeClr val="bg1"/>
                </a:solidFill>
              </a:rPr>
              <a:t>George W. Bush?!</a:t>
            </a:r>
          </a:p>
        </p:txBody>
      </p:sp>
    </p:spTree>
    <p:extLst>
      <p:ext uri="{BB962C8B-B14F-4D97-AF65-F5344CB8AC3E}">
        <p14:creationId xmlns:p14="http://schemas.microsoft.com/office/powerpoint/2010/main" val="2132108257"/>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69" name="Picture 2" descr="Kings of kings on hors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0134600" cy="6837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3170" name="Rectangle 3"/>
          <p:cNvSpPr>
            <a:spLocks noGrp="1" noChangeArrowheads="1"/>
          </p:cNvSpPr>
          <p:nvPr>
            <p:ph type="title" idx="4294967295"/>
          </p:nvPr>
        </p:nvSpPr>
        <p:spPr>
          <a:xfrm>
            <a:off x="228600" y="1981200"/>
            <a:ext cx="3124200" cy="4267200"/>
          </a:xfrm>
        </p:spPr>
        <p:txBody>
          <a:bodyPr/>
          <a:lstStyle/>
          <a:p>
            <a:r>
              <a:rPr lang="en-US" altLang="ja-JP" dirty="0">
                <a:latin typeface="Times New Roman" charset="0"/>
                <a:ea typeface="ＭＳ Ｐゴシック" charset="0"/>
                <a:cs typeface="ＭＳ Ｐゴシック" charset="0"/>
              </a:rPr>
              <a:t>"He will judge the nations"</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608622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7" name="Picture 2" descr="East Gat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5218" name="Rectangle 3"/>
          <p:cNvSpPr>
            <a:spLocks noGrp="1" noChangeArrowheads="1"/>
          </p:cNvSpPr>
          <p:nvPr>
            <p:ph type="title" idx="4294967295"/>
          </p:nvPr>
        </p:nvSpPr>
        <p:spPr>
          <a:xfrm>
            <a:off x="1143000" y="381000"/>
            <a:ext cx="7772400" cy="1143000"/>
          </a:xfrm>
        </p:spPr>
        <p:txBody>
          <a:bodyPr/>
          <a:lstStyle/>
          <a:p>
            <a:r>
              <a:rPr lang="en-US">
                <a:latin typeface="Times New Roman" charset="0"/>
                <a:ea typeface="ＭＳ Ｐゴシック" charset="0"/>
                <a:cs typeface="ＭＳ Ｐゴシック" charset="0"/>
              </a:rPr>
              <a:t>The East Gate</a:t>
            </a:r>
          </a:p>
        </p:txBody>
      </p:sp>
    </p:spTree>
    <p:extLst>
      <p:ext uri="{BB962C8B-B14F-4D97-AF65-F5344CB8AC3E}">
        <p14:creationId xmlns:p14="http://schemas.microsoft.com/office/powerpoint/2010/main" val="194865813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Rectangle 8"/>
          <p:cNvSpPr>
            <a:spLocks noChangeArrowheads="1"/>
          </p:cNvSpPr>
          <p:nvPr/>
        </p:nvSpPr>
        <p:spPr bwMode="auto">
          <a:xfrm>
            <a:off x="0" y="0"/>
            <a:ext cx="9144000" cy="6858000"/>
          </a:xfrm>
          <a:prstGeom prst="rect">
            <a:avLst/>
          </a:prstGeom>
          <a:solidFill>
            <a:srgbClr val="000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graphicFrame>
        <p:nvGraphicFramePr>
          <p:cNvPr id="5" name="Table 4"/>
          <p:cNvGraphicFramePr>
            <a:graphicFrameLocks noGrp="1"/>
          </p:cNvGraphicFramePr>
          <p:nvPr/>
        </p:nvGraphicFramePr>
        <p:xfrm>
          <a:off x="0" y="487363"/>
          <a:ext cx="9144000" cy="6375402"/>
        </p:xfrm>
        <a:graphic>
          <a:graphicData uri="http://schemas.openxmlformats.org/drawingml/2006/table">
            <a:tbl>
              <a:tblPr/>
              <a:tblGrid>
                <a:gridCol w="6096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914400">
                  <a:extLst>
                    <a:ext uri="{9D8B030D-6E8A-4147-A177-3AD203B41FA5}">
                      <a16:colId xmlns:a16="http://schemas.microsoft.com/office/drawing/2014/main" val="20003"/>
                    </a:ext>
                  </a:extLst>
                </a:gridCol>
                <a:gridCol w="838200">
                  <a:extLst>
                    <a:ext uri="{9D8B030D-6E8A-4147-A177-3AD203B41FA5}">
                      <a16:colId xmlns:a16="http://schemas.microsoft.com/office/drawing/2014/main" val="20004"/>
                    </a:ext>
                  </a:extLst>
                </a:gridCol>
                <a:gridCol w="609600">
                  <a:extLst>
                    <a:ext uri="{9D8B030D-6E8A-4147-A177-3AD203B41FA5}">
                      <a16:colId xmlns:a16="http://schemas.microsoft.com/office/drawing/2014/main" val="20005"/>
                    </a:ext>
                  </a:extLst>
                </a:gridCol>
                <a:gridCol w="685800">
                  <a:extLst>
                    <a:ext uri="{9D8B030D-6E8A-4147-A177-3AD203B41FA5}">
                      <a16:colId xmlns:a16="http://schemas.microsoft.com/office/drawing/2014/main" val="20006"/>
                    </a:ext>
                  </a:extLst>
                </a:gridCol>
                <a:gridCol w="685800">
                  <a:extLst>
                    <a:ext uri="{9D8B030D-6E8A-4147-A177-3AD203B41FA5}">
                      <a16:colId xmlns:a16="http://schemas.microsoft.com/office/drawing/2014/main" val="20007"/>
                    </a:ext>
                  </a:extLst>
                </a:gridCol>
                <a:gridCol w="762000">
                  <a:extLst>
                    <a:ext uri="{9D8B030D-6E8A-4147-A177-3AD203B41FA5}">
                      <a16:colId xmlns:a16="http://schemas.microsoft.com/office/drawing/2014/main" val="20008"/>
                    </a:ext>
                  </a:extLst>
                </a:gridCol>
                <a:gridCol w="762000">
                  <a:extLst>
                    <a:ext uri="{9D8B030D-6E8A-4147-A177-3AD203B41FA5}">
                      <a16:colId xmlns:a16="http://schemas.microsoft.com/office/drawing/2014/main" val="20009"/>
                    </a:ext>
                  </a:extLst>
                </a:gridCol>
                <a:gridCol w="838200">
                  <a:extLst>
                    <a:ext uri="{9D8B030D-6E8A-4147-A177-3AD203B41FA5}">
                      <a16:colId xmlns:a16="http://schemas.microsoft.com/office/drawing/2014/main" val="20010"/>
                    </a:ext>
                  </a:extLst>
                </a:gridCol>
                <a:gridCol w="990600">
                  <a:extLst>
                    <a:ext uri="{9D8B030D-6E8A-4147-A177-3AD203B41FA5}">
                      <a16:colId xmlns:a16="http://schemas.microsoft.com/office/drawing/2014/main" val="20011"/>
                    </a:ext>
                  </a:extLst>
                </a:gridCol>
              </a:tblGrid>
              <a:tr h="457200">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Times New Roman" charset="0"/>
                          <a:cs typeface="Arial" charset="0"/>
                        </a:rPr>
                        <a:t>UNIVERSAL SOVEREIGNTY IN TIMES OF THE GENTILES</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943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Times New Roman" charset="0"/>
                          <a:cs typeface="Arial" charset="0"/>
                        </a:rPr>
                        <a:t>Sovereignty over Daniel</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Times New Roman" charset="0"/>
                          <a:cs typeface="Arial" charset="0"/>
                        </a:rPr>
                        <a:t>Sovereignty over </a:t>
                      </a:r>
                      <a:br>
                        <a:rPr kumimoji="0" lang="en-US" sz="1600" b="1" i="0" u="none" strike="noStrike" cap="none" normalizeH="0" baseline="0">
                          <a:ln>
                            <a:noFill/>
                          </a:ln>
                          <a:solidFill>
                            <a:schemeClr val="bg1"/>
                          </a:solidFill>
                          <a:effectLst/>
                          <a:latin typeface="Arial" charset="0"/>
                          <a:ea typeface="Times New Roman" charset="0"/>
                          <a:cs typeface="Arial" charset="0"/>
                        </a:rPr>
                      </a:br>
                      <a:r>
                        <a:rPr kumimoji="0" lang="en-US" sz="1600" b="1" i="0" u="none" strike="noStrike" cap="none" normalizeH="0" baseline="0">
                          <a:ln>
                            <a:noFill/>
                          </a:ln>
                          <a:solidFill>
                            <a:schemeClr val="bg1"/>
                          </a:solidFill>
                          <a:effectLst/>
                          <a:latin typeface="Arial" charset="0"/>
                          <a:ea typeface="Times New Roman" charset="0"/>
                          <a:cs typeface="Arial" charset="0"/>
                        </a:rPr>
                        <a:t>Gentiles</a:t>
                      </a:r>
                      <a:endParaRPr kumimoji="0" lang="en-US" sz="32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Times New Roman" charset="0"/>
                          <a:cs typeface="Arial" charset="0"/>
                        </a:rPr>
                        <a:t>Sovereignty over </a:t>
                      </a:r>
                      <a:br>
                        <a:rPr kumimoji="0" lang="en-US" sz="1600" b="1" i="0" u="none" strike="noStrike" cap="none" normalizeH="0" baseline="0">
                          <a:ln>
                            <a:noFill/>
                          </a:ln>
                          <a:solidFill>
                            <a:schemeClr val="bg1"/>
                          </a:solidFill>
                          <a:effectLst/>
                          <a:latin typeface="Arial" charset="0"/>
                          <a:ea typeface="Times New Roman" charset="0"/>
                          <a:cs typeface="Arial" charset="0"/>
                        </a:rPr>
                      </a:br>
                      <a:r>
                        <a:rPr kumimoji="0" lang="en-US" sz="1600" b="1" i="0" u="none" strike="noStrike" cap="none" normalizeH="0" baseline="0">
                          <a:ln>
                            <a:noFill/>
                          </a:ln>
                          <a:solidFill>
                            <a:schemeClr val="bg1"/>
                          </a:solidFill>
                          <a:effectLst/>
                          <a:latin typeface="Arial" charset="0"/>
                          <a:ea typeface="Times New Roman" charset="0"/>
                          <a:cs typeface="Arial" charset="0"/>
                        </a:rPr>
                        <a:t>Jews</a:t>
                      </a:r>
                      <a:endParaRPr kumimoji="0" lang="en-US" sz="32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71475">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Chapter 1</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Chapters 2–7</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Chapters 8–12</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371475">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Times New Roman" charset="0"/>
                          <a:cs typeface="Arial" charset="0"/>
                        </a:rPr>
                        <a:t>Narrative</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Visions in Narrative</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Vision</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371475">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Hebrew</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Aramaic</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Hebrew</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7943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Gentile </a:t>
                      </a:r>
                      <a:br>
                        <a:rPr kumimoji="0" lang="en-US" sz="1600" b="1" i="0" u="none" strike="noStrike" cap="none" normalizeH="0" baseline="0">
                          <a:ln>
                            <a:noFill/>
                          </a:ln>
                          <a:solidFill>
                            <a:schemeClr val="bg1"/>
                          </a:solidFill>
                          <a:effectLst/>
                          <a:latin typeface="Arial" charset="0"/>
                          <a:ea typeface="ＭＳ Ｐゴシック" charset="0"/>
                          <a:cs typeface="Arial" charset="0"/>
                        </a:rPr>
                      </a:br>
                      <a:r>
                        <a:rPr kumimoji="0" lang="en-US" sz="1600" b="1" i="0" u="none" strike="noStrike" cap="none" normalizeH="0" baseline="0">
                          <a:ln>
                            <a:noFill/>
                          </a:ln>
                          <a:solidFill>
                            <a:schemeClr val="bg1"/>
                          </a:solidFill>
                          <a:effectLst/>
                          <a:latin typeface="Arial" charset="0"/>
                          <a:ea typeface="ＭＳ Ｐゴシック" charset="0"/>
                          <a:cs typeface="Arial" charset="0"/>
                        </a:rPr>
                        <a:t>Names for God</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Gentile </a:t>
                      </a:r>
                      <a:br>
                        <a:rPr kumimoji="0" lang="en-US" sz="1600" b="1" i="0" u="none" strike="noStrike" cap="none" normalizeH="0" baseline="0">
                          <a:ln>
                            <a:noFill/>
                          </a:ln>
                          <a:solidFill>
                            <a:schemeClr val="bg1"/>
                          </a:solidFill>
                          <a:effectLst/>
                          <a:latin typeface="Arial" charset="0"/>
                          <a:ea typeface="ＭＳ Ｐゴシック" charset="0"/>
                          <a:cs typeface="Arial" charset="0"/>
                        </a:rPr>
                      </a:br>
                      <a:r>
                        <a:rPr kumimoji="0" lang="en-US" sz="1600" b="1" i="0" u="none" strike="noStrike" cap="none" normalizeH="0" baseline="0">
                          <a:ln>
                            <a:noFill/>
                          </a:ln>
                          <a:solidFill>
                            <a:schemeClr val="bg1"/>
                          </a:solidFill>
                          <a:effectLst/>
                          <a:latin typeface="Arial" charset="0"/>
                          <a:ea typeface="ＭＳ Ｐゴシック" charset="0"/>
                          <a:cs typeface="Arial" charset="0"/>
                        </a:rPr>
                        <a:t>Names for God</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Jewish </a:t>
                      </a:r>
                      <a:br>
                        <a:rPr kumimoji="0" lang="en-US" sz="1600" b="1" i="0" u="none" strike="noStrike" cap="none" normalizeH="0" baseline="0">
                          <a:ln>
                            <a:noFill/>
                          </a:ln>
                          <a:solidFill>
                            <a:schemeClr val="bg1"/>
                          </a:solidFill>
                          <a:effectLst/>
                          <a:latin typeface="Arial" charset="0"/>
                          <a:ea typeface="ＭＳ Ｐゴシック" charset="0"/>
                          <a:cs typeface="Arial" charset="0"/>
                        </a:rPr>
                      </a:br>
                      <a:r>
                        <a:rPr kumimoji="0" lang="en-US" sz="1600" b="1" i="0" u="none" strike="noStrike" cap="none" normalizeH="0" baseline="0">
                          <a:ln>
                            <a:noFill/>
                          </a:ln>
                          <a:solidFill>
                            <a:schemeClr val="bg1"/>
                          </a:solidFill>
                          <a:effectLst/>
                          <a:latin typeface="Arial" charset="0"/>
                          <a:ea typeface="ＭＳ Ｐゴシック" charset="0"/>
                          <a:cs typeface="Arial" charset="0"/>
                        </a:rPr>
                        <a:t>Names for God</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57943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Third person (</a:t>
                      </a:r>
                      <a:r>
                        <a:rPr kumimoji="0" lang="en-US" altLang="ja-JP" sz="1600" b="1" i="0" u="none" strike="noStrike" cap="none" normalizeH="0" baseline="0" dirty="0">
                          <a:ln>
                            <a:noFill/>
                          </a:ln>
                          <a:solidFill>
                            <a:schemeClr val="bg1"/>
                          </a:solidFill>
                          <a:effectLst/>
                          <a:latin typeface="Arial" charset="0"/>
                          <a:ea typeface="ＭＳ Ｐゴシック" charset="0"/>
                          <a:cs typeface="Arial" charset="0"/>
                        </a:rPr>
                        <a:t>"Daniel")</a:t>
                      </a:r>
                      <a:endParaRPr kumimoji="0" lang="en-US" sz="16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Third person </a:t>
                      </a:r>
                      <a:br>
                        <a:rPr kumimoji="0" lang="en-US" sz="1600" b="1" i="0" u="none" strike="noStrike" cap="none" normalizeH="0" baseline="0" dirty="0">
                          <a:ln>
                            <a:noFill/>
                          </a:ln>
                          <a:solidFill>
                            <a:schemeClr val="bg1"/>
                          </a:solidFill>
                          <a:effectLst/>
                          <a:latin typeface="Arial" charset="0"/>
                          <a:ea typeface="ＭＳ Ｐゴシック" charset="0"/>
                          <a:cs typeface="Arial" charset="0"/>
                        </a:rPr>
                      </a:br>
                      <a:r>
                        <a:rPr kumimoji="0" lang="en-US" sz="1600" b="1" i="0" u="none" strike="noStrike" cap="none" normalizeH="0" baseline="0" dirty="0">
                          <a:ln>
                            <a:noFill/>
                          </a:ln>
                          <a:solidFill>
                            <a:schemeClr val="bg1"/>
                          </a:solidFill>
                          <a:effectLst/>
                          <a:latin typeface="Arial" charset="0"/>
                          <a:ea typeface="ＭＳ Ｐゴシック" charset="0"/>
                          <a:cs typeface="Arial" charset="0"/>
                        </a:rPr>
                        <a:t>(</a:t>
                      </a:r>
                      <a:r>
                        <a:rPr kumimoji="0" lang="en-US" altLang="ja-JP" sz="1600" b="1" i="0" u="none" strike="noStrike" cap="none" normalizeH="0" baseline="0" dirty="0">
                          <a:ln>
                            <a:noFill/>
                          </a:ln>
                          <a:solidFill>
                            <a:schemeClr val="bg1"/>
                          </a:solidFill>
                          <a:effectLst/>
                          <a:latin typeface="Arial" charset="0"/>
                          <a:ea typeface="ＭＳ Ｐゴシック" charset="0"/>
                          <a:cs typeface="Arial" charset="0"/>
                        </a:rPr>
                        <a:t>"Daniel")</a:t>
                      </a:r>
                      <a:endParaRPr kumimoji="0" lang="en-US" sz="16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First person </a:t>
                      </a:r>
                      <a:br>
                        <a:rPr kumimoji="0" lang="en-US" sz="1600" b="1" i="0" u="none" strike="noStrike" cap="none" normalizeH="0" baseline="0" dirty="0">
                          <a:ln>
                            <a:noFill/>
                          </a:ln>
                          <a:solidFill>
                            <a:schemeClr val="bg1"/>
                          </a:solidFill>
                          <a:effectLst/>
                          <a:latin typeface="Arial" charset="0"/>
                          <a:ea typeface="ＭＳ Ｐゴシック" charset="0"/>
                          <a:cs typeface="Arial" charset="0"/>
                        </a:rPr>
                      </a:br>
                      <a:r>
                        <a:rPr kumimoji="0" lang="en-US" sz="1600" b="1" i="0" u="none" strike="noStrike" cap="none" normalizeH="0" baseline="0" dirty="0">
                          <a:ln>
                            <a:noFill/>
                          </a:ln>
                          <a:solidFill>
                            <a:schemeClr val="bg1"/>
                          </a:solidFill>
                          <a:effectLst/>
                          <a:latin typeface="Arial" charset="0"/>
                          <a:ea typeface="ＭＳ Ｐゴシック" charset="0"/>
                          <a:cs typeface="Arial" charset="0"/>
                        </a:rPr>
                        <a:t>(</a:t>
                      </a:r>
                      <a:r>
                        <a:rPr kumimoji="0" lang="en-US" altLang="ja-JP" sz="1600" b="1" i="0" u="none" strike="noStrike" cap="none" normalizeH="0" baseline="0" dirty="0">
                          <a:ln>
                            <a:noFill/>
                          </a:ln>
                          <a:solidFill>
                            <a:schemeClr val="bg1"/>
                          </a:solidFill>
                          <a:effectLst/>
                          <a:latin typeface="Arial" charset="0"/>
                          <a:ea typeface="ＭＳ Ｐゴシック" charset="0"/>
                          <a:cs typeface="Arial" charset="0"/>
                        </a:rPr>
                        <a:t>"I")</a:t>
                      </a:r>
                      <a:endParaRPr kumimoji="0" lang="en-US" sz="16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57943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Daniel</a:t>
                      </a:r>
                      <a:r>
                        <a:rPr kumimoji="0" lang="fr-FR" altLang="ja-JP" sz="1600" b="1" i="0" u="none" strike="noStrike" cap="none" normalizeH="0" baseline="0" dirty="0">
                          <a:ln>
                            <a:noFill/>
                          </a:ln>
                          <a:solidFill>
                            <a:schemeClr val="bg1"/>
                          </a:solidFill>
                          <a:effectLst/>
                          <a:latin typeface="Arial" charset="0"/>
                          <a:ea typeface="ＭＳ Ｐゴシック" charset="0"/>
                          <a:cs typeface="Arial" charset="0"/>
                        </a:rPr>
                        <a:t>'</a:t>
                      </a:r>
                      <a:r>
                        <a:rPr kumimoji="0" lang="en-US" altLang="ja-JP" sz="1600" b="1" i="0" u="none" strike="noStrike" cap="none" normalizeH="0" baseline="0" dirty="0">
                          <a:ln>
                            <a:noFill/>
                          </a:ln>
                          <a:solidFill>
                            <a:schemeClr val="bg1"/>
                          </a:solidFill>
                          <a:effectLst/>
                          <a:latin typeface="Arial" charset="0"/>
                          <a:ea typeface="ＭＳ Ｐゴシック" charset="0"/>
                          <a:cs typeface="Arial" charset="0"/>
                        </a:rPr>
                        <a:t>s Example</a:t>
                      </a:r>
                      <a:endParaRPr kumimoji="0" lang="en-US" sz="16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Daniel Interprets </a:t>
                      </a:r>
                      <a:br>
                        <a:rPr kumimoji="0" lang="en-US" sz="1600" b="1" i="0" u="none" strike="noStrike" cap="none" normalizeH="0" baseline="0" dirty="0">
                          <a:ln>
                            <a:noFill/>
                          </a:ln>
                          <a:solidFill>
                            <a:schemeClr val="bg1"/>
                          </a:solidFill>
                          <a:effectLst/>
                          <a:latin typeface="Arial" charset="0"/>
                          <a:ea typeface="ＭＳ Ｐゴシック" charset="0"/>
                          <a:cs typeface="Arial" charset="0"/>
                        </a:rPr>
                      </a:br>
                      <a:r>
                        <a:rPr kumimoji="0" lang="en-US" sz="1600" b="1" i="0" u="none" strike="noStrike" cap="none" normalizeH="0" baseline="0" dirty="0">
                          <a:ln>
                            <a:noFill/>
                          </a:ln>
                          <a:solidFill>
                            <a:schemeClr val="bg1"/>
                          </a:solidFill>
                          <a:effectLst/>
                          <a:latin typeface="Arial" charset="0"/>
                          <a:ea typeface="ＭＳ Ｐゴシック" charset="0"/>
                          <a:cs typeface="Arial" charset="0"/>
                        </a:rPr>
                        <a:t>King</a:t>
                      </a:r>
                      <a:r>
                        <a:rPr kumimoji="0" lang="fr-FR" altLang="ja-JP" sz="1600" b="1" i="0" u="none" strike="noStrike" cap="none" normalizeH="0" baseline="0" dirty="0">
                          <a:ln>
                            <a:noFill/>
                          </a:ln>
                          <a:solidFill>
                            <a:schemeClr val="bg1"/>
                          </a:solidFill>
                          <a:effectLst/>
                          <a:latin typeface="Arial" charset="0"/>
                          <a:ea typeface="ＭＳ Ｐゴシック" charset="0"/>
                          <a:cs typeface="Arial" charset="0"/>
                        </a:rPr>
                        <a:t>'</a:t>
                      </a:r>
                      <a:r>
                        <a:rPr kumimoji="0" lang="en-US" altLang="ja-JP" sz="1600" b="1" i="0" u="none" strike="noStrike" cap="none" normalizeH="0" baseline="0" dirty="0">
                          <a:ln>
                            <a:noFill/>
                          </a:ln>
                          <a:solidFill>
                            <a:schemeClr val="bg1"/>
                          </a:solidFill>
                          <a:effectLst/>
                          <a:latin typeface="Arial" charset="0"/>
                          <a:ea typeface="ＭＳ Ｐゴシック" charset="0"/>
                          <a:cs typeface="Arial" charset="0"/>
                        </a:rPr>
                        <a:t>s Dreams</a:t>
                      </a:r>
                      <a:endParaRPr kumimoji="0" lang="en-US" sz="16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Angel Interprets </a:t>
                      </a:r>
                      <a:br>
                        <a:rPr kumimoji="0" lang="en-US" sz="1600" b="1" i="0" u="none" strike="noStrike" cap="none" normalizeH="0" baseline="0" dirty="0">
                          <a:ln>
                            <a:noFill/>
                          </a:ln>
                          <a:solidFill>
                            <a:schemeClr val="bg1"/>
                          </a:solidFill>
                          <a:effectLst/>
                          <a:latin typeface="Arial" charset="0"/>
                          <a:ea typeface="ＭＳ Ｐゴシック" charset="0"/>
                          <a:cs typeface="Arial" charset="0"/>
                        </a:rPr>
                      </a:br>
                      <a:r>
                        <a:rPr kumimoji="0" lang="en-US" sz="1600" b="1" i="0" u="none" strike="noStrike" cap="none" normalizeH="0" baseline="0" dirty="0">
                          <a:ln>
                            <a:noFill/>
                          </a:ln>
                          <a:solidFill>
                            <a:schemeClr val="bg1"/>
                          </a:solidFill>
                          <a:effectLst/>
                          <a:latin typeface="Arial" charset="0"/>
                          <a:ea typeface="ＭＳ Ｐゴシック" charset="0"/>
                          <a:cs typeface="Arial" charset="0"/>
                        </a:rPr>
                        <a:t>Daniel</a:t>
                      </a:r>
                      <a:r>
                        <a:rPr kumimoji="0" lang="fr-FR" altLang="ja-JP" sz="1600" b="1" i="0" u="none" strike="noStrike" cap="none" normalizeH="0" baseline="0" dirty="0">
                          <a:ln>
                            <a:noFill/>
                          </a:ln>
                          <a:solidFill>
                            <a:schemeClr val="bg1"/>
                          </a:solidFill>
                          <a:effectLst/>
                          <a:latin typeface="Arial" charset="0"/>
                          <a:ea typeface="ＭＳ Ｐゴシック" charset="0"/>
                          <a:cs typeface="Arial" charset="0"/>
                        </a:rPr>
                        <a:t>'</a:t>
                      </a:r>
                      <a:r>
                        <a:rPr kumimoji="0" lang="en-US" altLang="ja-JP" sz="1600" b="1" i="0" u="none" strike="noStrike" cap="none" normalizeH="0" baseline="0" dirty="0">
                          <a:ln>
                            <a:noFill/>
                          </a:ln>
                          <a:solidFill>
                            <a:schemeClr val="bg1"/>
                          </a:solidFill>
                          <a:effectLst/>
                          <a:latin typeface="Arial" charset="0"/>
                          <a:ea typeface="ＭＳ Ｐゴシック" charset="0"/>
                          <a:cs typeface="Arial" charset="0"/>
                        </a:rPr>
                        <a:t>s Dreams</a:t>
                      </a:r>
                      <a:endParaRPr kumimoji="0" lang="en-US" sz="16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371475">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The Man Daniel</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Images</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Kings</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Israel</a:t>
                      </a:r>
                      <a:r>
                        <a:rPr kumimoji="0" lang="fr-FR" altLang="ja-JP" sz="1600" b="1" i="0" u="none" strike="noStrike" cap="none" normalizeH="0" baseline="0" dirty="0">
                          <a:ln>
                            <a:noFill/>
                          </a:ln>
                          <a:solidFill>
                            <a:schemeClr val="bg1"/>
                          </a:solidFill>
                          <a:effectLst/>
                          <a:latin typeface="Arial" charset="0"/>
                          <a:ea typeface="ＭＳ Ｐゴシック" charset="0"/>
                          <a:cs typeface="Arial" charset="0"/>
                        </a:rPr>
                        <a:t>'</a:t>
                      </a:r>
                      <a:r>
                        <a:rPr kumimoji="0" lang="en-US" altLang="ja-JP" sz="1600" b="1" i="0" u="none" strike="noStrike" cap="none" normalizeH="0" baseline="0" dirty="0">
                          <a:ln>
                            <a:noFill/>
                          </a:ln>
                          <a:solidFill>
                            <a:schemeClr val="bg1"/>
                          </a:solidFill>
                          <a:effectLst/>
                          <a:latin typeface="Arial" charset="0"/>
                          <a:ea typeface="ＭＳ Ｐゴシック" charset="0"/>
                          <a:cs typeface="Arial" charset="0"/>
                        </a:rPr>
                        <a:t>s Future</a:t>
                      </a:r>
                      <a:endParaRPr kumimoji="0" lang="en-US" sz="16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13716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Exile </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1:1-7</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Food</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1:8-16</a:t>
                      </a:r>
                      <a:endParaRPr kumimoji="0" lang="en-US" sz="14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Exalted</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1:17-21</a:t>
                      </a:r>
                      <a:endParaRPr kumimoji="0" lang="en-US" sz="14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Varied</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2</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Promoted</a:t>
                      </a:r>
                      <a:endParaRPr kumimoji="0" lang="en-US" sz="14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Gold</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3</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Furnace</a:t>
                      </a:r>
                      <a:endParaRPr kumimoji="0" lang="en-US" sz="14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Neb.</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4</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Exile</a:t>
                      </a:r>
                      <a:endParaRPr kumimoji="0" lang="en-US" sz="14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Bel.</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5</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Party</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Dar.</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6</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Lions</a:t>
                      </a:r>
                      <a:endParaRPr kumimoji="0" lang="en-US" sz="14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All</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7</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Beasts</a:t>
                      </a:r>
                      <a:endParaRPr kumimoji="0" lang="en-US" sz="14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Medo-</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Persia</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To Greece</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8</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ea typeface="Times New Roman" charset="0"/>
                          <a:cs typeface="Arial" charset="0"/>
                        </a:rPr>
                        <a:t>Return</a:t>
                      </a:r>
                      <a:endParaRPr kumimoji="0" lang="en-US"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ea typeface="Times New Roman" charset="0"/>
                          <a:cs typeface="Arial" charset="0"/>
                        </a:rPr>
                        <a:t>to</a:t>
                      </a:r>
                      <a:endParaRPr kumimoji="0" lang="en-US"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ea typeface="Times New Roman" charset="0"/>
                          <a:cs typeface="Arial" charset="0"/>
                        </a:rPr>
                        <a:t>Seventy</a:t>
                      </a:r>
                      <a:endParaRPr kumimoji="0" lang="en-US"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ja-JP" sz="1200" b="1" i="0" u="none" strike="noStrike" cap="none" normalizeH="0" baseline="0" dirty="0">
                          <a:ln>
                            <a:noFill/>
                          </a:ln>
                          <a:solidFill>
                            <a:schemeClr val="bg1"/>
                          </a:solidFill>
                          <a:effectLst/>
                          <a:latin typeface="Arial" charset="0"/>
                          <a:ea typeface="Times New Roman" charset="0"/>
                          <a:cs typeface="Arial" charset="0"/>
                        </a:rPr>
                        <a:t>"7s"</a:t>
                      </a:r>
                      <a:endParaRPr kumimoji="0" lang="en-US" altLang="ja-JP"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ea typeface="Times New Roman" charset="0"/>
                          <a:cs typeface="Arial" charset="0"/>
                        </a:rPr>
                        <a:t>9</a:t>
                      </a:r>
                      <a:endParaRPr kumimoji="0" lang="en-US" sz="1400" b="1" i="0" u="none" strike="noStrike" cap="none" normalizeH="0" baseline="0" dirty="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ea typeface="Times New Roman" charset="0"/>
                          <a:cs typeface="Arial" charset="0"/>
                        </a:rPr>
                        <a:t>Intertest-ament</a:t>
                      </a:r>
                      <a:endParaRPr kumimoji="0" lang="en-US"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ea typeface="Times New Roman" charset="0"/>
                          <a:cs typeface="Arial" charset="0"/>
                        </a:rPr>
                        <a:t>Period to</a:t>
                      </a:r>
                      <a:endParaRPr kumimoji="0" lang="en-US"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ea typeface="Times New Roman" charset="0"/>
                          <a:cs typeface="Arial" charset="0"/>
                        </a:rPr>
                        <a:t>Tribulation</a:t>
                      </a:r>
                      <a:endParaRPr kumimoji="0" lang="en-US"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ea typeface="Times New Roman" charset="0"/>
                          <a:cs typeface="Arial" charset="0"/>
                        </a:rPr>
                        <a:t>10–12</a:t>
                      </a:r>
                      <a:endParaRPr kumimoji="0" lang="en-US"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9"/>
                  </a:ext>
                </a:extLst>
              </a:tr>
              <a:tr h="371475">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Babylon</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r h="371475">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Times New Roman" charset="0"/>
                          <a:cs typeface="Arial" charset="0"/>
                        </a:rPr>
                        <a:t>605-536 BC</a:t>
                      </a:r>
                      <a:endParaRPr kumimoji="0" lang="en-US" sz="2000" b="1" i="0" u="none" strike="noStrike" cap="none" normalizeH="0" baseline="0" dirty="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550919" name="Oval 7"/>
          <p:cNvSpPr>
            <a:spLocks noChangeArrowheads="1"/>
          </p:cNvSpPr>
          <p:nvPr/>
        </p:nvSpPr>
        <p:spPr bwMode="auto">
          <a:xfrm>
            <a:off x="152400" y="457200"/>
            <a:ext cx="8991600" cy="533400"/>
          </a:xfrm>
          <a:prstGeom prst="ellipse">
            <a:avLst/>
          </a:prstGeom>
          <a:noFill/>
          <a:ln w="3810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477255" name="Title 7"/>
          <p:cNvSpPr>
            <a:spLocks noGrp="1"/>
          </p:cNvSpPr>
          <p:nvPr>
            <p:ph type="title"/>
          </p:nvPr>
        </p:nvSpPr>
        <p:spPr>
          <a:xfrm>
            <a:off x="685800" y="0"/>
            <a:ext cx="7772400" cy="533400"/>
          </a:xfrm>
        </p:spPr>
        <p:txBody>
          <a:bodyPr/>
          <a:lstStyle/>
          <a:p>
            <a:r>
              <a:rPr lang="en-US" sz="3600">
                <a:solidFill>
                  <a:srgbClr val="FFFFFF"/>
                </a:solidFill>
                <a:latin typeface="Arial" charset="0"/>
                <a:ea typeface="ＭＳ Ｐゴシック" charset="0"/>
                <a:cs typeface="Arial" charset="0"/>
              </a:rPr>
              <a:t>Outline of Daniel</a:t>
            </a:r>
          </a:p>
        </p:txBody>
      </p:sp>
      <p:sp>
        <p:nvSpPr>
          <p:cNvPr id="477256" name="TextBox 9"/>
          <p:cNvSpPr txBox="1">
            <a:spLocks noChangeArrowheads="1"/>
          </p:cNvSpPr>
          <p:nvPr/>
        </p:nvSpPr>
        <p:spPr bwMode="auto">
          <a:xfrm>
            <a:off x="8445500" y="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532</a:t>
            </a:r>
          </a:p>
        </p:txBody>
      </p:sp>
    </p:spTree>
    <p:extLst>
      <p:ext uri="{BB962C8B-B14F-4D97-AF65-F5344CB8AC3E}">
        <p14:creationId xmlns:p14="http://schemas.microsoft.com/office/powerpoint/2010/main" val="23667930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550919"/>
                                        </p:tgtEl>
                                        <p:attrNameLst>
                                          <p:attrName>style.visibility</p:attrName>
                                        </p:attrNameLst>
                                      </p:cBhvr>
                                      <p:to>
                                        <p:strVal val="visible"/>
                                      </p:to>
                                    </p:set>
                                    <p:anim calcmode="lin" valueType="num">
                                      <p:cBhvr>
                                        <p:cTn id="7" dur="1000" fill="hold"/>
                                        <p:tgtEl>
                                          <p:spTgt spid="550919"/>
                                        </p:tgtEl>
                                        <p:attrNameLst>
                                          <p:attrName>ppt_w</p:attrName>
                                        </p:attrNameLst>
                                      </p:cBhvr>
                                      <p:tavLst>
                                        <p:tav tm="0">
                                          <p:val>
                                            <p:strVal val="#ppt_w+.3"/>
                                          </p:val>
                                        </p:tav>
                                        <p:tav tm="100000">
                                          <p:val>
                                            <p:strVal val="#ppt_w"/>
                                          </p:val>
                                        </p:tav>
                                      </p:tavLst>
                                    </p:anim>
                                    <p:anim calcmode="lin" valueType="num">
                                      <p:cBhvr>
                                        <p:cTn id="8" dur="1000" fill="hold"/>
                                        <p:tgtEl>
                                          <p:spTgt spid="550919"/>
                                        </p:tgtEl>
                                        <p:attrNameLst>
                                          <p:attrName>ppt_h</p:attrName>
                                        </p:attrNameLst>
                                      </p:cBhvr>
                                      <p:tavLst>
                                        <p:tav tm="0">
                                          <p:val>
                                            <p:strVal val="#ppt_h"/>
                                          </p:val>
                                        </p:tav>
                                        <p:tav tm="100000">
                                          <p:val>
                                            <p:strVal val="#ppt_h"/>
                                          </p:val>
                                        </p:tav>
                                      </p:tavLst>
                                    </p:anim>
                                    <p:animEffect transition="in" filter="fade">
                                      <p:cBhvr>
                                        <p:cTn id="9" dur="1000"/>
                                        <p:tgtEl>
                                          <p:spTgt spid="550919"/>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77255"/>
                                        </p:tgtEl>
                                        <p:attrNameLst>
                                          <p:attrName>style.visibility</p:attrName>
                                        </p:attrNameLst>
                                      </p:cBhvr>
                                      <p:to>
                                        <p:strVal val="visible"/>
                                      </p:to>
                                    </p:set>
                                    <p:anim calcmode="lin" valueType="num">
                                      <p:cBhvr additive="base">
                                        <p:cTn id="14" dur="500" fill="hold"/>
                                        <p:tgtEl>
                                          <p:spTgt spid="477255"/>
                                        </p:tgtEl>
                                        <p:attrNameLst>
                                          <p:attrName>ppt_x</p:attrName>
                                        </p:attrNameLst>
                                      </p:cBhvr>
                                      <p:tavLst>
                                        <p:tav tm="0">
                                          <p:val>
                                            <p:strVal val="#ppt_x"/>
                                          </p:val>
                                        </p:tav>
                                        <p:tav tm="100000">
                                          <p:val>
                                            <p:strVal val="#ppt_x"/>
                                          </p:val>
                                        </p:tav>
                                      </p:tavLst>
                                    </p:anim>
                                    <p:anim calcmode="lin" valueType="num">
                                      <p:cBhvr additive="base">
                                        <p:cTn id="15" dur="500" fill="hold"/>
                                        <p:tgtEl>
                                          <p:spTgt spid="4772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0919" grpId="0" animBg="1"/>
      <p:bldP spid="47725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26" name="Picture 6" descr="http://wolc.com/monkimage.php?mediaDirectory=mediafiles&amp;mediaId=4031468&amp;fileName=lenten-midday-prayer-2016-rectangle-0-0-1019-679.jpg">
            <a:extLst>
              <a:ext uri="{FF2B5EF4-FFF2-40B4-BE49-F238E27FC236}">
                <a16:creationId xmlns:a16="http://schemas.microsoft.com/office/drawing/2014/main" id="{4FCCD8D5-BCEA-6141-B555-F14CE5B185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55695"/>
            <a:ext cx="9144000" cy="608806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405911"/>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III. </a:t>
            </a:r>
            <a:r>
              <a:rPr lang="en-SG" sz="3600" b="1" dirty="0">
                <a:effectLst>
                  <a:glow rad="127000">
                    <a:schemeClr val="tx1"/>
                  </a:glow>
                </a:effectLst>
                <a:latin typeface="Arial" charset="0"/>
                <a:ea typeface="ＭＳ Ｐゴシック" charset="0"/>
                <a:cs typeface="ＭＳ Ｐゴシック" charset="0"/>
              </a:rPr>
              <a:t>Practically: God cultivates </a:t>
            </a:r>
            <a:r>
              <a:rPr lang="en-SG" sz="3600" b="1" dirty="0">
                <a:solidFill>
                  <a:srgbClr val="FFFF00"/>
                </a:solidFill>
                <a:effectLst>
                  <a:glow rad="127000">
                    <a:schemeClr val="tx1"/>
                  </a:glow>
                </a:effectLst>
                <a:latin typeface="Arial" charset="0"/>
                <a:ea typeface="ＭＳ Ｐゴシック" charset="0"/>
                <a:cs typeface="ＭＳ Ｐゴシック" charset="0"/>
              </a:rPr>
              <a:t>discipline</a:t>
            </a:r>
            <a:r>
              <a:rPr lang="en-SG" sz="3600" b="1" dirty="0">
                <a:effectLst>
                  <a:glow rad="127000">
                    <a:schemeClr val="tx1"/>
                  </a:glow>
                </a:effectLst>
                <a:latin typeface="Arial" charset="0"/>
                <a:ea typeface="ＭＳ Ｐゴシック" charset="0"/>
                <a:cs typeface="ＭＳ Ｐゴシック" charset="0"/>
              </a:rPr>
              <a:t> in us to build responsibility (Chapter 3).</a:t>
            </a:r>
            <a:br>
              <a:rPr lang="en-SG" sz="3600" b="1" dirty="0">
                <a:effectLst>
                  <a:glow rad="127000">
                    <a:schemeClr val="tx1"/>
                  </a:glow>
                </a:effectLst>
                <a:latin typeface="Arial" charset="0"/>
                <a:ea typeface="ＭＳ Ｐゴシック" charset="0"/>
                <a:cs typeface="ＭＳ Ｐゴシック" charset="0"/>
              </a:rPr>
            </a:br>
            <a:endParaRPr lang="en-US" sz="3600" b="1" dirty="0">
              <a:effectLst>
                <a:glow rad="127000">
                  <a:schemeClr val="tx1"/>
                </a:glow>
              </a:effectLst>
              <a:latin typeface="Arial" charset="0"/>
              <a:ea typeface="ＭＳ Ｐゴシック" charset="0"/>
              <a:cs typeface="ＭＳ Ｐゴシック" charset="0"/>
            </a:endParaRPr>
          </a:p>
        </p:txBody>
      </p:sp>
      <p:pic>
        <p:nvPicPr>
          <p:cNvPr id="7" name="Picture 2" descr="http://headhearthand.org/uploads/2014/02/hhh-footer.png">
            <a:extLst>
              <a:ext uri="{FF2B5EF4-FFF2-40B4-BE49-F238E27FC236}">
                <a16:creationId xmlns:a16="http://schemas.microsoft.com/office/drawing/2014/main" id="{15496604-EFD5-1C4A-8378-99E033BBA43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2606"/>
          <a:stretch/>
        </p:blipFill>
        <p:spPr bwMode="auto">
          <a:xfrm>
            <a:off x="6797050" y="1561120"/>
            <a:ext cx="2101296" cy="28194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A234BD0B-7E74-0A44-A1E4-E0F7230F3C2D}"/>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800" b="1" dirty="0">
                <a:solidFill>
                  <a:srgbClr val="FFFFFF"/>
                </a:solidFill>
                <a:effectLst>
                  <a:glow rad="127000">
                    <a:srgbClr val="000000"/>
                  </a:glow>
                </a:effectLst>
                <a:latin typeface="Arial" charset="0"/>
                <a:ea typeface="ＭＳ Ｐゴシック" charset="0"/>
                <a:cs typeface="ＭＳ Ｐゴシック" charset="0"/>
              </a:rPr>
              <a:t>2 Thessalonians</a:t>
            </a:r>
          </a:p>
        </p:txBody>
      </p:sp>
    </p:spTree>
    <p:extLst>
      <p:ext uri="{BB962C8B-B14F-4D97-AF65-F5344CB8AC3E}">
        <p14:creationId xmlns:p14="http://schemas.microsoft.com/office/powerpoint/2010/main" val="2977282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91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0.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chemeClr val="accent2">
                <a:gamma/>
                <a:shade val="46275"/>
                <a:invGamma/>
              </a:schemeClr>
            </a:gs>
            <a:gs pos="100000">
              <a:schemeClr val="accent2"/>
            </a:gs>
          </a:gsLst>
          <a:lin ang="18900000" scaled="1"/>
        </a:gradFill>
        <a:effectLst/>
      </p:bgPr>
    </p:bg>
    <p:spTree>
      <p:nvGrpSpPr>
        <p:cNvPr id="1" name=""/>
        <p:cNvGrpSpPr/>
        <p:nvPr/>
      </p:nvGrpSpPr>
      <p:grpSpPr>
        <a:xfrm>
          <a:off x="0" y="0"/>
          <a:ext cx="0" cy="0"/>
          <a:chOff x="0" y="0"/>
          <a:chExt cx="0" cy="0"/>
        </a:xfrm>
      </p:grpSpPr>
      <p:sp>
        <p:nvSpPr>
          <p:cNvPr id="552964" name="Rectangle 4"/>
          <p:cNvSpPr>
            <a:spLocks noGrp="1" noChangeArrowheads="1"/>
          </p:cNvSpPr>
          <p:nvPr>
            <p:ph sz="half" idx="1"/>
          </p:nvPr>
        </p:nvSpPr>
        <p:spPr>
          <a:xfrm>
            <a:off x="2195513" y="260350"/>
            <a:ext cx="5400675" cy="2736850"/>
          </a:xfrm>
        </p:spPr>
        <p:txBody>
          <a:bodyPr/>
          <a:lstStyle/>
          <a:p>
            <a:r>
              <a:rPr lang="en-US" sz="4800">
                <a:solidFill>
                  <a:srgbClr val="FFFF00"/>
                </a:solidFill>
                <a:latin typeface="Times New Roman" charset="0"/>
                <a:ea typeface="ＭＳ Ｐゴシック" charset="0"/>
                <a:cs typeface="ＭＳ Ｐゴシック" charset="0"/>
              </a:rPr>
              <a:t>7-year covenant</a:t>
            </a:r>
          </a:p>
          <a:p>
            <a:r>
              <a:rPr lang="en-US" sz="4800">
                <a:solidFill>
                  <a:srgbClr val="FFFF00"/>
                </a:solidFill>
                <a:latin typeface="Times New Roman" charset="0"/>
                <a:ea typeface="ＭＳ Ｐゴシック" charset="0"/>
                <a:cs typeface="ＭＳ Ｐゴシック" charset="0"/>
              </a:rPr>
              <a:t>1290/1260-day trial</a:t>
            </a:r>
          </a:p>
          <a:p>
            <a:r>
              <a:rPr lang="en-US" sz="4800">
                <a:solidFill>
                  <a:srgbClr val="FFFF00"/>
                </a:solidFill>
                <a:latin typeface="Times New Roman" charset="0"/>
                <a:ea typeface="ＭＳ Ｐゴシック" charset="0"/>
                <a:cs typeface="ＭＳ Ｐゴシック" charset="0"/>
              </a:rPr>
              <a:t>Ten-horned Beast</a:t>
            </a:r>
          </a:p>
        </p:txBody>
      </p:sp>
      <p:sp>
        <p:nvSpPr>
          <p:cNvPr id="269315" name="Rectangle 9"/>
          <p:cNvSpPr>
            <a:spLocks noChangeArrowheads="1"/>
          </p:cNvSpPr>
          <p:nvPr/>
        </p:nvSpPr>
        <p:spPr bwMode="auto">
          <a:xfrm rot="5400000">
            <a:off x="5076031" y="2782094"/>
            <a:ext cx="6985001" cy="1366837"/>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914400" eaLnBrk="0" fontAlgn="base" hangingPunct="0">
              <a:spcBef>
                <a:spcPct val="0"/>
              </a:spcBef>
              <a:spcAft>
                <a:spcPct val="0"/>
              </a:spcAft>
            </a:pPr>
            <a:r>
              <a:rPr lang="en-US" sz="9600" b="1">
                <a:solidFill>
                  <a:srgbClr val="FFFFFF"/>
                </a:solidFill>
                <a:latin typeface="Times New Roman" charset="0"/>
                <a:ea typeface="ＭＳ Ｐゴシック" charset="0"/>
                <a:cs typeface="ＭＳ Ｐゴシック" charset="0"/>
              </a:rPr>
              <a:t>Revelation</a:t>
            </a:r>
          </a:p>
        </p:txBody>
      </p:sp>
      <p:pic>
        <p:nvPicPr>
          <p:cNvPr id="552976" name="Picture 16" descr="int_rvv_c17">
            <a:hlinkClick r:id="rId3"/>
          </p:cNvPr>
          <p:cNvPicPr>
            <a:picLocks noGrp="1" noChangeAspect="1" noChangeArrowheads="1"/>
          </p:cNvPicPr>
          <p:nvPr>
            <p:ph sz="half" idx="2"/>
          </p:nvPr>
        </p:nvPicPr>
        <p:blipFill>
          <a:blip r:embed="rId4">
            <a:extLst>
              <a:ext uri="{28A0092B-C50C-407E-A947-70E740481C1C}">
                <a14:useLocalDpi xmlns:a14="http://schemas.microsoft.com/office/drawing/2010/main"/>
              </a:ext>
            </a:extLst>
          </a:blip>
          <a:srcRect/>
          <a:stretch>
            <a:fillRect/>
          </a:stretch>
        </p:blipFill>
        <p:spPr>
          <a:xfrm>
            <a:off x="4859338" y="4591050"/>
            <a:ext cx="3008312" cy="2266950"/>
          </a:xfrm>
        </p:spPr>
      </p:pic>
      <p:sp>
        <p:nvSpPr>
          <p:cNvPr id="552979" name="Rectangle 19"/>
          <p:cNvSpPr>
            <a:spLocks noGrp="1" noChangeArrowheads="1"/>
          </p:cNvSpPr>
          <p:nvPr>
            <p:ph type="title"/>
          </p:nvPr>
        </p:nvSpPr>
        <p:spPr>
          <a:xfrm rot="5400000">
            <a:off x="-2715419" y="2653506"/>
            <a:ext cx="6913563" cy="1555751"/>
          </a:xfrm>
          <a:solidFill>
            <a:srgbClr val="FFCC00"/>
          </a:solidFill>
          <a:effectLst>
            <a:outerShdw blurRad="63500" dist="46662" dir="3284183" algn="ctr" rotWithShape="0">
              <a:schemeClr val="bg2">
                <a:alpha val="74998"/>
              </a:schemeClr>
            </a:outerShdw>
          </a:effectLst>
        </p:spPr>
        <p:txBody>
          <a:bodyPr>
            <a:spAutoFit/>
          </a:bodyPr>
          <a:lstStyle/>
          <a:p>
            <a:pPr>
              <a:defRPr/>
            </a:pPr>
            <a:r>
              <a:rPr lang="en-US" sz="9600" b="1"/>
              <a:t>Daniel</a:t>
            </a:r>
          </a:p>
        </p:txBody>
      </p:sp>
    </p:spTree>
    <p:extLst>
      <p:ext uri="{BB962C8B-B14F-4D97-AF65-F5344CB8AC3E}">
        <p14:creationId xmlns:p14="http://schemas.microsoft.com/office/powerpoint/2010/main" val="29138649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1000"/>
                                  </p:stCondLst>
                                  <p:childTnLst>
                                    <p:set>
                                      <p:cBhvr>
                                        <p:cTn id="6" dur="1" fill="hold">
                                          <p:stCondLst>
                                            <p:cond delay="0"/>
                                          </p:stCondLst>
                                        </p:cTn>
                                        <p:tgtEl>
                                          <p:spTgt spid="552964">
                                            <p:txEl>
                                              <p:pRg st="0" end="0"/>
                                            </p:txEl>
                                          </p:spTgt>
                                        </p:tgtEl>
                                        <p:attrNameLst>
                                          <p:attrName>style.visibility</p:attrName>
                                        </p:attrNameLst>
                                      </p:cBhvr>
                                      <p:to>
                                        <p:strVal val="visible"/>
                                      </p:to>
                                    </p:set>
                                    <p:animEffect transition="in" filter="wipe(up)">
                                      <p:cBhvr>
                                        <p:cTn id="7" dur="1000"/>
                                        <p:tgtEl>
                                          <p:spTgt spid="55296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1000"/>
                                  </p:stCondLst>
                                  <p:childTnLst>
                                    <p:set>
                                      <p:cBhvr>
                                        <p:cTn id="11" dur="1" fill="hold">
                                          <p:stCondLst>
                                            <p:cond delay="0"/>
                                          </p:stCondLst>
                                        </p:cTn>
                                        <p:tgtEl>
                                          <p:spTgt spid="552964">
                                            <p:txEl>
                                              <p:pRg st="1" end="1"/>
                                            </p:txEl>
                                          </p:spTgt>
                                        </p:tgtEl>
                                        <p:attrNameLst>
                                          <p:attrName>style.visibility</p:attrName>
                                        </p:attrNameLst>
                                      </p:cBhvr>
                                      <p:to>
                                        <p:strVal val="visible"/>
                                      </p:to>
                                    </p:set>
                                    <p:animEffect transition="in" filter="wipe(up)">
                                      <p:cBhvr>
                                        <p:cTn id="12" dur="1000"/>
                                        <p:tgtEl>
                                          <p:spTgt spid="55296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1000"/>
                                  </p:stCondLst>
                                  <p:childTnLst>
                                    <p:set>
                                      <p:cBhvr>
                                        <p:cTn id="16" dur="1" fill="hold">
                                          <p:stCondLst>
                                            <p:cond delay="0"/>
                                          </p:stCondLst>
                                        </p:cTn>
                                        <p:tgtEl>
                                          <p:spTgt spid="552964">
                                            <p:txEl>
                                              <p:pRg st="2" end="2"/>
                                            </p:txEl>
                                          </p:spTgt>
                                        </p:tgtEl>
                                        <p:attrNameLst>
                                          <p:attrName>style.visibility</p:attrName>
                                        </p:attrNameLst>
                                      </p:cBhvr>
                                      <p:to>
                                        <p:strVal val="visible"/>
                                      </p:to>
                                    </p:set>
                                    <p:animEffect transition="in" filter="wipe(up)">
                                      <p:cBhvr>
                                        <p:cTn id="17" dur="1000"/>
                                        <p:tgtEl>
                                          <p:spTgt spid="55296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5" presetClass="entr" presetSubtype="0" fill="hold" nodeType="clickEffect">
                                  <p:stCondLst>
                                    <p:cond delay="0"/>
                                  </p:stCondLst>
                                  <p:childTnLst>
                                    <p:set>
                                      <p:cBhvr>
                                        <p:cTn id="21" dur="1" fill="hold">
                                          <p:stCondLst>
                                            <p:cond delay="0"/>
                                          </p:stCondLst>
                                        </p:cTn>
                                        <p:tgtEl>
                                          <p:spTgt spid="552976"/>
                                        </p:tgtEl>
                                        <p:attrNameLst>
                                          <p:attrName>style.visibility</p:attrName>
                                        </p:attrNameLst>
                                      </p:cBhvr>
                                      <p:to>
                                        <p:strVal val="visible"/>
                                      </p:to>
                                    </p:set>
                                    <p:anim calcmode="lin" valueType="num">
                                      <p:cBhvr>
                                        <p:cTn id="22" dur="1000" fill="hold"/>
                                        <p:tgtEl>
                                          <p:spTgt spid="552976"/>
                                        </p:tgtEl>
                                        <p:attrNameLst>
                                          <p:attrName>ppt_w</p:attrName>
                                        </p:attrNameLst>
                                      </p:cBhvr>
                                      <p:tavLst>
                                        <p:tav tm="0">
                                          <p:val>
                                            <p:strVal val="#ppt_w*0.70"/>
                                          </p:val>
                                        </p:tav>
                                        <p:tav tm="100000">
                                          <p:val>
                                            <p:strVal val="#ppt_w"/>
                                          </p:val>
                                        </p:tav>
                                      </p:tavLst>
                                    </p:anim>
                                    <p:anim calcmode="lin" valueType="num">
                                      <p:cBhvr>
                                        <p:cTn id="23" dur="1000" fill="hold"/>
                                        <p:tgtEl>
                                          <p:spTgt spid="552976"/>
                                        </p:tgtEl>
                                        <p:attrNameLst>
                                          <p:attrName>ppt_h</p:attrName>
                                        </p:attrNameLst>
                                      </p:cBhvr>
                                      <p:tavLst>
                                        <p:tav tm="0">
                                          <p:val>
                                            <p:strVal val="#ppt_h"/>
                                          </p:val>
                                        </p:tav>
                                        <p:tav tm="100000">
                                          <p:val>
                                            <p:strVal val="#ppt_h"/>
                                          </p:val>
                                        </p:tav>
                                      </p:tavLst>
                                    </p:anim>
                                    <p:animEffect transition="in" filter="fade">
                                      <p:cBhvr>
                                        <p:cTn id="24" dur="1000"/>
                                        <p:tgtEl>
                                          <p:spTgt spid="5529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64" grpId="0" build="p"/>
    </p:bldLst>
  </p:timing>
</p:sld>
</file>

<file path=ppt/slides/slide1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6594" name="Rectangle 2"/>
          <p:cNvSpPr>
            <a:spLocks noGrp="1" noChangeArrowheads="1"/>
          </p:cNvSpPr>
          <p:nvPr>
            <p:ph type="title"/>
          </p:nvPr>
        </p:nvSpPr>
        <p:spPr/>
        <p:txBody>
          <a:bodyPr/>
          <a:lstStyle/>
          <a:p>
            <a:pPr eaLnBrk="1" hangingPunct="1">
              <a:defRPr/>
            </a:pPr>
            <a:r>
              <a:rPr lang="en-US" b="1" dirty="0">
                <a:solidFill>
                  <a:srgbClr val="CCFF66"/>
                </a:solidFill>
                <a:latin typeface="Arial" charset="0"/>
                <a:ea typeface="ＭＳ Ｐゴシック" charset="0"/>
                <a:cs typeface="ＭＳ Ｐゴシック" charset="0"/>
              </a:rPr>
              <a:t>Daniel 9</a:t>
            </a:r>
          </a:p>
        </p:txBody>
      </p:sp>
      <p:sp>
        <p:nvSpPr>
          <p:cNvPr id="1006595" name="Rectangle 3"/>
          <p:cNvSpPr>
            <a:spLocks noGrp="1" noChangeArrowheads="1"/>
          </p:cNvSpPr>
          <p:nvPr>
            <p:ph type="body" idx="1"/>
          </p:nvPr>
        </p:nvSpPr>
        <p:spPr/>
        <p:txBody>
          <a:bodyPr/>
          <a:lstStyle/>
          <a:p>
            <a:pPr eaLnBrk="1" hangingPunct="1">
              <a:defRPr/>
            </a:pPr>
            <a:r>
              <a:rPr lang="en-US" dirty="0">
                <a:latin typeface="Arial" charset="0"/>
                <a:ea typeface="ＭＳ Ｐゴシック" charset="0"/>
                <a:cs typeface="ＭＳ Ｐゴシック" charset="0"/>
              </a:rPr>
              <a:t>Daniel</a:t>
            </a:r>
            <a:r>
              <a:rPr lang="fr-FR"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prayer (9:1-19)</a:t>
            </a:r>
          </a:p>
          <a:p>
            <a:pPr eaLnBrk="1" hangingPunct="1">
              <a:defRPr/>
            </a:pPr>
            <a:r>
              <a:rPr lang="en-US" dirty="0">
                <a:latin typeface="Arial" charset="0"/>
                <a:ea typeface="ＭＳ Ｐゴシック" charset="0"/>
                <a:cs typeface="ＭＳ Ｐゴシック" charset="0"/>
              </a:rPr>
              <a:t>God</a:t>
            </a:r>
            <a:r>
              <a:rPr lang="fr-FR"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reply - Seventy x seven (9:20-27)</a:t>
            </a:r>
          </a:p>
        </p:txBody>
      </p:sp>
      <p:sp>
        <p:nvSpPr>
          <p:cNvPr id="271363" name="Text Box 4"/>
          <p:cNvSpPr txBox="1">
            <a:spLocks noChangeArrowheads="1"/>
          </p:cNvSpPr>
          <p:nvPr/>
        </p:nvSpPr>
        <p:spPr bwMode="auto">
          <a:xfrm>
            <a:off x="457200" y="4114800"/>
            <a:ext cx="7924800" cy="181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2800" dirty="0">
                <a:solidFill>
                  <a:srgbClr val="FFFFFF"/>
                </a:solidFill>
                <a:latin typeface="Arial" charset="0"/>
              </a:rPr>
              <a:t>The interpretation of these seventy weeks is divided into 4 major views.  But let</a:t>
            </a:r>
            <a:r>
              <a:rPr lang="fr-FR" altLang="ja-JP" sz="2800" dirty="0">
                <a:solidFill>
                  <a:srgbClr val="FFFFFF"/>
                </a:solidFill>
                <a:latin typeface="Arial" charset="0"/>
              </a:rPr>
              <a:t>'</a:t>
            </a:r>
            <a:r>
              <a:rPr lang="en-US" sz="2800" dirty="0">
                <a:solidFill>
                  <a:srgbClr val="FFFFFF"/>
                </a:solidFill>
                <a:latin typeface="Arial" charset="0"/>
              </a:rPr>
              <a:t>s first see the text itself and ask who the </a:t>
            </a:r>
            <a:r>
              <a:rPr lang="en-US" altLang="ja-JP" sz="2800" dirty="0">
                <a:solidFill>
                  <a:srgbClr val="FFFFFF"/>
                </a:solidFill>
                <a:latin typeface="Arial" charset="0"/>
              </a:rPr>
              <a:t>"bad guys" are: </a:t>
            </a:r>
            <a:br>
              <a:rPr lang="en-US" altLang="ja-JP" sz="2800" dirty="0">
                <a:solidFill>
                  <a:srgbClr val="FFFFFF"/>
                </a:solidFill>
                <a:latin typeface="Arial" charset="0"/>
              </a:rPr>
            </a:br>
            <a:r>
              <a:rPr lang="en-US" altLang="ja-JP" sz="2800" dirty="0">
                <a:solidFill>
                  <a:srgbClr val="FFFFFF"/>
                </a:solidFill>
                <a:latin typeface="Arial" charset="0"/>
              </a:rPr>
              <a:t>"the Anointed One" or the "ruler who will arise"?</a:t>
            </a:r>
            <a:endParaRPr lang="en-US" sz="2800" dirty="0">
              <a:solidFill>
                <a:srgbClr val="FFFFFF"/>
              </a:solidFill>
              <a:latin typeface="Arial" charset="0"/>
            </a:endParaRPr>
          </a:p>
        </p:txBody>
      </p:sp>
      <p:sp>
        <p:nvSpPr>
          <p:cNvPr id="271364" name="Text Box 5"/>
          <p:cNvSpPr txBox="1">
            <a:spLocks noChangeArrowheads="1"/>
          </p:cNvSpPr>
          <p:nvPr/>
        </p:nvSpPr>
        <p:spPr bwMode="auto">
          <a:xfrm>
            <a:off x="9259429" y="85310"/>
            <a:ext cx="1143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50000"/>
              </a:spcBef>
              <a:spcAft>
                <a:spcPct val="0"/>
              </a:spcAft>
            </a:pPr>
            <a:r>
              <a:rPr lang="en-US" b="1" dirty="0">
                <a:solidFill>
                  <a:srgbClr val="FFFFFF"/>
                </a:solidFill>
                <a:latin typeface="Times New Roman" charset="0"/>
              </a:rPr>
              <a:t>86b-d</a:t>
            </a:r>
          </a:p>
        </p:txBody>
      </p:sp>
    </p:spTree>
    <p:extLst>
      <p:ext uri="{BB962C8B-B14F-4D97-AF65-F5344CB8AC3E}">
        <p14:creationId xmlns:p14="http://schemas.microsoft.com/office/powerpoint/2010/main" val="810383493"/>
      </p:ext>
    </p:extLst>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p:cNvSpPr/>
          <p:nvPr/>
        </p:nvSpPr>
        <p:spPr bwMode="auto">
          <a:xfrm>
            <a:off x="2514600" y="4419600"/>
            <a:ext cx="1143000" cy="652463"/>
          </a:xfrm>
          <a:prstGeom prst="ellipse">
            <a:avLst/>
          </a:prstGeom>
          <a:solidFill>
            <a:schemeClr val="bg2">
              <a:lumMod val="5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12" name="Oval 11"/>
          <p:cNvSpPr/>
          <p:nvPr/>
        </p:nvSpPr>
        <p:spPr bwMode="auto">
          <a:xfrm>
            <a:off x="2133600" y="3352800"/>
            <a:ext cx="1143000" cy="652463"/>
          </a:xfrm>
          <a:prstGeom prst="ellipse">
            <a:avLst/>
          </a:prstGeom>
          <a:solidFill>
            <a:schemeClr val="bg2">
              <a:lumMod val="5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11" name="Oval 10"/>
          <p:cNvSpPr>
            <a:spLocks noChangeArrowheads="1"/>
          </p:cNvSpPr>
          <p:nvPr/>
        </p:nvSpPr>
        <p:spPr bwMode="auto">
          <a:xfrm>
            <a:off x="228600" y="2971800"/>
            <a:ext cx="2362200" cy="652463"/>
          </a:xfrm>
          <a:prstGeom prst="ellipse">
            <a:avLst/>
          </a:prstGeom>
          <a:solidFill>
            <a:schemeClr val="accent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 name="Oval 8"/>
          <p:cNvSpPr>
            <a:spLocks noChangeArrowheads="1"/>
          </p:cNvSpPr>
          <p:nvPr/>
        </p:nvSpPr>
        <p:spPr bwMode="auto">
          <a:xfrm>
            <a:off x="152400" y="1905000"/>
            <a:ext cx="2362200" cy="652463"/>
          </a:xfrm>
          <a:prstGeom prst="ellipse">
            <a:avLst/>
          </a:prstGeom>
          <a:solidFill>
            <a:schemeClr val="accent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008642" name="Rectangle 2"/>
          <p:cNvSpPr>
            <a:spLocks noGrp="1" noChangeArrowheads="1"/>
          </p:cNvSpPr>
          <p:nvPr>
            <p:ph type="title"/>
          </p:nvPr>
        </p:nvSpPr>
        <p:spPr>
          <a:xfrm>
            <a:off x="381000" y="76200"/>
            <a:ext cx="8229600" cy="685800"/>
          </a:xfrm>
        </p:spPr>
        <p:txBody>
          <a:bodyPr/>
          <a:lstStyle/>
          <a:p>
            <a:pPr eaLnBrk="1" hangingPunct="1">
              <a:defRPr/>
            </a:pPr>
            <a:r>
              <a:rPr lang="en-US">
                <a:solidFill>
                  <a:srgbClr val="FFFFFF"/>
                </a:solidFill>
                <a:latin typeface="Arial" charset="0"/>
                <a:ea typeface="ＭＳ Ｐゴシック" charset="0"/>
                <a:cs typeface="ＭＳ Ｐゴシック" charset="0"/>
              </a:rPr>
              <a:t>Daniel 9:24-27</a:t>
            </a:r>
            <a:r>
              <a:rPr lang="en-US" sz="3200">
                <a:solidFill>
                  <a:srgbClr val="FFFFFF"/>
                </a:solidFill>
                <a:latin typeface="Arial" charset="0"/>
                <a:ea typeface="ＭＳ Ｐゴシック" charset="0"/>
                <a:cs typeface="ＭＳ Ｐゴシック" charset="0"/>
              </a:rPr>
              <a:t> (NLT)</a:t>
            </a:r>
            <a:endParaRPr lang="en-US">
              <a:solidFill>
                <a:srgbClr val="FFFFFF"/>
              </a:solidFill>
              <a:latin typeface="Arial" charset="0"/>
              <a:ea typeface="ＭＳ Ｐゴシック" charset="0"/>
              <a:cs typeface="ＭＳ Ｐゴシック" charset="0"/>
            </a:endParaRPr>
          </a:p>
        </p:txBody>
      </p:sp>
      <p:sp>
        <p:nvSpPr>
          <p:cNvPr id="273414" name="Text Box 5"/>
          <p:cNvSpPr txBox="1">
            <a:spLocks noChangeArrowheads="1"/>
          </p:cNvSpPr>
          <p:nvPr/>
        </p:nvSpPr>
        <p:spPr bwMode="auto">
          <a:xfrm>
            <a:off x="9144000" y="76200"/>
            <a:ext cx="1143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50000"/>
              </a:spcBef>
              <a:spcAft>
                <a:spcPct val="0"/>
              </a:spcAft>
            </a:pPr>
            <a:r>
              <a:rPr lang="en-US" b="1" dirty="0">
                <a:solidFill>
                  <a:srgbClr val="FFFFFF"/>
                </a:solidFill>
                <a:latin typeface="Times New Roman" charset="0"/>
              </a:rPr>
              <a:t>86b-d</a:t>
            </a:r>
          </a:p>
        </p:txBody>
      </p:sp>
      <p:sp>
        <p:nvSpPr>
          <p:cNvPr id="273415" name="TextBox 6"/>
          <p:cNvSpPr txBox="1">
            <a:spLocks noChangeArrowheads="1"/>
          </p:cNvSpPr>
          <p:nvPr/>
        </p:nvSpPr>
        <p:spPr bwMode="auto">
          <a:xfrm>
            <a:off x="381000" y="838200"/>
            <a:ext cx="8686800" cy="6078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aseline="30000" dirty="0">
                <a:solidFill>
                  <a:srgbClr val="FFFFFF"/>
                </a:solidFill>
              </a:rPr>
              <a:t>25 </a:t>
            </a:r>
            <a:r>
              <a:rPr lang="en-US" dirty="0">
                <a:solidFill>
                  <a:srgbClr val="FFFFFF"/>
                </a:solidFill>
              </a:rPr>
              <a:t>Now listen and understand! Seven sets of seven plus sixty-two sets of seven will pass from the time the command is given to </a:t>
            </a:r>
            <a:r>
              <a:rPr lang="en-US" dirty="0">
                <a:solidFill>
                  <a:srgbClr val="FFFF00"/>
                </a:solidFill>
              </a:rPr>
              <a:t>rebuild Jerusalem </a:t>
            </a:r>
            <a:r>
              <a:rPr lang="en-US" dirty="0">
                <a:solidFill>
                  <a:srgbClr val="FFFFFF"/>
                </a:solidFill>
              </a:rPr>
              <a:t>until a ruler—the </a:t>
            </a:r>
            <a:r>
              <a:rPr lang="en-US" dirty="0">
                <a:solidFill>
                  <a:srgbClr val="FFFF00"/>
                </a:solidFill>
              </a:rPr>
              <a:t>Anointed One—comes</a:t>
            </a:r>
            <a:r>
              <a:rPr lang="en-US" dirty="0">
                <a:solidFill>
                  <a:srgbClr val="FFFFFF"/>
                </a:solidFill>
              </a:rPr>
              <a:t>. Jerusalem will be rebuilt with streets and strong defenses, despite the perilous times.</a:t>
            </a:r>
          </a:p>
          <a:p>
            <a:pPr defTabSz="914400" eaLnBrk="0" fontAlgn="base" hangingPunct="0">
              <a:spcBef>
                <a:spcPct val="0"/>
              </a:spcBef>
              <a:spcAft>
                <a:spcPct val="0"/>
              </a:spcAft>
            </a:pPr>
            <a:r>
              <a:rPr lang="en-US" baseline="30000" dirty="0">
                <a:solidFill>
                  <a:srgbClr val="FFFFFF"/>
                </a:solidFill>
              </a:rPr>
              <a:t>26 </a:t>
            </a:r>
            <a:r>
              <a:rPr lang="en-US" altLang="ja-JP" dirty="0">
                <a:solidFill>
                  <a:srgbClr val="FFFFFF"/>
                </a:solidFill>
              </a:rPr>
              <a:t>"After this period of sixty-two sets of seven, the </a:t>
            </a:r>
            <a:r>
              <a:rPr lang="en-US" altLang="ja-JP" dirty="0">
                <a:solidFill>
                  <a:srgbClr val="FFFF00"/>
                </a:solidFill>
              </a:rPr>
              <a:t>Anointed One will be killed</a:t>
            </a:r>
            <a:r>
              <a:rPr lang="en-US" altLang="ja-JP" dirty="0">
                <a:solidFill>
                  <a:srgbClr val="FFFFFF"/>
                </a:solidFill>
              </a:rPr>
              <a:t>, appearing to have accomplished nothing, and </a:t>
            </a:r>
            <a:r>
              <a:rPr lang="en-US" altLang="ja-JP" dirty="0">
                <a:solidFill>
                  <a:srgbClr val="FFFF00"/>
                </a:solidFill>
              </a:rPr>
              <a:t>a ruler </a:t>
            </a:r>
            <a:r>
              <a:rPr lang="en-US" altLang="ja-JP" dirty="0">
                <a:solidFill>
                  <a:srgbClr val="FFFFFF"/>
                </a:solidFill>
              </a:rPr>
              <a:t>will arise whose armies </a:t>
            </a:r>
            <a:r>
              <a:rPr lang="en-US" altLang="ja-JP" dirty="0">
                <a:solidFill>
                  <a:srgbClr val="FFFF00"/>
                </a:solidFill>
              </a:rPr>
              <a:t>will destroy the city and the Temple</a:t>
            </a:r>
            <a:r>
              <a:rPr lang="en-US" altLang="ja-JP" dirty="0">
                <a:solidFill>
                  <a:srgbClr val="FFFFFF"/>
                </a:solidFill>
              </a:rPr>
              <a:t>. The end will come with a flood, and war and its miseries are decreed from that time to the very end. </a:t>
            </a:r>
            <a:r>
              <a:rPr lang="en-US" altLang="ja-JP" baseline="30000" dirty="0">
                <a:solidFill>
                  <a:srgbClr val="FFFFFF"/>
                </a:solidFill>
              </a:rPr>
              <a:t>27 </a:t>
            </a:r>
            <a:r>
              <a:rPr lang="en-US" altLang="ja-JP" dirty="0">
                <a:solidFill>
                  <a:srgbClr val="FFFFFF"/>
                </a:solidFill>
              </a:rPr>
              <a:t>The </a:t>
            </a:r>
            <a:r>
              <a:rPr lang="en-US" altLang="ja-JP" dirty="0">
                <a:solidFill>
                  <a:srgbClr val="FFFF00"/>
                </a:solidFill>
              </a:rPr>
              <a:t>ruler will make a treaty </a:t>
            </a:r>
            <a:r>
              <a:rPr lang="en-US" altLang="ja-JP" dirty="0">
                <a:solidFill>
                  <a:srgbClr val="FFFFFF"/>
                </a:solidFill>
              </a:rPr>
              <a:t>with the people for a period of one set of seven, but after half this time, he will put an </a:t>
            </a:r>
            <a:r>
              <a:rPr lang="en-US" altLang="ja-JP" dirty="0">
                <a:solidFill>
                  <a:srgbClr val="FFFF00"/>
                </a:solidFill>
              </a:rPr>
              <a:t>end to the sacrifices </a:t>
            </a:r>
            <a:r>
              <a:rPr lang="en-US" altLang="ja-JP" dirty="0">
                <a:solidFill>
                  <a:srgbClr val="FFFFFF"/>
                </a:solidFill>
              </a:rPr>
              <a:t>and offerings. And as a climax to all his terrible deeds, he will set up a sacrilegious </a:t>
            </a:r>
            <a:r>
              <a:rPr lang="en-US" altLang="ja-JP" dirty="0">
                <a:solidFill>
                  <a:srgbClr val="FFFF00"/>
                </a:solidFill>
              </a:rPr>
              <a:t>object that causes desecration</a:t>
            </a:r>
            <a:r>
              <a:rPr lang="en-US" altLang="ja-JP" dirty="0">
                <a:solidFill>
                  <a:srgbClr val="FFFFFF"/>
                </a:solidFill>
              </a:rPr>
              <a:t>, until the </a:t>
            </a:r>
            <a:r>
              <a:rPr lang="en-US" altLang="ja-JP" dirty="0">
                <a:solidFill>
                  <a:srgbClr val="FFFF00"/>
                </a:solidFill>
              </a:rPr>
              <a:t>fate </a:t>
            </a:r>
            <a:r>
              <a:rPr lang="en-US" altLang="ja-JP" dirty="0">
                <a:solidFill>
                  <a:srgbClr val="FFFFFF"/>
                </a:solidFill>
              </a:rPr>
              <a:t>decreed for this defiler is </a:t>
            </a:r>
            <a:r>
              <a:rPr lang="en-US" altLang="ja-JP" dirty="0">
                <a:solidFill>
                  <a:srgbClr val="FFFF00"/>
                </a:solidFill>
              </a:rPr>
              <a:t>finally poured out on him</a:t>
            </a:r>
            <a:r>
              <a:rPr lang="en-US" altLang="ja-JP" dirty="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3561010339"/>
      </p:ext>
    </p:extLst>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accel="50000" decel="5000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accel="50000" decel="5000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par>
                          <p:cTn id="20" fill="hold" nodeType="afterGroup">
                            <p:stCondLst>
                              <p:cond delay="500"/>
                            </p:stCondLst>
                            <p:childTnLst>
                              <p:par>
                                <p:cTn id="21" presetID="2" presetClass="entr" presetSubtype="4" accel="50000" decel="5000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P spid="11" grpId="0" animBg="1"/>
      <p:bldP spid="9" grpId="0" animBg="1"/>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8642" name="Rectangle 2"/>
          <p:cNvSpPr>
            <a:spLocks noGrp="1" noChangeArrowheads="1"/>
          </p:cNvSpPr>
          <p:nvPr>
            <p:ph type="title"/>
          </p:nvPr>
        </p:nvSpPr>
        <p:spPr>
          <a:xfrm>
            <a:off x="0" y="152400"/>
            <a:ext cx="9144000" cy="1143000"/>
          </a:xfrm>
        </p:spPr>
        <p:txBody>
          <a:bodyPr/>
          <a:lstStyle/>
          <a:p>
            <a:pPr eaLnBrk="1" hangingPunct="1">
              <a:defRPr/>
            </a:pPr>
            <a:r>
              <a:rPr lang="en-US" b="1" dirty="0">
                <a:solidFill>
                  <a:schemeClr val="tx1"/>
                </a:solidFill>
                <a:latin typeface="Arial" charset="0"/>
                <a:ea typeface="ＭＳ Ｐゴシック" charset="0"/>
                <a:cs typeface="ＭＳ Ｐゴシック" charset="0"/>
              </a:rPr>
              <a:t>Views on the Meaning of 70 x 7</a:t>
            </a:r>
          </a:p>
        </p:txBody>
      </p:sp>
      <p:graphicFrame>
        <p:nvGraphicFramePr>
          <p:cNvPr id="275458" name="Object 2"/>
          <p:cNvGraphicFramePr>
            <a:graphicFrameLocks noGrp="1" noChangeAspect="1"/>
          </p:cNvGraphicFramePr>
          <p:nvPr>
            <p:ph idx="1"/>
          </p:nvPr>
        </p:nvGraphicFramePr>
        <p:xfrm>
          <a:off x="0" y="1447800"/>
          <a:ext cx="9144000" cy="2270125"/>
        </p:xfrm>
        <a:graphic>
          <a:graphicData uri="http://schemas.openxmlformats.org/presentationml/2006/ole">
            <mc:AlternateContent xmlns:mc="http://schemas.openxmlformats.org/markup-compatibility/2006">
              <mc:Choice xmlns:v="urn:schemas-microsoft-com:vml" Requires="v">
                <p:oleObj spid="_x0000_s366868" name="Bitmap Image" r:id="rId4" imgW="5257143" imgH="1305107" progId="Paint.Picture">
                  <p:embed/>
                </p:oleObj>
              </mc:Choice>
              <mc:Fallback>
                <p:oleObj name="Bitmap Image" r:id="rId4" imgW="5257143" imgH="1305107"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447800"/>
                        <a:ext cx="9144000" cy="22701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oleObj>
              </mc:Fallback>
            </mc:AlternateContent>
          </a:graphicData>
        </a:graphic>
      </p:graphicFrame>
      <p:sp>
        <p:nvSpPr>
          <p:cNvPr id="275459" name="Text Box 5"/>
          <p:cNvSpPr txBox="1">
            <a:spLocks noChangeArrowheads="1"/>
          </p:cNvSpPr>
          <p:nvPr/>
        </p:nvSpPr>
        <p:spPr bwMode="auto">
          <a:xfrm>
            <a:off x="9276383" y="76200"/>
            <a:ext cx="1143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50000"/>
              </a:spcBef>
              <a:spcAft>
                <a:spcPct val="0"/>
              </a:spcAft>
            </a:pPr>
            <a:r>
              <a:rPr lang="en-US" b="1" dirty="0">
                <a:solidFill>
                  <a:srgbClr val="FFFFFF"/>
                </a:solidFill>
                <a:latin typeface="Times New Roman" charset="0"/>
              </a:rPr>
              <a:t>86b-d</a:t>
            </a:r>
          </a:p>
        </p:txBody>
      </p:sp>
      <p:sp>
        <p:nvSpPr>
          <p:cNvPr id="275460" name="TextBox 6"/>
          <p:cNvSpPr txBox="1">
            <a:spLocks noChangeArrowheads="1"/>
          </p:cNvSpPr>
          <p:nvPr/>
        </p:nvSpPr>
        <p:spPr bwMode="auto">
          <a:xfrm>
            <a:off x="228600" y="4191000"/>
            <a:ext cx="8763000" cy="230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aseline="30000" dirty="0">
                <a:solidFill>
                  <a:srgbClr val="FFFFFF"/>
                </a:solidFill>
              </a:rPr>
              <a:t>Dan 9:27 </a:t>
            </a:r>
            <a:r>
              <a:rPr lang="en-US" dirty="0">
                <a:solidFill>
                  <a:srgbClr val="FFFFFF"/>
                </a:solidFill>
              </a:rPr>
              <a:t>The ruler will make a treaty with the people for a period of one set of seven, but after half this time, he will put an end to the sacrifices and offerings. And as a climax to all his terrible deeds, he will set up a sacrilegious object that causes desecration, until the fate decreed for this defiler is finally poured out on him</a:t>
            </a:r>
            <a:r>
              <a:rPr lang="en-US" altLang="ja-JP" dirty="0">
                <a:solidFill>
                  <a:srgbClr val="FFFFFF"/>
                </a:solidFill>
              </a:rPr>
              <a:t>" (NLT).</a:t>
            </a:r>
            <a:endParaRPr lang="en-US" dirty="0">
              <a:solidFill>
                <a:srgbClr val="FFFFFF"/>
              </a:solidFill>
            </a:endParaRPr>
          </a:p>
        </p:txBody>
      </p:sp>
    </p:spTree>
    <p:extLst>
      <p:ext uri="{BB962C8B-B14F-4D97-AF65-F5344CB8AC3E}">
        <p14:creationId xmlns:p14="http://schemas.microsoft.com/office/powerpoint/2010/main" val="1641003566"/>
      </p:ext>
    </p:extLst>
  </p:cSld>
  <p:clrMapOvr>
    <a:masterClrMapping/>
  </p:clrMapOvr>
  <p:transition>
    <p:strips dir="rd"/>
  </p:transition>
</p:sld>
</file>

<file path=ppt/slides/slide1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10690" name="Rectangle 2"/>
          <p:cNvSpPr>
            <a:spLocks noGrp="1" noChangeArrowheads="1"/>
          </p:cNvSpPr>
          <p:nvPr>
            <p:ph type="title"/>
          </p:nvPr>
        </p:nvSpPr>
        <p:spPr/>
        <p:txBody>
          <a:bodyPr/>
          <a:lstStyle/>
          <a:p>
            <a:pPr eaLnBrk="1" hangingPunct="1">
              <a:defRPr/>
            </a:pPr>
            <a:r>
              <a:rPr lang="en-US" b="1">
                <a:latin typeface="Arial" charset="0"/>
                <a:ea typeface="ＭＳ Ｐゴシック" charset="0"/>
                <a:cs typeface="ＭＳ Ｐゴシック" charset="0"/>
              </a:rPr>
              <a:t>1. Critical View</a:t>
            </a:r>
          </a:p>
        </p:txBody>
      </p:sp>
      <p:sp>
        <p:nvSpPr>
          <p:cNvPr id="1010693" name="Rectangle 5"/>
          <p:cNvSpPr>
            <a:spLocks noChangeArrowheads="1"/>
          </p:cNvSpPr>
          <p:nvPr/>
        </p:nvSpPr>
        <p:spPr bwMode="auto">
          <a:xfrm>
            <a:off x="381000" y="1676400"/>
            <a:ext cx="8458200" cy="4876800"/>
          </a:xfrm>
          <a:prstGeom prst="rect">
            <a:avLst/>
          </a:prstGeom>
          <a:noFill/>
          <a:ln w="9525">
            <a:noFill/>
            <a:miter lim="800000"/>
            <a:headEnd/>
            <a:tailEnd/>
          </a:ln>
          <a:effectLst/>
        </p:spPr>
        <p:txBody>
          <a:bodyPr/>
          <a:lstStyle/>
          <a:p>
            <a:pPr marL="742950" lvl="1" indent="-285750" defTabSz="914400" fontAlgn="base">
              <a:lnSpc>
                <a:spcPct val="90000"/>
              </a:lnSpc>
              <a:spcBef>
                <a:spcPct val="20000"/>
              </a:spcBef>
              <a:spcAft>
                <a:spcPct val="0"/>
              </a:spcAft>
              <a:buFontTx/>
              <a:buChar char="–"/>
              <a:defRPr/>
            </a:pPr>
            <a:r>
              <a:rPr lang="en-US" sz="28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7 wks. From the Jeremiah prophecy to Cyrus</a:t>
            </a:r>
          </a:p>
          <a:p>
            <a:pPr marL="742950" lvl="1" indent="-285750" defTabSz="914400" fontAlgn="base">
              <a:lnSpc>
                <a:spcPct val="90000"/>
              </a:lnSpc>
              <a:spcBef>
                <a:spcPct val="20000"/>
              </a:spcBef>
              <a:spcAft>
                <a:spcPct val="0"/>
              </a:spcAft>
              <a:buFontTx/>
              <a:buChar char="–"/>
              <a:defRPr/>
            </a:pPr>
            <a:r>
              <a:rPr lang="en-US" sz="28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62 wks. From Cyrus to </a:t>
            </a:r>
            <a:r>
              <a:rPr lang="en-US" sz="2800" dirty="0" err="1">
                <a:solidFill>
                  <a:srgbClr val="FFFFFF"/>
                </a:solidFill>
                <a:effectLst>
                  <a:outerShdw blurRad="38100" dist="38100" dir="2700000" algn="tl">
                    <a:srgbClr val="000000"/>
                  </a:outerShdw>
                </a:effectLst>
                <a:latin typeface="Arial" charset="0"/>
                <a:ea typeface="ＭＳ Ｐゴシック" charset="0"/>
                <a:cs typeface="ＭＳ Ｐゴシック" charset="0"/>
              </a:rPr>
              <a:t>Onias</a:t>
            </a:r>
            <a:endParaRPr lang="en-US" sz="2800" dirty="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a:p>
            <a:pPr marL="742950" lvl="1" indent="-285750" defTabSz="914400" fontAlgn="base">
              <a:lnSpc>
                <a:spcPct val="90000"/>
              </a:lnSpc>
              <a:spcBef>
                <a:spcPct val="20000"/>
              </a:spcBef>
              <a:spcAft>
                <a:spcPct val="0"/>
              </a:spcAft>
              <a:buFontTx/>
              <a:buChar char="–"/>
              <a:defRPr/>
            </a:pPr>
            <a:r>
              <a:rPr lang="en-US" sz="28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1 wk. From </a:t>
            </a:r>
            <a:r>
              <a:rPr lang="en-US" sz="2800" dirty="0" err="1">
                <a:solidFill>
                  <a:srgbClr val="FFFFFF"/>
                </a:solidFill>
                <a:effectLst>
                  <a:outerShdw blurRad="38100" dist="38100" dir="2700000" algn="tl">
                    <a:srgbClr val="000000"/>
                  </a:outerShdw>
                </a:effectLst>
                <a:latin typeface="Arial" charset="0"/>
                <a:ea typeface="ＭＳ Ｐゴシック" charset="0"/>
                <a:cs typeface="ＭＳ Ｐゴシック" charset="0"/>
              </a:rPr>
              <a:t>Onias</a:t>
            </a:r>
            <a:r>
              <a:rPr lang="en-US" sz="28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 to restoration of the temple</a:t>
            </a:r>
          </a:p>
          <a:p>
            <a:pPr marL="742950" lvl="1" indent="-285750" defTabSz="914400" fontAlgn="base">
              <a:lnSpc>
                <a:spcPct val="90000"/>
              </a:lnSpc>
              <a:spcBef>
                <a:spcPct val="20000"/>
              </a:spcBef>
              <a:spcAft>
                <a:spcPct val="0"/>
              </a:spcAft>
              <a:buFontTx/>
              <a:buChar char="–"/>
              <a:defRPr/>
            </a:pPr>
            <a:endParaRPr lang="en-US" sz="2800" dirty="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a:p>
            <a:pPr marL="342900" indent="-342900" defTabSz="914400" fontAlgn="base">
              <a:lnSpc>
                <a:spcPct val="90000"/>
              </a:lnSpc>
              <a:spcBef>
                <a:spcPct val="20000"/>
              </a:spcBef>
              <a:spcAft>
                <a:spcPct val="0"/>
              </a:spcAft>
              <a:buClr>
                <a:srgbClr val="86D1EC"/>
              </a:buClr>
              <a:buSzPct val="90000"/>
              <a:buFont typeface="Wingdings" charset="0"/>
              <a:buNone/>
              <a:defRPr/>
            </a:pPr>
            <a:r>
              <a:rPr lang="en-US" sz="32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Critique of the Critical View</a:t>
            </a:r>
          </a:p>
          <a:p>
            <a:pPr marL="742950" lvl="1" indent="-285750" defTabSz="914400" fontAlgn="base">
              <a:lnSpc>
                <a:spcPct val="90000"/>
              </a:lnSpc>
              <a:spcBef>
                <a:spcPct val="20000"/>
              </a:spcBef>
              <a:spcAft>
                <a:spcPct val="0"/>
              </a:spcAft>
              <a:buFontTx/>
              <a:buChar char="–"/>
              <a:defRPr/>
            </a:pPr>
            <a:r>
              <a:rPr lang="en-US" sz="28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Near fulfillment in Antiochus but…</a:t>
            </a:r>
          </a:p>
          <a:p>
            <a:pPr marL="742950" lvl="1" indent="-285750" defTabSz="914400" fontAlgn="base">
              <a:lnSpc>
                <a:spcPct val="90000"/>
              </a:lnSpc>
              <a:spcBef>
                <a:spcPct val="20000"/>
              </a:spcBef>
              <a:spcAft>
                <a:spcPct val="0"/>
              </a:spcAft>
              <a:buFontTx/>
              <a:buChar char="–"/>
              <a:defRPr/>
            </a:pPr>
            <a:r>
              <a:rPr lang="en-US" sz="2800" i="1" dirty="0">
                <a:solidFill>
                  <a:srgbClr val="FFFFFF"/>
                </a:solidFill>
                <a:effectLst>
                  <a:outerShdw blurRad="38100" dist="38100" dir="2700000" algn="tl">
                    <a:srgbClr val="000000"/>
                  </a:outerShdw>
                </a:effectLst>
                <a:latin typeface="Arial" charset="0"/>
                <a:ea typeface="ＭＳ Ｐゴシック" charset="0"/>
                <a:cs typeface="ＭＳ Ｐゴシック" charset="0"/>
              </a:rPr>
              <a:t>Not all fulfilled in Antiochus IV (e.g., he made no seven-year covenant with the Jews)</a:t>
            </a:r>
          </a:p>
          <a:p>
            <a:pPr marL="742950" lvl="1" indent="-285750" defTabSz="914400" fontAlgn="base">
              <a:lnSpc>
                <a:spcPct val="90000"/>
              </a:lnSpc>
              <a:spcBef>
                <a:spcPct val="20000"/>
              </a:spcBef>
              <a:spcAft>
                <a:spcPct val="0"/>
              </a:spcAft>
              <a:buFontTx/>
              <a:buChar char="–"/>
              <a:defRPr/>
            </a:pPr>
            <a:r>
              <a:rPr lang="en-US" sz="2800" i="1" dirty="0">
                <a:solidFill>
                  <a:srgbClr val="FFFFFF"/>
                </a:solidFill>
                <a:effectLst>
                  <a:outerShdw blurRad="38100" dist="38100" dir="2700000" algn="tl">
                    <a:srgbClr val="000000"/>
                  </a:outerShdw>
                </a:effectLst>
                <a:latin typeface="Arial" charset="0"/>
                <a:ea typeface="ＭＳ Ｐゴシック" charset="0"/>
                <a:cs typeface="ＭＳ Ｐゴシック" charset="0"/>
              </a:rPr>
              <a:t>Prophecy is viewed as </a:t>
            </a:r>
            <a:r>
              <a:rPr lang="en-US" altLang="ja-JP" sz="2800" i="1" dirty="0">
                <a:solidFill>
                  <a:srgbClr val="FFFFFF"/>
                </a:solidFill>
                <a:effectLst>
                  <a:outerShdw blurRad="38100" dist="38100" dir="2700000" algn="tl">
                    <a:srgbClr val="000000"/>
                  </a:outerShdw>
                </a:effectLst>
                <a:latin typeface="Arial" charset="0"/>
                <a:ea typeface="ＭＳ Ｐゴシック" charset="0"/>
                <a:cs typeface="ＭＳ Ｐゴシック" charset="0"/>
              </a:rPr>
              <a:t>"</a:t>
            </a:r>
            <a:r>
              <a:rPr lang="en-US" sz="2800" i="1" dirty="0">
                <a:solidFill>
                  <a:srgbClr val="FFFFFF"/>
                </a:solidFill>
                <a:effectLst>
                  <a:outerShdw blurRad="38100" dist="38100" dir="2700000" algn="tl">
                    <a:srgbClr val="000000"/>
                  </a:outerShdw>
                </a:effectLst>
                <a:latin typeface="Arial" charset="0"/>
                <a:ea typeface="ＭＳ Ｐゴシック" charset="0"/>
                <a:cs typeface="ＭＳ Ｐゴシック" charset="0"/>
              </a:rPr>
              <a:t>imaginative prediction</a:t>
            </a:r>
            <a:r>
              <a:rPr lang="en-US" altLang="ja-JP" sz="2800" i="1" dirty="0">
                <a:solidFill>
                  <a:srgbClr val="FFFFFF"/>
                </a:solidFill>
                <a:effectLst>
                  <a:outerShdw blurRad="38100" dist="38100" dir="2700000" algn="tl">
                    <a:srgbClr val="000000"/>
                  </a:outerShdw>
                </a:effectLst>
                <a:latin typeface="Arial" charset="0"/>
                <a:ea typeface="ＭＳ Ｐゴシック" charset="0"/>
                <a:cs typeface="ＭＳ Ｐゴシック" charset="0"/>
              </a:rPr>
              <a:t>"</a:t>
            </a:r>
            <a:r>
              <a:rPr lang="en-US" sz="2800" i="1" dirty="0">
                <a:solidFill>
                  <a:srgbClr val="FFFFFF"/>
                </a:solidFill>
                <a:effectLst>
                  <a:outerShdw blurRad="38100" dist="38100" dir="2700000" algn="tl">
                    <a:srgbClr val="000000"/>
                  </a:outerShdw>
                </a:effectLst>
                <a:latin typeface="Arial" charset="0"/>
                <a:ea typeface="ＭＳ Ｐゴシック" charset="0"/>
                <a:cs typeface="ＭＳ Ｐゴシック" charset="0"/>
              </a:rPr>
              <a:t> written after the event</a:t>
            </a:r>
            <a:endParaRPr lang="en-US" sz="2800" dirty="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277507" name="Text Box 7"/>
          <p:cNvSpPr txBox="1">
            <a:spLocks noChangeArrowheads="1"/>
          </p:cNvSpPr>
          <p:nvPr/>
        </p:nvSpPr>
        <p:spPr bwMode="auto">
          <a:xfrm>
            <a:off x="9137650" y="96961"/>
            <a:ext cx="1143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50000"/>
              </a:spcBef>
              <a:spcAft>
                <a:spcPct val="0"/>
              </a:spcAft>
            </a:pPr>
            <a:r>
              <a:rPr lang="en-US" b="1" dirty="0">
                <a:solidFill>
                  <a:srgbClr val="FFFFFF"/>
                </a:solidFill>
                <a:latin typeface="Times New Roman" charset="0"/>
              </a:rPr>
              <a:t>86b-d</a:t>
            </a:r>
          </a:p>
        </p:txBody>
      </p:sp>
    </p:spTree>
    <p:extLst>
      <p:ext uri="{BB962C8B-B14F-4D97-AF65-F5344CB8AC3E}">
        <p14:creationId xmlns:p14="http://schemas.microsoft.com/office/powerpoint/2010/main" val="2734416578"/>
      </p:ext>
    </p:extLst>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1069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01069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01069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1069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01069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01069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101069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0693" grpId="0" build="p" autoUpdateAnimBg="0"/>
    </p:bldLst>
  </p:timing>
</p:sld>
</file>

<file path=ppt/slides/slide1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14786" name="Rectangle 2"/>
          <p:cNvSpPr>
            <a:spLocks noGrp="1" noChangeArrowheads="1"/>
          </p:cNvSpPr>
          <p:nvPr>
            <p:ph type="title"/>
          </p:nvPr>
        </p:nvSpPr>
        <p:spPr/>
        <p:txBody>
          <a:bodyPr/>
          <a:lstStyle/>
          <a:p>
            <a:pPr eaLnBrk="1" hangingPunct="1">
              <a:defRPr/>
            </a:pPr>
            <a:r>
              <a:rPr lang="en-US" b="1">
                <a:latin typeface="Arial" charset="0"/>
                <a:ea typeface="ＭＳ Ｐゴシック" charset="0"/>
                <a:cs typeface="ＭＳ Ｐゴシック" charset="0"/>
              </a:rPr>
              <a:t>2. Messianic/Historic View</a:t>
            </a:r>
          </a:p>
        </p:txBody>
      </p:sp>
      <p:sp>
        <p:nvSpPr>
          <p:cNvPr id="1014789" name="Rectangle 5"/>
          <p:cNvSpPr>
            <a:spLocks noChangeArrowheads="1"/>
          </p:cNvSpPr>
          <p:nvPr/>
        </p:nvSpPr>
        <p:spPr bwMode="auto">
          <a:xfrm>
            <a:off x="381000" y="1371600"/>
            <a:ext cx="8686800" cy="5257800"/>
          </a:xfrm>
          <a:prstGeom prst="rect">
            <a:avLst/>
          </a:prstGeom>
          <a:noFill/>
          <a:ln w="9525">
            <a:noFill/>
            <a:miter lim="800000"/>
            <a:headEnd/>
            <a:tailEnd/>
          </a:ln>
          <a:effectLst/>
        </p:spPr>
        <p:txBody>
          <a:bodyPr/>
          <a:lstStyle/>
          <a:p>
            <a:pPr marL="381000" indent="-381000" defTabSz="914400" fontAlgn="base">
              <a:lnSpc>
                <a:spcPct val="80000"/>
              </a:lnSpc>
              <a:spcBef>
                <a:spcPct val="20000"/>
              </a:spcBef>
              <a:spcAft>
                <a:spcPct val="0"/>
              </a:spcAft>
              <a:buClr>
                <a:srgbClr val="86D1EC"/>
              </a:buClr>
              <a:buSzPct val="90000"/>
              <a:buFont typeface="Wingdings" charset="0"/>
              <a:buBlip>
                <a:blip r:embed="rId3"/>
              </a:buBlip>
              <a:defRPr/>
            </a:pPr>
            <a:r>
              <a:rPr lang="en-US" sz="24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7 </a:t>
            </a:r>
            <a:r>
              <a:rPr lang="en-US" sz="2400" dirty="0" err="1">
                <a:solidFill>
                  <a:srgbClr val="FFFFFF"/>
                </a:solidFill>
                <a:effectLst>
                  <a:outerShdw blurRad="38100" dist="38100" dir="2700000" algn="tl">
                    <a:srgbClr val="000000"/>
                  </a:outerShdw>
                </a:effectLst>
                <a:latin typeface="Arial" charset="0"/>
                <a:ea typeface="ＭＳ Ｐゴシック" charset="0"/>
                <a:cs typeface="ＭＳ Ｐゴシック" charset="0"/>
              </a:rPr>
              <a:t>wks</a:t>
            </a:r>
            <a:r>
              <a:rPr lang="en-US" sz="24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 starts from Cyrus decree</a:t>
            </a:r>
          </a:p>
          <a:p>
            <a:pPr marL="381000" indent="-381000" defTabSz="914400" fontAlgn="base">
              <a:lnSpc>
                <a:spcPct val="80000"/>
              </a:lnSpc>
              <a:spcBef>
                <a:spcPct val="20000"/>
              </a:spcBef>
              <a:spcAft>
                <a:spcPct val="0"/>
              </a:spcAft>
              <a:buClr>
                <a:srgbClr val="86D1EC"/>
              </a:buClr>
              <a:buSzPct val="90000"/>
              <a:buFont typeface="Wingdings" charset="0"/>
              <a:buBlip>
                <a:blip r:embed="rId3"/>
              </a:buBlip>
              <a:defRPr/>
            </a:pPr>
            <a:r>
              <a:rPr lang="en-US" sz="24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62 </a:t>
            </a:r>
            <a:r>
              <a:rPr lang="en-US" sz="2400" dirty="0" err="1">
                <a:solidFill>
                  <a:srgbClr val="FFFFFF"/>
                </a:solidFill>
                <a:effectLst>
                  <a:outerShdw blurRad="38100" dist="38100" dir="2700000" algn="tl">
                    <a:srgbClr val="000000"/>
                  </a:outerShdw>
                </a:effectLst>
                <a:latin typeface="Arial" charset="0"/>
                <a:ea typeface="ＭＳ Ｐゴシック" charset="0"/>
                <a:cs typeface="ＭＳ Ｐゴシック" charset="0"/>
              </a:rPr>
              <a:t>wks</a:t>
            </a:r>
            <a:r>
              <a:rPr lang="en-US" sz="24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 ends at Christ</a:t>
            </a:r>
            <a:r>
              <a:rPr lang="fr-FR" altLang="ja-JP" sz="24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a:t>
            </a:r>
            <a:r>
              <a:rPr lang="en-US" sz="24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s first advent (9:26 occurs after this)</a:t>
            </a:r>
          </a:p>
          <a:p>
            <a:pPr marL="381000" indent="-381000" defTabSz="914400" fontAlgn="base">
              <a:lnSpc>
                <a:spcPct val="80000"/>
              </a:lnSpc>
              <a:spcBef>
                <a:spcPct val="20000"/>
              </a:spcBef>
              <a:spcAft>
                <a:spcPct val="0"/>
              </a:spcAft>
              <a:buClr>
                <a:srgbClr val="86D1EC"/>
              </a:buClr>
              <a:buSzPct val="90000"/>
              <a:buFont typeface="Wingdings" charset="0"/>
              <a:buBlip>
                <a:blip r:embed="rId3"/>
              </a:buBlip>
              <a:defRPr/>
            </a:pPr>
            <a:r>
              <a:rPr lang="en-US" sz="24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Final week – Death of Christ abolished sacrifice</a:t>
            </a:r>
          </a:p>
          <a:p>
            <a:pPr marL="381000" indent="-381000" defTabSz="914400" fontAlgn="base">
              <a:lnSpc>
                <a:spcPct val="80000"/>
              </a:lnSpc>
              <a:spcBef>
                <a:spcPct val="20000"/>
              </a:spcBef>
              <a:spcAft>
                <a:spcPct val="0"/>
              </a:spcAft>
              <a:buClr>
                <a:srgbClr val="86D1EC"/>
              </a:buClr>
              <a:buSzPct val="90000"/>
              <a:buFont typeface="Wingdings" charset="0"/>
              <a:buBlip>
                <a:blip r:embed="rId3"/>
              </a:buBlip>
              <a:defRPr/>
            </a:pPr>
            <a:r>
              <a:rPr lang="en-US" sz="24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Destruction of Jerusalem in AD 70</a:t>
            </a:r>
          </a:p>
          <a:p>
            <a:pPr marL="381000" indent="-381000" defTabSz="914400" fontAlgn="base">
              <a:lnSpc>
                <a:spcPct val="80000"/>
              </a:lnSpc>
              <a:spcBef>
                <a:spcPct val="20000"/>
              </a:spcBef>
              <a:spcAft>
                <a:spcPct val="0"/>
              </a:spcAft>
              <a:buClr>
                <a:srgbClr val="86D1EC"/>
              </a:buClr>
              <a:buSzPct val="90000"/>
              <a:buFont typeface="Wingdings" charset="0"/>
              <a:buNone/>
              <a:defRPr/>
            </a:pPr>
            <a:endParaRPr lang="en-US" sz="2400" dirty="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a:p>
            <a:pPr marL="381000" indent="-381000" defTabSz="914400" fontAlgn="base">
              <a:lnSpc>
                <a:spcPct val="80000"/>
              </a:lnSpc>
              <a:spcBef>
                <a:spcPct val="20000"/>
              </a:spcBef>
              <a:spcAft>
                <a:spcPct val="0"/>
              </a:spcAft>
              <a:buClr>
                <a:srgbClr val="86D1EC"/>
              </a:buClr>
              <a:buSzPct val="90000"/>
              <a:buFont typeface="Wingdings" charset="0"/>
              <a:buNone/>
              <a:defRPr/>
            </a:pPr>
            <a:r>
              <a:rPr lang="en-US" sz="24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Critique of the Messianic View </a:t>
            </a:r>
          </a:p>
          <a:p>
            <a:pPr marL="800100" lvl="1" indent="-342900" defTabSz="914400" fontAlgn="base">
              <a:lnSpc>
                <a:spcPct val="80000"/>
              </a:lnSpc>
              <a:spcBef>
                <a:spcPct val="20000"/>
              </a:spcBef>
              <a:spcAft>
                <a:spcPct val="0"/>
              </a:spcAft>
              <a:buFontTx/>
              <a:buChar char="–"/>
              <a:defRPr/>
            </a:pPr>
            <a:r>
              <a:rPr lang="en-US" sz="20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Rejects the gap noted by </a:t>
            </a:r>
            <a:r>
              <a:rPr lang="en-US" altLang="ja-JP" sz="20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a:t>
            </a:r>
            <a:r>
              <a:rPr lang="en-US" sz="20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after</a:t>
            </a:r>
            <a:r>
              <a:rPr lang="en-US" altLang="ja-JP" sz="20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a:t>
            </a:r>
            <a:r>
              <a:rPr lang="en-US" sz="20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 and </a:t>
            </a:r>
            <a:r>
              <a:rPr lang="en-US" altLang="ja-JP" sz="20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a:t>
            </a:r>
            <a:r>
              <a:rPr lang="en-US" sz="20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from that time to the end</a:t>
            </a:r>
            <a:r>
              <a:rPr lang="en-US" altLang="ja-JP" sz="20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a:t>
            </a:r>
            <a:r>
              <a:rPr lang="en-US" sz="20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 in Dan. 9:26</a:t>
            </a:r>
          </a:p>
          <a:p>
            <a:pPr marL="800100" lvl="1" indent="-342900" defTabSz="914400" fontAlgn="base">
              <a:lnSpc>
                <a:spcPct val="80000"/>
              </a:lnSpc>
              <a:spcBef>
                <a:spcPct val="20000"/>
              </a:spcBef>
              <a:spcAft>
                <a:spcPct val="0"/>
              </a:spcAft>
              <a:buFontTx/>
              <a:buChar char="–"/>
              <a:defRPr/>
            </a:pPr>
            <a:r>
              <a:rPr lang="en-US" sz="20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The final prince not seen as the Anti-Christ but as Christ </a:t>
            </a:r>
          </a:p>
          <a:p>
            <a:pPr marL="800100" lvl="1" indent="-342900" defTabSz="914400" fontAlgn="base">
              <a:lnSpc>
                <a:spcPct val="80000"/>
              </a:lnSpc>
              <a:spcBef>
                <a:spcPct val="20000"/>
              </a:spcBef>
              <a:spcAft>
                <a:spcPct val="0"/>
              </a:spcAft>
              <a:buFontTx/>
              <a:buChar char="–"/>
              <a:defRPr/>
            </a:pPr>
            <a:r>
              <a:rPr lang="en-US" sz="20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Sees Matt 24:15 as fulfilled in AD 70 (then Matthew wrote about it)</a:t>
            </a:r>
          </a:p>
          <a:p>
            <a:pPr marL="800100" lvl="1" indent="-342900" defTabSz="914400" fontAlgn="base">
              <a:lnSpc>
                <a:spcPct val="80000"/>
              </a:lnSpc>
              <a:spcBef>
                <a:spcPct val="20000"/>
              </a:spcBef>
              <a:spcAft>
                <a:spcPct val="0"/>
              </a:spcAft>
              <a:buFontTx/>
              <a:buChar char="–"/>
              <a:defRPr/>
            </a:pPr>
            <a:r>
              <a:rPr lang="en-US" sz="20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Interpretation of covenant (</a:t>
            </a:r>
            <a:r>
              <a:rPr lang="en-US" sz="2000" dirty="0" err="1">
                <a:solidFill>
                  <a:srgbClr val="FFFFFF"/>
                </a:solidFill>
                <a:effectLst>
                  <a:outerShdw blurRad="38100" dist="38100" dir="2700000" algn="tl">
                    <a:srgbClr val="000000"/>
                  </a:outerShdw>
                </a:effectLst>
                <a:latin typeface="Arial" charset="0"/>
                <a:ea typeface="ＭＳ Ｐゴシック" charset="0"/>
                <a:cs typeface="ＭＳ Ｐゴシック" charset="0"/>
              </a:rPr>
              <a:t>Heb</a:t>
            </a:r>
            <a:r>
              <a:rPr lang="en-US" sz="20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 8:13) and desolation (</a:t>
            </a:r>
            <a:r>
              <a:rPr lang="en-US" sz="2000" dirty="0" err="1">
                <a:solidFill>
                  <a:srgbClr val="FFFFFF"/>
                </a:solidFill>
                <a:effectLst>
                  <a:outerShdw blurRad="38100" dist="38100" dir="2700000" algn="tl">
                    <a:srgbClr val="000000"/>
                  </a:outerShdw>
                </a:effectLst>
                <a:latin typeface="Arial" charset="0"/>
                <a:ea typeface="ＭＳ Ｐゴシック" charset="0"/>
                <a:cs typeface="ＭＳ Ｐゴシック" charset="0"/>
              </a:rPr>
              <a:t>Heb</a:t>
            </a:r>
            <a:r>
              <a:rPr lang="en-US" sz="20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 9:25, 26). </a:t>
            </a:r>
          </a:p>
          <a:p>
            <a:pPr marL="800100" lvl="1" indent="-342900" defTabSz="914400" fontAlgn="base">
              <a:lnSpc>
                <a:spcPct val="80000"/>
              </a:lnSpc>
              <a:spcBef>
                <a:spcPct val="20000"/>
              </a:spcBef>
              <a:spcAft>
                <a:spcPct val="0"/>
              </a:spcAft>
              <a:buFontTx/>
              <a:buChar char="–"/>
              <a:defRPr/>
            </a:pPr>
            <a:r>
              <a:rPr lang="en-US" sz="20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Does not account for Antichrist in Rev 13:5 who will rule 42 months. </a:t>
            </a:r>
          </a:p>
          <a:p>
            <a:pPr marL="800100" lvl="1" indent="-342900" defTabSz="914400" fontAlgn="base">
              <a:lnSpc>
                <a:spcPct val="80000"/>
              </a:lnSpc>
              <a:spcBef>
                <a:spcPct val="20000"/>
              </a:spcBef>
              <a:spcAft>
                <a:spcPct val="0"/>
              </a:spcAft>
              <a:buFontTx/>
              <a:buChar char="–"/>
              <a:defRPr/>
            </a:pPr>
            <a:r>
              <a:rPr lang="en-US" sz="20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2 Thess. 2:4 says Antichrist (not Christ) will claim deity in temple </a:t>
            </a:r>
          </a:p>
          <a:p>
            <a:pPr marL="800100" lvl="1" indent="-342900" defTabSz="914400" fontAlgn="base">
              <a:lnSpc>
                <a:spcPct val="80000"/>
              </a:lnSpc>
              <a:spcBef>
                <a:spcPct val="20000"/>
              </a:spcBef>
              <a:spcAft>
                <a:spcPct val="0"/>
              </a:spcAft>
              <a:buFontTx/>
              <a:buChar char="–"/>
              <a:defRPr/>
            </a:pPr>
            <a:r>
              <a:rPr lang="en-US" sz="20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However, Young does see 11:40-44 as referring to Antichrist (Young, 248, 251)</a:t>
            </a:r>
          </a:p>
        </p:txBody>
      </p:sp>
      <p:sp>
        <p:nvSpPr>
          <p:cNvPr id="279555" name="Text Box 7"/>
          <p:cNvSpPr txBox="1">
            <a:spLocks noChangeArrowheads="1"/>
          </p:cNvSpPr>
          <p:nvPr/>
        </p:nvSpPr>
        <p:spPr bwMode="auto">
          <a:xfrm>
            <a:off x="9144000" y="76200"/>
            <a:ext cx="1143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50000"/>
              </a:spcBef>
              <a:spcAft>
                <a:spcPct val="0"/>
              </a:spcAft>
            </a:pPr>
            <a:r>
              <a:rPr lang="en-US" b="1" dirty="0">
                <a:solidFill>
                  <a:srgbClr val="FFFFFF"/>
                </a:solidFill>
                <a:latin typeface="Times New Roman" charset="0"/>
              </a:rPr>
              <a:t>86b-d</a:t>
            </a:r>
          </a:p>
        </p:txBody>
      </p:sp>
    </p:spTree>
    <p:extLst>
      <p:ext uri="{BB962C8B-B14F-4D97-AF65-F5344CB8AC3E}">
        <p14:creationId xmlns:p14="http://schemas.microsoft.com/office/powerpoint/2010/main" val="216215623"/>
      </p:ext>
    </p:extLst>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1478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1478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1478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01478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014789">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
                                          </p:stCondLst>
                                        </p:cTn>
                                        <p:tgtEl>
                                          <p:spTgt spid="1014789">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499"/>
                                          </p:stCondLst>
                                        </p:cTn>
                                        <p:tgtEl>
                                          <p:spTgt spid="1014789">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499"/>
                                          </p:stCondLst>
                                        </p:cTn>
                                        <p:tgtEl>
                                          <p:spTgt spid="1014789">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499"/>
                                          </p:stCondLst>
                                        </p:cTn>
                                        <p:tgtEl>
                                          <p:spTgt spid="1014789">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499"/>
                                          </p:stCondLst>
                                        </p:cTn>
                                        <p:tgtEl>
                                          <p:spTgt spid="1014789">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499"/>
                                          </p:stCondLst>
                                        </p:cTn>
                                        <p:tgtEl>
                                          <p:spTgt spid="1014789">
                                            <p:txEl>
                                              <p:pRg st="11" end="11"/>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499"/>
                                          </p:stCondLst>
                                        </p:cTn>
                                        <p:tgtEl>
                                          <p:spTgt spid="1014789">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4789" grpId="0" build="p" autoUpdateAnimBg="0"/>
    </p:bldLst>
  </p:timing>
</p:sld>
</file>

<file path=ppt/slides/slide1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12738" name="Rectangle 2"/>
          <p:cNvSpPr>
            <a:spLocks noGrp="1" noChangeArrowheads="1"/>
          </p:cNvSpPr>
          <p:nvPr>
            <p:ph type="title"/>
          </p:nvPr>
        </p:nvSpPr>
        <p:spPr/>
        <p:txBody>
          <a:bodyPr/>
          <a:lstStyle/>
          <a:p>
            <a:pPr eaLnBrk="1" hangingPunct="1">
              <a:defRPr/>
            </a:pPr>
            <a:r>
              <a:rPr lang="en-US" b="1">
                <a:latin typeface="Arial" charset="0"/>
                <a:ea typeface="ＭＳ Ｐゴシック" charset="0"/>
                <a:cs typeface="ＭＳ Ｐゴシック" charset="0"/>
              </a:rPr>
              <a:t>3. Amillennial Symbolic View</a:t>
            </a:r>
          </a:p>
        </p:txBody>
      </p:sp>
      <p:sp>
        <p:nvSpPr>
          <p:cNvPr id="1012741" name="Rectangle 5"/>
          <p:cNvSpPr>
            <a:spLocks noChangeArrowheads="1"/>
          </p:cNvSpPr>
          <p:nvPr/>
        </p:nvSpPr>
        <p:spPr bwMode="auto">
          <a:xfrm>
            <a:off x="228600" y="1600200"/>
            <a:ext cx="8915400" cy="5257800"/>
          </a:xfrm>
          <a:prstGeom prst="rect">
            <a:avLst/>
          </a:prstGeom>
          <a:noFill/>
          <a:ln w="9525">
            <a:noFill/>
            <a:miter lim="800000"/>
            <a:headEnd/>
            <a:tailEnd/>
          </a:ln>
          <a:effectLst/>
        </p:spPr>
        <p:txBody>
          <a:bodyPr/>
          <a:lstStyle/>
          <a:p>
            <a:pPr marL="342900" indent="-342900" defTabSz="914400" fontAlgn="base">
              <a:lnSpc>
                <a:spcPct val="80000"/>
              </a:lnSpc>
              <a:spcBef>
                <a:spcPct val="20000"/>
              </a:spcBef>
              <a:spcAft>
                <a:spcPct val="0"/>
              </a:spcAft>
              <a:buClr>
                <a:srgbClr val="86D1EC"/>
              </a:buClr>
              <a:buSzPct val="90000"/>
              <a:buFont typeface="Wingdings" charset="0"/>
              <a:buBlip>
                <a:blip r:embed="rId3"/>
              </a:buBlip>
              <a:defRPr/>
            </a:pPr>
            <a:r>
              <a:rPr lang="en-US" sz="28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70 as indefinite period – for leading people to salvation</a:t>
            </a:r>
            <a:r>
              <a:rPr lang="en-US" altLang="zh-CN" sz="2800" dirty="0">
                <a:solidFill>
                  <a:srgbClr val="FFFFFF"/>
                </a:solidFill>
                <a:effectLst>
                  <a:outerShdw blurRad="38100" dist="38100" dir="2700000" algn="tl">
                    <a:srgbClr val="000000"/>
                  </a:outerShdw>
                </a:effectLst>
                <a:latin typeface="Arial" charset="0"/>
                <a:ea typeface="宋体" charset="0"/>
                <a:cs typeface="宋体" charset="0"/>
              </a:rPr>
              <a:t> </a:t>
            </a:r>
          </a:p>
          <a:p>
            <a:pPr marL="342900" indent="-342900" defTabSz="914400" fontAlgn="base">
              <a:lnSpc>
                <a:spcPct val="80000"/>
              </a:lnSpc>
              <a:spcBef>
                <a:spcPct val="20000"/>
              </a:spcBef>
              <a:spcAft>
                <a:spcPct val="0"/>
              </a:spcAft>
              <a:buClr>
                <a:srgbClr val="86D1EC"/>
              </a:buClr>
              <a:buSzPct val="90000"/>
              <a:buFont typeface="Wingdings" charset="0"/>
              <a:buBlip>
                <a:blip r:embed="rId3"/>
              </a:buBlip>
              <a:defRPr/>
            </a:pPr>
            <a:r>
              <a:rPr lang="en-US" altLang="zh-CN" sz="2800" dirty="0">
                <a:solidFill>
                  <a:srgbClr val="FFFFFF"/>
                </a:solidFill>
                <a:effectLst>
                  <a:outerShdw blurRad="38100" dist="38100" dir="2700000" algn="tl">
                    <a:srgbClr val="000000"/>
                  </a:outerShdw>
                </a:effectLst>
                <a:latin typeface="Arial" charset="0"/>
                <a:ea typeface="宋体" charset="0"/>
                <a:cs typeface="宋体" charset="0"/>
              </a:rPr>
              <a:t>Seven as a mark of divine work, symbolizing completion</a:t>
            </a:r>
          </a:p>
          <a:p>
            <a:pPr marL="742950" lvl="1" indent="-285750" defTabSz="914400" fontAlgn="base">
              <a:lnSpc>
                <a:spcPct val="80000"/>
              </a:lnSpc>
              <a:spcBef>
                <a:spcPct val="20000"/>
              </a:spcBef>
              <a:spcAft>
                <a:spcPct val="0"/>
              </a:spcAft>
              <a:buFontTx/>
              <a:buChar char="–"/>
              <a:defRPr/>
            </a:pPr>
            <a:r>
              <a:rPr lang="en-US" altLang="zh-CN" sz="2400" dirty="0">
                <a:solidFill>
                  <a:srgbClr val="FFFFFF"/>
                </a:solidFill>
                <a:effectLst>
                  <a:outerShdw blurRad="38100" dist="38100" dir="2700000" algn="tl">
                    <a:srgbClr val="000000"/>
                  </a:outerShdw>
                </a:effectLst>
                <a:latin typeface="Arial" charset="0"/>
                <a:ea typeface="宋体" charset="0"/>
                <a:cs typeface="宋体" charset="0"/>
              </a:rPr>
              <a:t>First 7 years begins with the Cyrus decree (538 BC)</a:t>
            </a:r>
          </a:p>
          <a:p>
            <a:pPr marL="742950" lvl="1" indent="-285750" defTabSz="914400" fontAlgn="base">
              <a:lnSpc>
                <a:spcPct val="80000"/>
              </a:lnSpc>
              <a:spcBef>
                <a:spcPct val="20000"/>
              </a:spcBef>
              <a:spcAft>
                <a:spcPct val="0"/>
              </a:spcAft>
              <a:buFontTx/>
              <a:buChar char="–"/>
              <a:defRPr/>
            </a:pPr>
            <a:r>
              <a:rPr lang="en-US" altLang="zh-CN" sz="2400" dirty="0">
                <a:solidFill>
                  <a:srgbClr val="FFFFFF"/>
                </a:solidFill>
                <a:effectLst>
                  <a:outerShdw blurRad="38100" dist="38100" dir="2700000" algn="tl">
                    <a:srgbClr val="000000"/>
                  </a:outerShdw>
                </a:effectLst>
                <a:latin typeface="Arial" charset="0"/>
                <a:ea typeface="宋体" charset="0"/>
                <a:cs typeface="宋体" charset="0"/>
              </a:rPr>
              <a:t>The 62 weeks  = the gospel is preached </a:t>
            </a:r>
          </a:p>
          <a:p>
            <a:pPr marL="742950" lvl="1" indent="-285750" defTabSz="914400" fontAlgn="base">
              <a:lnSpc>
                <a:spcPct val="80000"/>
              </a:lnSpc>
              <a:spcBef>
                <a:spcPct val="20000"/>
              </a:spcBef>
              <a:spcAft>
                <a:spcPct val="0"/>
              </a:spcAft>
              <a:buFontTx/>
              <a:buChar char="–"/>
              <a:defRPr/>
            </a:pPr>
            <a:r>
              <a:rPr lang="en-US" altLang="zh-CN" sz="2400" dirty="0">
                <a:solidFill>
                  <a:srgbClr val="FFFFFF"/>
                </a:solidFill>
                <a:effectLst>
                  <a:outerShdw blurRad="38100" dist="38100" dir="2700000" algn="tl">
                    <a:srgbClr val="000000"/>
                  </a:outerShdw>
                </a:effectLst>
                <a:latin typeface="Arial" charset="0"/>
                <a:ea typeface="宋体" charset="0"/>
                <a:cs typeface="宋体" charset="0"/>
              </a:rPr>
              <a:t>The final week = antichrist rule, Christ lost influence</a:t>
            </a:r>
          </a:p>
          <a:p>
            <a:pPr marL="742950" lvl="1" indent="-285750" defTabSz="914400" fontAlgn="base">
              <a:lnSpc>
                <a:spcPct val="80000"/>
              </a:lnSpc>
              <a:spcBef>
                <a:spcPct val="20000"/>
              </a:spcBef>
              <a:spcAft>
                <a:spcPct val="0"/>
              </a:spcAft>
              <a:buFontTx/>
              <a:buChar char="–"/>
              <a:defRPr/>
            </a:pPr>
            <a:r>
              <a:rPr lang="en-US" altLang="zh-CN" sz="2400" dirty="0">
                <a:solidFill>
                  <a:srgbClr val="FFFFFF"/>
                </a:solidFill>
                <a:effectLst>
                  <a:outerShdw blurRad="38100" dist="38100" dir="2700000" algn="tl">
                    <a:srgbClr val="000000"/>
                  </a:outerShdw>
                </a:effectLst>
                <a:latin typeface="Arial" charset="0"/>
                <a:ea typeface="宋体" charset="0"/>
                <a:cs typeface="宋体" charset="0"/>
              </a:rPr>
              <a:t>70 years end in Christ second coming</a:t>
            </a:r>
          </a:p>
          <a:p>
            <a:pPr marL="742950" lvl="1" indent="-285750" defTabSz="914400" fontAlgn="base">
              <a:lnSpc>
                <a:spcPct val="80000"/>
              </a:lnSpc>
              <a:spcBef>
                <a:spcPct val="20000"/>
              </a:spcBef>
              <a:spcAft>
                <a:spcPct val="0"/>
              </a:spcAft>
              <a:buFontTx/>
              <a:buChar char="–"/>
              <a:defRPr/>
            </a:pPr>
            <a:endParaRPr lang="en-US" altLang="zh-CN" sz="2400" dirty="0">
              <a:solidFill>
                <a:srgbClr val="FFFFFF"/>
              </a:solidFill>
              <a:effectLst>
                <a:outerShdw blurRad="38100" dist="38100" dir="2700000" algn="tl">
                  <a:srgbClr val="000000"/>
                </a:outerShdw>
              </a:effectLst>
              <a:latin typeface="Arial" charset="0"/>
              <a:ea typeface="宋体" charset="0"/>
              <a:cs typeface="宋体" charset="0"/>
            </a:endParaRPr>
          </a:p>
          <a:p>
            <a:pPr marL="342900" indent="-342900" defTabSz="914400" fontAlgn="base">
              <a:lnSpc>
                <a:spcPct val="80000"/>
              </a:lnSpc>
              <a:spcBef>
                <a:spcPct val="20000"/>
              </a:spcBef>
              <a:spcAft>
                <a:spcPct val="0"/>
              </a:spcAft>
              <a:buClr>
                <a:srgbClr val="86D1EC"/>
              </a:buClr>
              <a:buSzPct val="90000"/>
              <a:buFont typeface="Wingdings" charset="0"/>
              <a:buNone/>
              <a:defRPr/>
            </a:pPr>
            <a:r>
              <a:rPr lang="en-US" altLang="zh-CN" sz="2800" dirty="0">
                <a:solidFill>
                  <a:srgbClr val="FFFFFF"/>
                </a:solidFill>
                <a:effectLst>
                  <a:outerShdw blurRad="38100" dist="38100" dir="2700000" algn="tl">
                    <a:srgbClr val="000000"/>
                  </a:outerShdw>
                </a:effectLst>
                <a:latin typeface="Arial" charset="0"/>
                <a:ea typeface="宋体" charset="0"/>
                <a:cs typeface="宋体" charset="0"/>
              </a:rPr>
              <a:t>Comments on Symbolic View</a:t>
            </a:r>
          </a:p>
          <a:p>
            <a:pPr marL="742950" lvl="1" indent="-285750" defTabSz="914400" fontAlgn="base">
              <a:lnSpc>
                <a:spcPct val="80000"/>
              </a:lnSpc>
              <a:spcBef>
                <a:spcPct val="20000"/>
              </a:spcBef>
              <a:spcAft>
                <a:spcPct val="0"/>
              </a:spcAft>
              <a:buFontTx/>
              <a:buChar char="–"/>
              <a:defRPr/>
            </a:pPr>
            <a:r>
              <a:rPr lang="en-US" altLang="zh-CN" sz="2400" dirty="0">
                <a:solidFill>
                  <a:srgbClr val="FFFFFF"/>
                </a:solidFill>
                <a:effectLst>
                  <a:outerShdw blurRad="38100" dist="38100" dir="2700000" algn="tl">
                    <a:srgbClr val="000000"/>
                  </a:outerShdw>
                </a:effectLst>
                <a:latin typeface="Arial" charset="0"/>
                <a:ea typeface="宋体" charset="0"/>
                <a:cs typeface="宋体" charset="0"/>
              </a:rPr>
              <a:t>70x7 are for all people, not exclusive to Israel</a:t>
            </a:r>
          </a:p>
          <a:p>
            <a:pPr marL="742950" lvl="1" indent="-285750" defTabSz="914400" fontAlgn="base">
              <a:lnSpc>
                <a:spcPct val="80000"/>
              </a:lnSpc>
              <a:spcBef>
                <a:spcPct val="20000"/>
              </a:spcBef>
              <a:spcAft>
                <a:spcPct val="0"/>
              </a:spcAft>
              <a:buFontTx/>
              <a:buChar char="–"/>
              <a:defRPr/>
            </a:pPr>
            <a:r>
              <a:rPr lang="en-US" altLang="zh-CN" sz="2400" dirty="0">
                <a:solidFill>
                  <a:srgbClr val="FFFFFF"/>
                </a:solidFill>
                <a:effectLst>
                  <a:outerShdw blurRad="38100" dist="38100" dir="2700000" algn="tl">
                    <a:srgbClr val="000000"/>
                  </a:outerShdw>
                </a:effectLst>
                <a:latin typeface="Arial" charset="0"/>
                <a:ea typeface="宋体" charset="0"/>
                <a:cs typeface="宋体" charset="0"/>
              </a:rPr>
              <a:t>Glosses over details of prophetic elements</a:t>
            </a:r>
          </a:p>
          <a:p>
            <a:pPr marL="742950" lvl="1" indent="-285750" defTabSz="914400" fontAlgn="base">
              <a:lnSpc>
                <a:spcPct val="80000"/>
              </a:lnSpc>
              <a:spcBef>
                <a:spcPct val="20000"/>
              </a:spcBef>
              <a:spcAft>
                <a:spcPct val="0"/>
              </a:spcAft>
              <a:buFontTx/>
              <a:buChar char="–"/>
              <a:defRPr/>
            </a:pPr>
            <a:r>
              <a:rPr lang="en-US" altLang="zh-CN" sz="2400" dirty="0">
                <a:solidFill>
                  <a:srgbClr val="FFFFFF"/>
                </a:solidFill>
                <a:effectLst>
                  <a:outerShdw blurRad="38100" dist="38100" dir="2700000" algn="tl">
                    <a:srgbClr val="000000"/>
                  </a:outerShdw>
                </a:effectLst>
                <a:latin typeface="Arial" charset="0"/>
                <a:ea typeface="宋体" charset="0"/>
                <a:cs typeface="宋体" charset="0"/>
              </a:rPr>
              <a:t>Cyrus</a:t>
            </a:r>
            <a:r>
              <a:rPr lang="fr-FR" altLang="zh-CN" sz="2400" dirty="0">
                <a:solidFill>
                  <a:srgbClr val="FFFFFF"/>
                </a:solidFill>
                <a:effectLst>
                  <a:outerShdw blurRad="38100" dist="38100" dir="2700000" algn="tl">
                    <a:srgbClr val="000000"/>
                  </a:outerShdw>
                </a:effectLst>
                <a:latin typeface="Arial" charset="0"/>
                <a:ea typeface="宋体" charset="0"/>
                <a:cs typeface="宋体" charset="0"/>
              </a:rPr>
              <a:t>'</a:t>
            </a:r>
            <a:r>
              <a:rPr lang="en-US" altLang="zh-CN" sz="2400" dirty="0">
                <a:solidFill>
                  <a:srgbClr val="FFFFFF"/>
                </a:solidFill>
                <a:effectLst>
                  <a:outerShdw blurRad="38100" dist="38100" dir="2700000" algn="tl">
                    <a:srgbClr val="000000"/>
                  </a:outerShdw>
                </a:effectLst>
                <a:latin typeface="Arial" charset="0"/>
                <a:ea typeface="宋体" charset="0"/>
                <a:cs typeface="宋体" charset="0"/>
              </a:rPr>
              <a:t>s decree - Closest to the time Daniel</a:t>
            </a:r>
            <a:r>
              <a:rPr lang="fr-FR" altLang="zh-CN" sz="2400" dirty="0">
                <a:solidFill>
                  <a:srgbClr val="FFFFFF"/>
                </a:solidFill>
                <a:effectLst>
                  <a:outerShdw blurRad="38100" dist="38100" dir="2700000" algn="tl">
                    <a:srgbClr val="000000"/>
                  </a:outerShdw>
                </a:effectLst>
                <a:latin typeface="Arial" charset="0"/>
                <a:ea typeface="宋体" charset="0"/>
                <a:cs typeface="宋体" charset="0"/>
              </a:rPr>
              <a:t>'</a:t>
            </a:r>
            <a:r>
              <a:rPr lang="en-US" altLang="zh-CN" sz="2400" dirty="0">
                <a:solidFill>
                  <a:srgbClr val="FFFFFF"/>
                </a:solidFill>
                <a:effectLst>
                  <a:outerShdw blurRad="38100" dist="38100" dir="2700000" algn="tl">
                    <a:srgbClr val="000000"/>
                  </a:outerShdw>
                </a:effectLst>
                <a:latin typeface="Arial" charset="0"/>
                <a:ea typeface="宋体" charset="0"/>
                <a:cs typeface="宋体" charset="0"/>
              </a:rPr>
              <a:t>s prayer</a:t>
            </a:r>
          </a:p>
          <a:p>
            <a:pPr marL="342900" indent="-342900" defTabSz="914400" fontAlgn="base">
              <a:lnSpc>
                <a:spcPct val="80000"/>
              </a:lnSpc>
              <a:spcBef>
                <a:spcPct val="20000"/>
              </a:spcBef>
              <a:spcAft>
                <a:spcPct val="0"/>
              </a:spcAft>
              <a:buClr>
                <a:srgbClr val="86D1EC"/>
              </a:buClr>
              <a:buSzPct val="90000"/>
              <a:buFont typeface="Wingdings" charset="0"/>
              <a:buNone/>
              <a:defRPr/>
            </a:pPr>
            <a:endParaRPr lang="en-US" sz="2800" dirty="0">
              <a:solidFill>
                <a:srgbClr val="FFFFFF"/>
              </a:solidFill>
              <a:effectLst>
                <a:outerShdw blurRad="38100" dist="38100" dir="2700000" algn="tl">
                  <a:srgbClr val="000000"/>
                </a:outerShdw>
              </a:effectLst>
              <a:latin typeface="Arial" charset="0"/>
              <a:ea typeface="宋体" charset="0"/>
              <a:cs typeface="宋体" charset="0"/>
            </a:endParaRPr>
          </a:p>
        </p:txBody>
      </p:sp>
      <p:sp>
        <p:nvSpPr>
          <p:cNvPr id="281603" name="Text Box 7"/>
          <p:cNvSpPr txBox="1">
            <a:spLocks noChangeArrowheads="1"/>
          </p:cNvSpPr>
          <p:nvPr/>
        </p:nvSpPr>
        <p:spPr bwMode="auto">
          <a:xfrm>
            <a:off x="9144000" y="96961"/>
            <a:ext cx="1143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50000"/>
              </a:spcBef>
              <a:spcAft>
                <a:spcPct val="0"/>
              </a:spcAft>
            </a:pPr>
            <a:r>
              <a:rPr lang="en-US" b="1" dirty="0">
                <a:solidFill>
                  <a:srgbClr val="FFFFFF"/>
                </a:solidFill>
                <a:latin typeface="Times New Roman" charset="0"/>
              </a:rPr>
              <a:t>86b-d</a:t>
            </a:r>
          </a:p>
        </p:txBody>
      </p:sp>
    </p:spTree>
    <p:extLst>
      <p:ext uri="{BB962C8B-B14F-4D97-AF65-F5344CB8AC3E}">
        <p14:creationId xmlns:p14="http://schemas.microsoft.com/office/powerpoint/2010/main" val="1845158841"/>
      </p:ext>
    </p:extLst>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1274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12741">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1012741">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012741">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012741">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012741">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012741">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
                                          </p:stCondLst>
                                        </p:cTn>
                                        <p:tgtEl>
                                          <p:spTgt spid="1012741">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499"/>
                                          </p:stCondLst>
                                        </p:cTn>
                                        <p:tgtEl>
                                          <p:spTgt spid="1012741">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499"/>
                                          </p:stCondLst>
                                        </p:cTn>
                                        <p:tgtEl>
                                          <p:spTgt spid="101274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2741" grpId="0" build="p" autoUpdateAnimBg="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6834" name="Rectangle 2"/>
          <p:cNvSpPr>
            <a:spLocks noGrp="1" noChangeArrowheads="1"/>
          </p:cNvSpPr>
          <p:nvPr>
            <p:ph type="title"/>
          </p:nvPr>
        </p:nvSpPr>
        <p:spPr>
          <a:xfrm>
            <a:off x="228600" y="0"/>
            <a:ext cx="8763000" cy="1066800"/>
          </a:xfrm>
        </p:spPr>
        <p:txBody>
          <a:bodyPr/>
          <a:lstStyle/>
          <a:p>
            <a:pPr eaLnBrk="1" hangingPunct="1">
              <a:defRPr/>
            </a:pPr>
            <a:r>
              <a:rPr lang="en-US">
                <a:latin typeface="Arial" charset="0"/>
                <a:ea typeface="ＭＳ Ｐゴシック" charset="0"/>
                <a:cs typeface="ＭＳ Ｐゴシック" charset="0"/>
              </a:rPr>
              <a:t>Messianic View of James E. Smith</a:t>
            </a:r>
          </a:p>
        </p:txBody>
      </p:sp>
      <p:pic>
        <p:nvPicPr>
          <p:cNvPr id="283650"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941388"/>
            <a:ext cx="7620000" cy="481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3651" name="Text Box 5"/>
          <p:cNvSpPr txBox="1">
            <a:spLocks noChangeArrowheads="1"/>
          </p:cNvSpPr>
          <p:nvPr/>
        </p:nvSpPr>
        <p:spPr bwMode="auto">
          <a:xfrm>
            <a:off x="288925" y="5680075"/>
            <a:ext cx="3673475"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fontAlgn="base">
              <a:spcBef>
                <a:spcPct val="0"/>
              </a:spcBef>
              <a:spcAft>
                <a:spcPct val="0"/>
              </a:spcAft>
            </a:pPr>
            <a:r>
              <a:rPr lang="en-US" sz="1800" i="1">
                <a:solidFill>
                  <a:srgbClr val="FFFFFF"/>
                </a:solidFill>
                <a:latin typeface="Times New Roman" charset="0"/>
              </a:rPr>
              <a:t>The Major Prophets</a:t>
            </a:r>
            <a:r>
              <a:rPr lang="en-US" sz="1800">
                <a:solidFill>
                  <a:srgbClr val="FFFFFF"/>
                </a:solidFill>
                <a:latin typeface="Times New Roman" charset="0"/>
              </a:rPr>
              <a:t> (Joplin, MO: College Press, 1995), LOGOS electronic version chart 22</a:t>
            </a:r>
          </a:p>
        </p:txBody>
      </p:sp>
      <p:sp>
        <p:nvSpPr>
          <p:cNvPr id="1016838" name="Rectangle 6"/>
          <p:cNvSpPr>
            <a:spLocks noChangeArrowheads="1"/>
          </p:cNvSpPr>
          <p:nvPr/>
        </p:nvSpPr>
        <p:spPr bwMode="auto">
          <a:xfrm>
            <a:off x="4419600" y="4419600"/>
            <a:ext cx="4724400" cy="2438400"/>
          </a:xfrm>
          <a:prstGeom prst="rect">
            <a:avLst/>
          </a:prstGeom>
          <a:solidFill>
            <a:srgbClr val="FF0000"/>
          </a:solidFill>
          <a:ln w="9525">
            <a:noFill/>
            <a:miter lim="800000"/>
            <a:headEnd/>
            <a:tailEnd/>
          </a:ln>
          <a:effectLst/>
        </p:spPr>
        <p:txBody>
          <a:bodyPr/>
          <a:lstStyle/>
          <a:p>
            <a:pPr marL="342900" indent="-342900" defTabSz="914400" fontAlgn="base">
              <a:spcBef>
                <a:spcPct val="20000"/>
              </a:spcBef>
              <a:spcAft>
                <a:spcPct val="0"/>
              </a:spcAft>
              <a:buClr>
                <a:srgbClr val="86D1EC"/>
              </a:buClr>
              <a:buSzPct val="90000"/>
              <a:buFont typeface="Wingdings" charset="0"/>
              <a:buNone/>
              <a:defRPr/>
            </a:pPr>
            <a:r>
              <a:rPr lang="en-US" sz="2400">
                <a:solidFill>
                  <a:srgbClr val="FFFFFF"/>
                </a:solidFill>
                <a:effectLst>
                  <a:outerShdw blurRad="38100" dist="38100" dir="2700000" algn="tl">
                    <a:srgbClr val="000000"/>
                  </a:outerShdw>
                </a:effectLst>
                <a:latin typeface="Arial" charset="0"/>
                <a:ea typeface="ＭＳ Ｐゴシック" charset="0"/>
                <a:cs typeface="ＭＳ Ｐゴシック" charset="0"/>
              </a:rPr>
              <a:t>Problems?</a:t>
            </a:r>
            <a:endParaRPr lang="en-US" sz="28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a:p>
            <a:pPr marL="342900" indent="-342900" defTabSz="914400" fontAlgn="base">
              <a:spcBef>
                <a:spcPct val="20000"/>
              </a:spcBef>
              <a:spcAft>
                <a:spcPct val="0"/>
              </a:spcAft>
              <a:buClr>
                <a:srgbClr val="86D1EC"/>
              </a:buClr>
              <a:buSzPct val="90000"/>
              <a:buFont typeface="Wingdings" charset="0"/>
              <a:buBlip>
                <a:blip r:embed="rId4"/>
              </a:buBlip>
              <a:defRPr/>
            </a:pPr>
            <a:r>
              <a:rPr lang="en-US" sz="2000">
                <a:solidFill>
                  <a:srgbClr val="FFFFFF"/>
                </a:solidFill>
                <a:effectLst>
                  <a:outerShdw blurRad="38100" dist="38100" dir="2700000" algn="tl">
                    <a:srgbClr val="000000"/>
                  </a:outerShdw>
                </a:effectLst>
                <a:latin typeface="Arial" charset="0"/>
                <a:ea typeface="ＭＳ Ｐゴシック" charset="0"/>
                <a:cs typeface="ＭＳ Ｐゴシック" charset="0"/>
              </a:rPr>
              <a:t>Actual decree date was 444 BC</a:t>
            </a:r>
          </a:p>
          <a:p>
            <a:pPr marL="342900" indent="-342900" defTabSz="914400" fontAlgn="base">
              <a:spcBef>
                <a:spcPct val="20000"/>
              </a:spcBef>
              <a:spcAft>
                <a:spcPct val="0"/>
              </a:spcAft>
              <a:buClr>
                <a:srgbClr val="86D1EC"/>
              </a:buClr>
              <a:buSzPct val="90000"/>
              <a:buFont typeface="Wingdings" charset="0"/>
              <a:buBlip>
                <a:blip r:embed="rId4"/>
              </a:buBlip>
              <a:defRPr/>
            </a:pPr>
            <a:r>
              <a:rPr lang="en-US" sz="2000">
                <a:solidFill>
                  <a:srgbClr val="FFFFFF"/>
                </a:solidFill>
                <a:effectLst>
                  <a:outerShdw blurRad="38100" dist="38100" dir="2700000" algn="tl">
                    <a:srgbClr val="000000"/>
                  </a:outerShdw>
                </a:effectLst>
                <a:latin typeface="Arial" charset="0"/>
                <a:ea typeface="ＭＳ Ｐゴシック" charset="0"/>
                <a:cs typeface="ＭＳ Ｐゴシック" charset="0"/>
              </a:rPr>
              <a:t>Christ did not make a covenant with Israel at His baptism (cf. Dan 9:27)</a:t>
            </a:r>
          </a:p>
          <a:p>
            <a:pPr marL="342900" indent="-342900" defTabSz="914400" fontAlgn="base">
              <a:spcBef>
                <a:spcPct val="20000"/>
              </a:spcBef>
              <a:spcAft>
                <a:spcPct val="0"/>
              </a:spcAft>
              <a:buClr>
                <a:srgbClr val="86D1EC"/>
              </a:buClr>
              <a:buSzPct val="90000"/>
              <a:buFont typeface="Wingdings" charset="0"/>
              <a:buBlip>
                <a:blip r:embed="rId4"/>
              </a:buBlip>
              <a:defRPr/>
            </a:pPr>
            <a:r>
              <a:rPr lang="en-US" sz="2000">
                <a:solidFill>
                  <a:srgbClr val="FFFFFF"/>
                </a:solidFill>
                <a:effectLst>
                  <a:outerShdw blurRad="38100" dist="38100" dir="2700000" algn="tl">
                    <a:srgbClr val="000000"/>
                  </a:outerShdw>
                </a:effectLst>
                <a:latin typeface="Arial" charset="0"/>
                <a:ea typeface="ＭＳ Ｐゴシック" charset="0"/>
                <a:cs typeface="ＭＳ Ｐゴシック" charset="0"/>
              </a:rPr>
              <a:t>The one who stops the sacrifice (Dan. 9:27) also desecrates the temple (cf. 2 Thess. 2:4; Rev. 13:5)</a:t>
            </a:r>
            <a:endParaRPr lang="en-US" sz="28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116594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168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6838" grpId="0" animBg="1"/>
    </p:bldLst>
  </p:timing>
</p:sld>
</file>

<file path=ppt/slides/slide1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18882" name="Rectangle 2"/>
          <p:cNvSpPr>
            <a:spLocks noGrp="1" noChangeArrowheads="1"/>
          </p:cNvSpPr>
          <p:nvPr>
            <p:ph type="title"/>
          </p:nvPr>
        </p:nvSpPr>
        <p:spPr/>
        <p:txBody>
          <a:bodyPr/>
          <a:lstStyle/>
          <a:p>
            <a:pPr eaLnBrk="1" hangingPunct="1">
              <a:defRPr/>
            </a:pPr>
            <a:r>
              <a:rPr lang="en-US" b="1">
                <a:latin typeface="Arial" charset="0"/>
                <a:ea typeface="ＭＳ Ｐゴシック" charset="0"/>
                <a:cs typeface="ＭＳ Ｐゴシック" charset="0"/>
              </a:rPr>
              <a:t>4. Premillennial View</a:t>
            </a:r>
          </a:p>
        </p:txBody>
      </p:sp>
      <p:sp>
        <p:nvSpPr>
          <p:cNvPr id="1018885" name="Rectangle 5"/>
          <p:cNvSpPr>
            <a:spLocks noChangeArrowheads="1"/>
          </p:cNvSpPr>
          <p:nvPr/>
        </p:nvSpPr>
        <p:spPr bwMode="auto">
          <a:xfrm>
            <a:off x="228600" y="1600200"/>
            <a:ext cx="8686800" cy="3505200"/>
          </a:xfrm>
          <a:prstGeom prst="rect">
            <a:avLst/>
          </a:prstGeom>
          <a:noFill/>
          <a:ln w="9525">
            <a:noFill/>
            <a:miter lim="800000"/>
            <a:headEnd/>
            <a:tailEnd/>
          </a:ln>
          <a:effectLst/>
        </p:spPr>
        <p:txBody>
          <a:bodyPr/>
          <a:lstStyle/>
          <a:p>
            <a:pPr marL="342900" indent="-342900" defTabSz="914400" fontAlgn="base">
              <a:spcBef>
                <a:spcPct val="20000"/>
              </a:spcBef>
              <a:spcAft>
                <a:spcPct val="0"/>
              </a:spcAft>
              <a:buClr>
                <a:srgbClr val="86D1EC"/>
              </a:buClr>
              <a:buSzPct val="90000"/>
              <a:buFont typeface="Wingdings" charset="0"/>
              <a:buBlip>
                <a:blip r:embed="rId3"/>
              </a:buBlip>
              <a:defRPr/>
            </a:pPr>
            <a:r>
              <a:rPr lang="en-US" sz="32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7 weeks start from 444 BC at the </a:t>
            </a:r>
            <a:r>
              <a:rPr lang="en-US" sz="3200" dirty="0" err="1">
                <a:solidFill>
                  <a:srgbClr val="FFFFFF"/>
                </a:solidFill>
                <a:effectLst>
                  <a:outerShdw blurRad="38100" dist="38100" dir="2700000" algn="tl">
                    <a:srgbClr val="000000"/>
                  </a:outerShdw>
                </a:effectLst>
                <a:latin typeface="Arial" charset="0"/>
                <a:ea typeface="ＭＳ Ｐゴシック" charset="0"/>
                <a:cs typeface="ＭＳ Ｐゴシック" charset="0"/>
              </a:rPr>
              <a:t>Artaxerxes</a:t>
            </a:r>
            <a:r>
              <a:rPr lang="en-US" sz="32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 decree to Nehemiah</a:t>
            </a:r>
          </a:p>
          <a:p>
            <a:pPr marL="342900" indent="-342900" defTabSz="914400" fontAlgn="base">
              <a:spcBef>
                <a:spcPct val="20000"/>
              </a:spcBef>
              <a:spcAft>
                <a:spcPct val="0"/>
              </a:spcAft>
              <a:buClr>
                <a:srgbClr val="86D1EC"/>
              </a:buClr>
              <a:buSzPct val="90000"/>
              <a:buFont typeface="Wingdings" charset="0"/>
              <a:buBlip>
                <a:blip r:embed="rId3"/>
              </a:buBlip>
              <a:defRPr/>
            </a:pPr>
            <a:r>
              <a:rPr lang="en-US" sz="32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62 weeks end with Christ</a:t>
            </a:r>
            <a:r>
              <a:rPr lang="fr-FR" altLang="ja-JP" sz="32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a:t>
            </a:r>
            <a:r>
              <a:rPr lang="en-US" sz="32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s Triumphal Entry </a:t>
            </a:r>
          </a:p>
          <a:p>
            <a:pPr marL="342900" indent="-342900" defTabSz="914400" fontAlgn="base">
              <a:spcBef>
                <a:spcPct val="20000"/>
              </a:spcBef>
              <a:spcAft>
                <a:spcPct val="0"/>
              </a:spcAft>
              <a:buClr>
                <a:srgbClr val="86D1EC"/>
              </a:buClr>
              <a:buSzPct val="90000"/>
              <a:buFont typeface="Wingdings" charset="0"/>
              <a:buBlip>
                <a:blip r:embed="rId3"/>
              </a:buBlip>
              <a:defRPr/>
            </a:pPr>
            <a:r>
              <a:rPr lang="en-US" sz="32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Gap = the church age = times of Gentiles 	(</a:t>
            </a:r>
            <a:r>
              <a:rPr lang="en-US" sz="28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Note Jesus</a:t>
            </a:r>
            <a:r>
              <a:rPr lang="fr-FR" altLang="ja-JP" sz="28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a:t>
            </a:r>
            <a:r>
              <a:rPr lang="en-US" sz="28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 prophecy in Luke 21:24)</a:t>
            </a:r>
            <a:r>
              <a:rPr lang="en-US" sz="32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 </a:t>
            </a:r>
          </a:p>
          <a:p>
            <a:pPr marL="342900" indent="-342900" defTabSz="914400" fontAlgn="base">
              <a:spcBef>
                <a:spcPct val="20000"/>
              </a:spcBef>
              <a:spcAft>
                <a:spcPct val="0"/>
              </a:spcAft>
              <a:buClr>
                <a:srgbClr val="86D1EC"/>
              </a:buClr>
              <a:buSzPct val="90000"/>
              <a:buFont typeface="Wingdings" charset="0"/>
              <a:buBlip>
                <a:blip r:embed="rId3"/>
              </a:buBlip>
              <a:defRPr/>
            </a:pPr>
            <a:r>
              <a:rPr lang="en-US" sz="32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The final week = 7 years of tribulation</a:t>
            </a:r>
          </a:p>
        </p:txBody>
      </p:sp>
      <p:sp>
        <p:nvSpPr>
          <p:cNvPr id="285699" name="Text Box 7"/>
          <p:cNvSpPr txBox="1">
            <a:spLocks noChangeArrowheads="1"/>
          </p:cNvSpPr>
          <p:nvPr/>
        </p:nvSpPr>
        <p:spPr bwMode="auto">
          <a:xfrm>
            <a:off x="9241427" y="120263"/>
            <a:ext cx="1143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50000"/>
              </a:spcBef>
              <a:spcAft>
                <a:spcPct val="0"/>
              </a:spcAft>
            </a:pPr>
            <a:r>
              <a:rPr lang="en-US" b="1" dirty="0">
                <a:solidFill>
                  <a:srgbClr val="FFFFFF"/>
                </a:solidFill>
                <a:latin typeface="Times New Roman" charset="0"/>
              </a:rPr>
              <a:t>86b-d</a:t>
            </a:r>
          </a:p>
        </p:txBody>
      </p:sp>
    </p:spTree>
    <p:extLst>
      <p:ext uri="{BB962C8B-B14F-4D97-AF65-F5344CB8AC3E}">
        <p14:creationId xmlns:p14="http://schemas.microsoft.com/office/powerpoint/2010/main" val="4031598777"/>
      </p:ext>
    </p:extLst>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1888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1888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1888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01888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8885" grpId="0" build="p" autoUpdateAnimBg="0"/>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1954"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p:spPr>
        <p:txBody>
          <a:bodyPr wrap="none" anchor="ctr"/>
          <a:lstStyle/>
          <a:p>
            <a:pPr algn="r" defTabSz="914400" fontAlgn="base">
              <a:spcBef>
                <a:spcPct val="0"/>
              </a:spcBef>
              <a:spcAft>
                <a:spcPct val="0"/>
              </a:spcAft>
              <a:defRPr/>
            </a:pPr>
            <a:endParaRPr lang="en-US" sz="2400" b="1">
              <a:solidFill>
                <a:srgbClr val="000000"/>
              </a:solidFill>
              <a:effectLst>
                <a:outerShdw blurRad="38100" dist="38100" dir="2700000" algn="tl">
                  <a:srgbClr val="FFFFFF"/>
                </a:outerShdw>
              </a:effectLst>
              <a:latin typeface="Times New Roman" pitchFamily="21" charset="0"/>
              <a:ea typeface="ＭＳ Ｐゴシック" charset="0"/>
              <a:cs typeface="ＭＳ Ｐゴシック" charset="0"/>
            </a:endParaRPr>
          </a:p>
        </p:txBody>
      </p:sp>
      <p:sp>
        <p:nvSpPr>
          <p:cNvPr id="1021955" name="Rectangle 3" descr="Green marble"/>
          <p:cNvSpPr>
            <a:spLocks noChangeArrowheads="1"/>
          </p:cNvSpPr>
          <p:nvPr/>
        </p:nvSpPr>
        <p:spPr bwMode="auto">
          <a:xfrm>
            <a:off x="533400" y="3441700"/>
            <a:ext cx="5486400" cy="9906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Comic Sans MS" pitchFamily="21" charset="0"/>
              <a:ea typeface="ＭＳ Ｐゴシック" charset="0"/>
              <a:cs typeface="ＭＳ Ｐゴシック" charset="0"/>
            </a:endParaRPr>
          </a:p>
        </p:txBody>
      </p:sp>
      <p:sp>
        <p:nvSpPr>
          <p:cNvPr id="1021956" name="Text Box 4"/>
          <p:cNvSpPr txBox="1">
            <a:spLocks noChangeArrowheads="1"/>
          </p:cNvSpPr>
          <p:nvPr/>
        </p:nvSpPr>
        <p:spPr bwMode="auto">
          <a:xfrm>
            <a:off x="685800" y="2679700"/>
            <a:ext cx="5181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4000" b="1">
                <a:solidFill>
                  <a:srgbClr val="FFFFFF"/>
                </a:solidFill>
                <a:latin typeface="Times New Roman" pitchFamily="21" charset="0"/>
                <a:ea typeface="ＭＳ Ｐゴシック" charset="0"/>
                <a:cs typeface="ＭＳ Ｐゴシック" charset="0"/>
              </a:rPr>
              <a:t>69 sevens = 483 years</a:t>
            </a:r>
          </a:p>
        </p:txBody>
      </p:sp>
      <p:sp>
        <p:nvSpPr>
          <p:cNvPr id="1021957" name="Rectangle 5" descr="Green marble"/>
          <p:cNvSpPr>
            <a:spLocks noChangeArrowheads="1"/>
          </p:cNvSpPr>
          <p:nvPr/>
        </p:nvSpPr>
        <p:spPr bwMode="auto">
          <a:xfrm>
            <a:off x="7315200" y="3441700"/>
            <a:ext cx="457200" cy="9906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Comic Sans MS" pitchFamily="21" charset="0"/>
              <a:ea typeface="ＭＳ Ｐゴシック" charset="0"/>
              <a:cs typeface="ＭＳ Ｐゴシック" charset="0"/>
            </a:endParaRPr>
          </a:p>
        </p:txBody>
      </p:sp>
      <p:sp>
        <p:nvSpPr>
          <p:cNvPr id="1021958" name="Text Box 6"/>
          <p:cNvSpPr txBox="1">
            <a:spLocks noChangeArrowheads="1"/>
          </p:cNvSpPr>
          <p:nvPr/>
        </p:nvSpPr>
        <p:spPr bwMode="auto">
          <a:xfrm>
            <a:off x="228600" y="5346700"/>
            <a:ext cx="23622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0"/>
              </a:spcBef>
              <a:spcAft>
                <a:spcPct val="0"/>
              </a:spcAft>
              <a:defRPr/>
            </a:pPr>
            <a:r>
              <a:rPr lang="en-US" sz="3600" b="1">
                <a:solidFill>
                  <a:srgbClr val="FFFFFF"/>
                </a:solidFill>
                <a:latin typeface="Times New Roman" pitchFamily="21" charset="0"/>
                <a:ea typeface="ＭＳ Ｐゴシック" charset="0"/>
                <a:cs typeface="ＭＳ Ｐゴシック" charset="0"/>
              </a:rPr>
              <a:t>444 BC </a:t>
            </a:r>
          </a:p>
          <a:p>
            <a:pPr algn="r" defTabSz="914400" fontAlgn="base">
              <a:spcBef>
                <a:spcPct val="0"/>
              </a:spcBef>
              <a:spcAft>
                <a:spcPct val="0"/>
              </a:spcAft>
              <a:defRPr/>
            </a:pPr>
            <a:r>
              <a:rPr lang="en-US" sz="3600" b="1">
                <a:solidFill>
                  <a:srgbClr val="FFFFFF"/>
                </a:solidFill>
                <a:latin typeface="Times New Roman" pitchFamily="21" charset="0"/>
                <a:ea typeface="ＭＳ Ｐゴシック" charset="0"/>
                <a:cs typeface="ＭＳ Ｐゴシック" charset="0"/>
              </a:rPr>
              <a:t>to 395 BC</a:t>
            </a:r>
          </a:p>
        </p:txBody>
      </p:sp>
      <p:sp>
        <p:nvSpPr>
          <p:cNvPr id="1021959" name="Text Box 7"/>
          <p:cNvSpPr txBox="1">
            <a:spLocks noChangeArrowheads="1"/>
          </p:cNvSpPr>
          <p:nvPr/>
        </p:nvSpPr>
        <p:spPr bwMode="auto">
          <a:xfrm>
            <a:off x="6400800" y="4340225"/>
            <a:ext cx="2514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0"/>
              </a:spcBef>
              <a:spcAft>
                <a:spcPct val="0"/>
              </a:spcAft>
              <a:defRPr/>
            </a:pPr>
            <a:r>
              <a:rPr lang="en-US" sz="4000" b="1">
                <a:solidFill>
                  <a:srgbClr val="FFFFFF"/>
                </a:solidFill>
                <a:latin typeface="Times New Roman" pitchFamily="21" charset="0"/>
                <a:ea typeface="ＭＳ Ｐゴシック" charset="0"/>
                <a:cs typeface="ＭＳ Ｐゴシック" charset="0"/>
              </a:rPr>
              <a:t>1 seven </a:t>
            </a:r>
          </a:p>
          <a:p>
            <a:pPr algn="ctr" defTabSz="914400" fontAlgn="base">
              <a:spcBef>
                <a:spcPct val="0"/>
              </a:spcBef>
              <a:spcAft>
                <a:spcPct val="0"/>
              </a:spcAft>
              <a:defRPr/>
            </a:pPr>
            <a:r>
              <a:rPr lang="en-US" sz="4000" b="1">
                <a:solidFill>
                  <a:srgbClr val="FFFFFF"/>
                </a:solidFill>
                <a:latin typeface="Times New Roman" pitchFamily="21" charset="0"/>
                <a:ea typeface="ＭＳ Ｐゴシック" charset="0"/>
                <a:cs typeface="ＭＳ Ｐゴシック" charset="0"/>
              </a:rPr>
              <a:t>= 7 years</a:t>
            </a:r>
          </a:p>
        </p:txBody>
      </p:sp>
      <p:sp>
        <p:nvSpPr>
          <p:cNvPr id="1021960" name="Text Box 8"/>
          <p:cNvSpPr txBox="1">
            <a:spLocks noChangeArrowheads="1"/>
          </p:cNvSpPr>
          <p:nvPr/>
        </p:nvSpPr>
        <p:spPr bwMode="auto">
          <a:xfrm>
            <a:off x="457200" y="4432300"/>
            <a:ext cx="5638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4000" b="1">
                <a:solidFill>
                  <a:srgbClr val="FFFFFF"/>
                </a:solidFill>
                <a:latin typeface="Times New Roman" pitchFamily="21" charset="0"/>
                <a:ea typeface="ＭＳ Ｐゴシック" charset="0"/>
                <a:cs typeface="ＭＳ Ｐゴシック" charset="0"/>
              </a:rPr>
              <a:t>7 sevens            62 sevens</a:t>
            </a:r>
          </a:p>
        </p:txBody>
      </p:sp>
      <p:sp>
        <p:nvSpPr>
          <p:cNvPr id="1021961" name="Text Box 9"/>
          <p:cNvSpPr txBox="1">
            <a:spLocks noChangeArrowheads="1"/>
          </p:cNvSpPr>
          <p:nvPr/>
        </p:nvSpPr>
        <p:spPr bwMode="auto">
          <a:xfrm>
            <a:off x="3581400" y="5362575"/>
            <a:ext cx="2438400" cy="11906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0"/>
              </a:spcBef>
              <a:spcAft>
                <a:spcPct val="0"/>
              </a:spcAft>
              <a:defRPr/>
            </a:pPr>
            <a:r>
              <a:rPr lang="en-US" sz="3600" b="1">
                <a:solidFill>
                  <a:srgbClr val="FFFFFF"/>
                </a:solidFill>
                <a:latin typeface="Times New Roman" pitchFamily="21" charset="0"/>
                <a:ea typeface="ＭＳ Ｐゴシック" charset="0"/>
                <a:cs typeface="ＭＳ Ｐゴシック" charset="0"/>
              </a:rPr>
              <a:t>395 BC </a:t>
            </a:r>
          </a:p>
          <a:p>
            <a:pPr algn="r" defTabSz="914400" fontAlgn="base">
              <a:spcBef>
                <a:spcPct val="0"/>
              </a:spcBef>
              <a:spcAft>
                <a:spcPct val="0"/>
              </a:spcAft>
              <a:defRPr/>
            </a:pPr>
            <a:r>
              <a:rPr lang="en-US" sz="3600" b="1">
                <a:solidFill>
                  <a:srgbClr val="FFFFFF"/>
                </a:solidFill>
                <a:latin typeface="Times New Roman" pitchFamily="21" charset="0"/>
                <a:ea typeface="ＭＳ Ｐゴシック" charset="0"/>
                <a:cs typeface="ＭＳ Ｐゴシック" charset="0"/>
              </a:rPr>
              <a:t>to AD 33</a:t>
            </a:r>
          </a:p>
        </p:txBody>
      </p:sp>
      <p:sp>
        <p:nvSpPr>
          <p:cNvPr id="1021962" name="Text Box 10"/>
          <p:cNvSpPr txBox="1">
            <a:spLocks noChangeArrowheads="1"/>
          </p:cNvSpPr>
          <p:nvPr/>
        </p:nvSpPr>
        <p:spPr bwMode="auto">
          <a:xfrm>
            <a:off x="4800600" y="1308100"/>
            <a:ext cx="23622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4000" b="1">
                <a:solidFill>
                  <a:srgbClr val="FFFFFF"/>
                </a:solidFill>
                <a:latin typeface="Times New Roman" pitchFamily="21" charset="0"/>
                <a:ea typeface="ＭＳ Ｐゴシック" charset="0"/>
                <a:cs typeface="ＭＳ Ｐゴシック" charset="0"/>
              </a:rPr>
              <a:t>Anointed One</a:t>
            </a:r>
          </a:p>
        </p:txBody>
      </p:sp>
      <p:sp>
        <p:nvSpPr>
          <p:cNvPr id="1021963" name="Text Box 11"/>
          <p:cNvSpPr txBox="1">
            <a:spLocks noChangeArrowheads="1"/>
          </p:cNvSpPr>
          <p:nvPr/>
        </p:nvSpPr>
        <p:spPr bwMode="auto">
          <a:xfrm>
            <a:off x="457200" y="1917700"/>
            <a:ext cx="2057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000" b="1">
                <a:solidFill>
                  <a:srgbClr val="FFFFFF"/>
                </a:solidFill>
                <a:latin typeface="Times New Roman" pitchFamily="21" charset="0"/>
                <a:ea typeface="ＭＳ Ｐゴシック" charset="0"/>
                <a:cs typeface="ＭＳ Ｐゴシック" charset="0"/>
              </a:rPr>
              <a:t>Decree</a:t>
            </a:r>
          </a:p>
        </p:txBody>
      </p:sp>
      <p:sp>
        <p:nvSpPr>
          <p:cNvPr id="1021964" name="Line 12"/>
          <p:cNvSpPr>
            <a:spLocks noChangeShapeType="1"/>
          </p:cNvSpPr>
          <p:nvPr/>
        </p:nvSpPr>
        <p:spPr bwMode="auto">
          <a:xfrm>
            <a:off x="609600" y="2527300"/>
            <a:ext cx="0" cy="838200"/>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Comic Sans MS" pitchFamily="-111" charset="0"/>
              <a:ea typeface="ＭＳ Ｐゴシック" charset="0"/>
              <a:cs typeface="ＭＳ Ｐゴシック" charset="0"/>
            </a:endParaRPr>
          </a:p>
        </p:txBody>
      </p:sp>
      <p:sp>
        <p:nvSpPr>
          <p:cNvPr id="1021965" name="Line 13"/>
          <p:cNvSpPr>
            <a:spLocks noChangeShapeType="1"/>
          </p:cNvSpPr>
          <p:nvPr/>
        </p:nvSpPr>
        <p:spPr bwMode="auto">
          <a:xfrm>
            <a:off x="6019800" y="2527300"/>
            <a:ext cx="0" cy="838200"/>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Comic Sans MS" pitchFamily="-111" charset="0"/>
              <a:ea typeface="ＭＳ Ｐゴシック" charset="0"/>
              <a:cs typeface="ＭＳ Ｐゴシック" charset="0"/>
            </a:endParaRPr>
          </a:p>
        </p:txBody>
      </p:sp>
      <p:sp>
        <p:nvSpPr>
          <p:cNvPr id="1021968" name="Rectangle 16"/>
          <p:cNvSpPr>
            <a:spLocks noGrp="1" noChangeArrowheads="1"/>
          </p:cNvSpPr>
          <p:nvPr>
            <p:ph type="title" idx="4294967295"/>
          </p:nvPr>
        </p:nvSpPr>
        <p:spPr>
          <a:xfrm>
            <a:off x="0" y="228600"/>
            <a:ext cx="8686800" cy="762000"/>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b="1" dirty="0">
                <a:solidFill>
                  <a:schemeClr val="bg1"/>
                </a:solidFill>
              </a:rPr>
              <a:t>The Seventy "Weeks" of Daniel 9</a:t>
            </a:r>
          </a:p>
        </p:txBody>
      </p:sp>
      <p:sp>
        <p:nvSpPr>
          <p:cNvPr id="287758" name="Text Box 17"/>
          <p:cNvSpPr txBox="1">
            <a:spLocks noChangeArrowheads="1"/>
          </p:cNvSpPr>
          <p:nvPr/>
        </p:nvSpPr>
        <p:spPr bwMode="auto">
          <a:xfrm>
            <a:off x="9144000" y="76200"/>
            <a:ext cx="1143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50000"/>
              </a:spcBef>
              <a:spcAft>
                <a:spcPct val="0"/>
              </a:spcAft>
            </a:pPr>
            <a:r>
              <a:rPr lang="en-US" b="1" dirty="0">
                <a:solidFill>
                  <a:srgbClr val="FFFFFF"/>
                </a:solidFill>
                <a:latin typeface="Times New Roman" charset="0"/>
              </a:rPr>
              <a:t>86b-d</a:t>
            </a:r>
          </a:p>
        </p:txBody>
      </p:sp>
    </p:spTree>
    <p:extLst>
      <p:ext uri="{BB962C8B-B14F-4D97-AF65-F5344CB8AC3E}">
        <p14:creationId xmlns:p14="http://schemas.microsoft.com/office/powerpoint/2010/main" val="365127178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21956"/>
                                        </p:tgtEl>
                                        <p:attrNameLst>
                                          <p:attrName>style.visibility</p:attrName>
                                        </p:attrNameLst>
                                      </p:cBhvr>
                                      <p:to>
                                        <p:strVal val="visible"/>
                                      </p:to>
                                    </p:set>
                                    <p:animEffect transition="in" filter="dissolve">
                                      <p:cBhvr>
                                        <p:cTn id="7" dur="500"/>
                                        <p:tgtEl>
                                          <p:spTgt spid="10219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1955"/>
                                        </p:tgtEl>
                                        <p:attrNameLst>
                                          <p:attrName>style.visibility</p:attrName>
                                        </p:attrNameLst>
                                      </p:cBhvr>
                                      <p:to>
                                        <p:strVal val="visible"/>
                                      </p:to>
                                    </p:set>
                                    <p:animEffect transition="in" filter="wipe(left)">
                                      <p:cBhvr>
                                        <p:cTn id="12" dur="500"/>
                                        <p:tgtEl>
                                          <p:spTgt spid="102195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21960"/>
                                        </p:tgtEl>
                                        <p:attrNameLst>
                                          <p:attrName>style.visibility</p:attrName>
                                        </p:attrNameLst>
                                      </p:cBhvr>
                                      <p:to>
                                        <p:strVal val="visible"/>
                                      </p:to>
                                    </p:set>
                                    <p:animEffect transition="in" filter="dissolve">
                                      <p:cBhvr>
                                        <p:cTn id="17" dur="500"/>
                                        <p:tgtEl>
                                          <p:spTgt spid="102196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21963"/>
                                        </p:tgtEl>
                                        <p:attrNameLst>
                                          <p:attrName>style.visibility</p:attrName>
                                        </p:attrNameLst>
                                      </p:cBhvr>
                                      <p:to>
                                        <p:strVal val="visible"/>
                                      </p:to>
                                    </p:set>
                                    <p:animEffect transition="in" filter="dissolve">
                                      <p:cBhvr>
                                        <p:cTn id="22" dur="500"/>
                                        <p:tgtEl>
                                          <p:spTgt spid="1021963"/>
                                        </p:tgtEl>
                                      </p:cBhvr>
                                    </p:animEffect>
                                  </p:childTnLst>
                                </p:cTn>
                              </p:par>
                            </p:childTnLst>
                          </p:cTn>
                        </p:par>
                        <p:par>
                          <p:cTn id="23" fill="hold" nodeType="afterGroup">
                            <p:stCondLst>
                              <p:cond delay="500"/>
                            </p:stCondLst>
                            <p:childTnLst>
                              <p:par>
                                <p:cTn id="24" presetID="22" presetClass="entr" presetSubtype="1" fill="hold" nodeType="afterEffect">
                                  <p:stCondLst>
                                    <p:cond delay="0"/>
                                  </p:stCondLst>
                                  <p:childTnLst>
                                    <p:set>
                                      <p:cBhvr>
                                        <p:cTn id="25" dur="1" fill="hold">
                                          <p:stCondLst>
                                            <p:cond delay="0"/>
                                          </p:stCondLst>
                                        </p:cTn>
                                        <p:tgtEl>
                                          <p:spTgt spid="1021964"/>
                                        </p:tgtEl>
                                        <p:attrNameLst>
                                          <p:attrName>style.visibility</p:attrName>
                                        </p:attrNameLst>
                                      </p:cBhvr>
                                      <p:to>
                                        <p:strVal val="visible"/>
                                      </p:to>
                                    </p:set>
                                    <p:animEffect transition="in" filter="wipe(up)">
                                      <p:cBhvr>
                                        <p:cTn id="26" dur="500"/>
                                        <p:tgtEl>
                                          <p:spTgt spid="102196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021958"/>
                                        </p:tgtEl>
                                        <p:attrNameLst>
                                          <p:attrName>style.visibility</p:attrName>
                                        </p:attrNameLst>
                                      </p:cBhvr>
                                      <p:to>
                                        <p:strVal val="visible"/>
                                      </p:to>
                                    </p:set>
                                    <p:animEffect transition="in" filter="dissolve">
                                      <p:cBhvr>
                                        <p:cTn id="31" dur="500"/>
                                        <p:tgtEl>
                                          <p:spTgt spid="1021958"/>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1021962"/>
                                        </p:tgtEl>
                                        <p:attrNameLst>
                                          <p:attrName>style.visibility</p:attrName>
                                        </p:attrNameLst>
                                      </p:cBhvr>
                                      <p:to>
                                        <p:strVal val="visible"/>
                                      </p:to>
                                    </p:set>
                                    <p:animEffect transition="in" filter="dissolve">
                                      <p:cBhvr>
                                        <p:cTn id="36" dur="500"/>
                                        <p:tgtEl>
                                          <p:spTgt spid="1021962"/>
                                        </p:tgtEl>
                                      </p:cBhvr>
                                    </p:animEffect>
                                  </p:childTnLst>
                                </p:cTn>
                              </p:par>
                            </p:childTnLst>
                          </p:cTn>
                        </p:par>
                        <p:par>
                          <p:cTn id="37" fill="hold" nodeType="afterGroup">
                            <p:stCondLst>
                              <p:cond delay="500"/>
                            </p:stCondLst>
                            <p:childTnLst>
                              <p:par>
                                <p:cTn id="38" presetID="9" presetClass="entr" presetSubtype="0" fill="hold" nodeType="afterEffect">
                                  <p:stCondLst>
                                    <p:cond delay="0"/>
                                  </p:stCondLst>
                                  <p:childTnLst>
                                    <p:set>
                                      <p:cBhvr>
                                        <p:cTn id="39" dur="1" fill="hold">
                                          <p:stCondLst>
                                            <p:cond delay="0"/>
                                          </p:stCondLst>
                                        </p:cTn>
                                        <p:tgtEl>
                                          <p:spTgt spid="1021965"/>
                                        </p:tgtEl>
                                        <p:attrNameLst>
                                          <p:attrName>style.visibility</p:attrName>
                                        </p:attrNameLst>
                                      </p:cBhvr>
                                      <p:to>
                                        <p:strVal val="visible"/>
                                      </p:to>
                                    </p:set>
                                    <p:animEffect transition="in" filter="dissolve">
                                      <p:cBhvr>
                                        <p:cTn id="40" dur="500"/>
                                        <p:tgtEl>
                                          <p:spTgt spid="1021965"/>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1021961"/>
                                        </p:tgtEl>
                                        <p:attrNameLst>
                                          <p:attrName>style.visibility</p:attrName>
                                        </p:attrNameLst>
                                      </p:cBhvr>
                                      <p:to>
                                        <p:strVal val="visible"/>
                                      </p:to>
                                    </p:set>
                                    <p:animEffect transition="in" filter="dissolve">
                                      <p:cBhvr>
                                        <p:cTn id="45" dur="500"/>
                                        <p:tgtEl>
                                          <p:spTgt spid="1021961"/>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1021959"/>
                                        </p:tgtEl>
                                        <p:attrNameLst>
                                          <p:attrName>style.visibility</p:attrName>
                                        </p:attrNameLst>
                                      </p:cBhvr>
                                      <p:to>
                                        <p:strVal val="visible"/>
                                      </p:to>
                                    </p:set>
                                    <p:animEffect transition="in" filter="dissolve">
                                      <p:cBhvr>
                                        <p:cTn id="50" dur="500"/>
                                        <p:tgtEl>
                                          <p:spTgt spid="1021959"/>
                                        </p:tgtEl>
                                      </p:cBhvr>
                                    </p:animEffect>
                                  </p:childTnLst>
                                </p:cTn>
                              </p:par>
                            </p:childTnLst>
                          </p:cTn>
                        </p:par>
                        <p:par>
                          <p:cTn id="51" fill="hold" nodeType="afterGroup">
                            <p:stCondLst>
                              <p:cond delay="500"/>
                            </p:stCondLst>
                            <p:childTnLst>
                              <p:par>
                                <p:cTn id="52" presetID="22" presetClass="entr" presetSubtype="8" fill="hold" grpId="0" nodeType="afterEffect">
                                  <p:stCondLst>
                                    <p:cond delay="2000"/>
                                  </p:stCondLst>
                                  <p:childTnLst>
                                    <p:set>
                                      <p:cBhvr>
                                        <p:cTn id="53" dur="1" fill="hold">
                                          <p:stCondLst>
                                            <p:cond delay="0"/>
                                          </p:stCondLst>
                                        </p:cTn>
                                        <p:tgtEl>
                                          <p:spTgt spid="1021957"/>
                                        </p:tgtEl>
                                        <p:attrNameLst>
                                          <p:attrName>style.visibility</p:attrName>
                                        </p:attrNameLst>
                                      </p:cBhvr>
                                      <p:to>
                                        <p:strVal val="visible"/>
                                      </p:to>
                                    </p:set>
                                    <p:animEffect transition="in" filter="wipe(left)">
                                      <p:cBhvr>
                                        <p:cTn id="54" dur="500"/>
                                        <p:tgtEl>
                                          <p:spTgt spid="10219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1955" grpId="0" animBg="1"/>
      <p:bldP spid="1021956" grpId="0" autoUpdateAnimBg="0"/>
      <p:bldP spid="1021957" grpId="0" animBg="1"/>
      <p:bldP spid="1021958" grpId="0" autoUpdateAnimBg="0"/>
      <p:bldP spid="1021959" grpId="0" autoUpdateAnimBg="0"/>
      <p:bldP spid="1021960" grpId="0" autoUpdateAnimBg="0"/>
      <p:bldP spid="1021961" grpId="0" autoUpdateAnimBg="0"/>
      <p:bldP spid="1021962" grpId="0" autoUpdateAnimBg="0"/>
      <p:bldP spid="1021963"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How are you doing in affirming others? </a:t>
            </a:r>
          </a:p>
        </p:txBody>
      </p:sp>
      <p:pic>
        <p:nvPicPr>
          <p:cNvPr id="3" name="Picture 2"/>
          <p:cNvPicPr>
            <a:picLocks noChangeAspect="1"/>
          </p:cNvPicPr>
          <p:nvPr/>
        </p:nvPicPr>
        <p:blipFill>
          <a:blip r:embed="rId3"/>
          <a:stretch>
            <a:fillRect/>
          </a:stretch>
        </p:blipFill>
        <p:spPr>
          <a:xfrm>
            <a:off x="734298" y="526760"/>
            <a:ext cx="8116974" cy="6331240"/>
          </a:xfrm>
          <a:prstGeom prst="rect">
            <a:avLst/>
          </a:prstGeom>
        </p:spPr>
      </p:pic>
      <p:sp>
        <p:nvSpPr>
          <p:cNvPr id="5" name="Rectangle 2">
            <a:extLst>
              <a:ext uri="{FF2B5EF4-FFF2-40B4-BE49-F238E27FC236}">
                <a16:creationId xmlns:a16="http://schemas.microsoft.com/office/drawing/2014/main" id="{B9D4A7A5-FBB4-8740-9F1A-1F77F0A2350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800" b="1" dirty="0">
                <a:solidFill>
                  <a:srgbClr val="FFFFFF"/>
                </a:solidFill>
                <a:effectLst>
                  <a:glow rad="127000">
                    <a:srgbClr val="000000"/>
                  </a:glow>
                </a:effectLst>
                <a:latin typeface="Arial" charset="0"/>
                <a:ea typeface="ＭＳ Ｐゴシック" charset="0"/>
                <a:cs typeface="ＭＳ Ｐゴシック" charset="0"/>
              </a:rPr>
              <a:t>2 Thessalonians</a:t>
            </a:r>
          </a:p>
        </p:txBody>
      </p:sp>
    </p:spTree>
    <p:extLst>
      <p:ext uri="{BB962C8B-B14F-4D97-AF65-F5344CB8AC3E}">
        <p14:creationId xmlns:p14="http://schemas.microsoft.com/office/powerpoint/2010/main" val="1219342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0.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pic>
        <p:nvPicPr>
          <p:cNvPr id="289794" name="Picture 2" descr="Pict1020"/>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46038" y="1371600"/>
            <a:ext cx="9226551" cy="5486400"/>
          </a:xfrm>
          <a:solidFill>
            <a:srgbClr val="800000"/>
          </a:solidFill>
        </p:spPr>
      </p:pic>
      <p:sp>
        <p:nvSpPr>
          <p:cNvPr id="289795" name="Rectangle 3"/>
          <p:cNvSpPr>
            <a:spLocks noGrp="1" noChangeArrowheads="1"/>
          </p:cNvSpPr>
          <p:nvPr>
            <p:ph type="title"/>
          </p:nvPr>
        </p:nvSpPr>
        <p:spPr>
          <a:xfrm>
            <a:off x="755650" y="288925"/>
            <a:ext cx="7702550" cy="1484313"/>
          </a:xfrm>
          <a:solidFill>
            <a:schemeClr val="hlink"/>
          </a:solidFill>
          <a:ln w="57150">
            <a:solidFill>
              <a:schemeClr val="tx1"/>
            </a:solidFill>
            <a:miter lim="800000"/>
            <a:headEnd/>
            <a:tailEnd/>
          </a:ln>
        </p:spPr>
        <p:txBody>
          <a:bodyPr/>
          <a:lstStyle/>
          <a:p>
            <a:r>
              <a:rPr lang="en-US" sz="5400" b="1" dirty="0">
                <a:solidFill>
                  <a:srgbClr val="800000"/>
                </a:solidFill>
                <a:latin typeface="Times New Roman" charset="0"/>
                <a:ea typeface="ＭＳ Ｐゴシック" charset="0"/>
                <a:cs typeface="ＭＳ Ｐゴシック" charset="0"/>
              </a:rPr>
              <a:t>Daniel</a:t>
            </a:r>
            <a:r>
              <a:rPr lang="fr-FR" altLang="ja-JP" sz="5400" b="1" dirty="0">
                <a:solidFill>
                  <a:srgbClr val="800000"/>
                </a:solidFill>
                <a:latin typeface="Times New Roman" charset="0"/>
                <a:ea typeface="ＭＳ Ｐゴシック" charset="0"/>
                <a:cs typeface="ＭＳ Ｐゴシック" charset="0"/>
              </a:rPr>
              <a:t>'</a:t>
            </a:r>
            <a:r>
              <a:rPr lang="en-US" sz="5400" b="1" dirty="0">
                <a:solidFill>
                  <a:srgbClr val="800000"/>
                </a:solidFill>
                <a:latin typeface="Times New Roman" charset="0"/>
                <a:ea typeface="ＭＳ Ｐゴシック" charset="0"/>
                <a:cs typeface="ＭＳ Ｐゴシック" charset="0"/>
              </a:rPr>
              <a:t>s 70 Weeks </a:t>
            </a:r>
            <a:br>
              <a:rPr lang="en-US" sz="5400" b="1" dirty="0">
                <a:solidFill>
                  <a:srgbClr val="800000"/>
                </a:solidFill>
                <a:latin typeface="Times New Roman" charset="0"/>
                <a:ea typeface="ＭＳ Ｐゴシック" charset="0"/>
                <a:cs typeface="ＭＳ Ｐゴシック" charset="0"/>
              </a:rPr>
            </a:br>
            <a:r>
              <a:rPr lang="en-US" sz="3600" b="1" dirty="0">
                <a:solidFill>
                  <a:srgbClr val="800000"/>
                </a:solidFill>
                <a:latin typeface="Times New Roman" charset="0"/>
                <a:ea typeface="ＭＳ Ｐゴシック" charset="0"/>
                <a:cs typeface="ＭＳ Ｐゴシック" charset="0"/>
              </a:rPr>
              <a:t>(Dan. 9:24-27)</a:t>
            </a:r>
          </a:p>
        </p:txBody>
      </p:sp>
      <p:sp>
        <p:nvSpPr>
          <p:cNvPr id="1024004" name="Rectangle 4"/>
          <p:cNvSpPr>
            <a:spLocks noChangeArrowheads="1"/>
          </p:cNvSpPr>
          <p:nvPr/>
        </p:nvSpPr>
        <p:spPr bwMode="auto">
          <a:xfrm>
            <a:off x="7308850" y="4508500"/>
            <a:ext cx="288925" cy="215900"/>
          </a:xfrm>
          <a:prstGeom prst="rect">
            <a:avLst/>
          </a:prstGeom>
          <a:noFill/>
          <a:ln w="76200">
            <a:solidFill>
              <a:srgbClr val="FF0000"/>
            </a:solidFill>
            <a:miter lim="800000"/>
            <a:headEnd/>
            <a:tailEnd type="none" w="lg" len="lg"/>
          </a:ln>
          <a:extLst>
            <a:ext uri="{909E8E84-426E-40dd-AFC4-6F175D3DCCD1}">
              <a14:hiddenFill xmlns:a14="http://schemas.microsoft.com/office/drawing/2010/main" xmlns="">
                <a:solidFill>
                  <a:srgbClr val="FFFFFF"/>
                </a:solidFill>
              </a14:hiddenFill>
            </a:ext>
          </a:extLst>
        </p:spPr>
        <p:txBody>
          <a:bodyPr wrap="none"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024005" name="Oval 5"/>
          <p:cNvSpPr>
            <a:spLocks noChangeArrowheads="1"/>
          </p:cNvSpPr>
          <p:nvPr/>
        </p:nvSpPr>
        <p:spPr bwMode="auto">
          <a:xfrm>
            <a:off x="1547813" y="4437063"/>
            <a:ext cx="2160587" cy="792162"/>
          </a:xfrm>
          <a:prstGeom prst="ellipse">
            <a:avLst/>
          </a:prstGeom>
          <a:noFill/>
          <a:ln w="7620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wrap="none"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024006" name="Text Box 6"/>
          <p:cNvSpPr txBox="1">
            <a:spLocks noChangeArrowheads="1"/>
          </p:cNvSpPr>
          <p:nvPr/>
        </p:nvSpPr>
        <p:spPr bwMode="auto">
          <a:xfrm>
            <a:off x="755650" y="6381750"/>
            <a:ext cx="1295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b="1">
                <a:solidFill>
                  <a:srgbClr val="FF0000"/>
                </a:solidFill>
              </a:rPr>
              <a:t>444 </a:t>
            </a:r>
            <a:r>
              <a:rPr lang="en-US" sz="1800" b="1">
                <a:solidFill>
                  <a:srgbClr val="FF0000"/>
                </a:solidFill>
              </a:rPr>
              <a:t>BC</a:t>
            </a:r>
          </a:p>
        </p:txBody>
      </p:sp>
      <p:sp>
        <p:nvSpPr>
          <p:cNvPr id="1024007" name="Text Box 7"/>
          <p:cNvSpPr txBox="1">
            <a:spLocks noChangeArrowheads="1"/>
          </p:cNvSpPr>
          <p:nvPr/>
        </p:nvSpPr>
        <p:spPr bwMode="auto">
          <a:xfrm>
            <a:off x="2987675" y="6381750"/>
            <a:ext cx="1295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1800" b="1">
                <a:solidFill>
                  <a:srgbClr val="FF0000"/>
                </a:solidFill>
              </a:rPr>
              <a:t>AD </a:t>
            </a:r>
            <a:r>
              <a:rPr lang="en-US" b="1">
                <a:solidFill>
                  <a:srgbClr val="FF0000"/>
                </a:solidFill>
              </a:rPr>
              <a:t>33</a:t>
            </a:r>
            <a:r>
              <a:rPr lang="en-US">
                <a:solidFill>
                  <a:srgbClr val="000000"/>
                </a:solidFill>
              </a:rPr>
              <a:t> </a:t>
            </a:r>
          </a:p>
        </p:txBody>
      </p:sp>
      <p:sp>
        <p:nvSpPr>
          <p:cNvPr id="1024008" name="AutoShape 8"/>
          <p:cNvSpPr>
            <a:spLocks noChangeArrowheads="1"/>
          </p:cNvSpPr>
          <p:nvPr/>
        </p:nvSpPr>
        <p:spPr bwMode="auto">
          <a:xfrm>
            <a:off x="2195513" y="6551613"/>
            <a:ext cx="647700" cy="188912"/>
          </a:xfrm>
          <a:prstGeom prst="homePlate">
            <a:avLst>
              <a:gd name="adj" fmla="val 85715"/>
            </a:avLst>
          </a:prstGeom>
          <a:solidFill>
            <a:schemeClr val="accent1"/>
          </a:solidFill>
          <a:ln w="9525">
            <a:solidFill>
              <a:schemeClr val="tx1"/>
            </a:solidFill>
            <a:miter lim="800000"/>
            <a:headEnd/>
            <a:tailEnd type="none" w="lg" len="lg"/>
          </a:ln>
        </p:spPr>
        <p:txBody>
          <a:bodyPr wrap="none"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024009" name="Text Box 9"/>
          <p:cNvSpPr txBox="1">
            <a:spLocks noChangeArrowheads="1"/>
          </p:cNvSpPr>
          <p:nvPr/>
        </p:nvSpPr>
        <p:spPr bwMode="auto">
          <a:xfrm>
            <a:off x="1693863" y="6021388"/>
            <a:ext cx="1654175"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b="1">
                <a:solidFill>
                  <a:srgbClr val="FF0000"/>
                </a:solidFill>
              </a:rPr>
              <a:t>69 Weeks</a:t>
            </a:r>
            <a:endParaRPr lang="en-US" sz="1800" b="1">
              <a:solidFill>
                <a:srgbClr val="FF0000"/>
              </a:solidFill>
            </a:endParaRPr>
          </a:p>
        </p:txBody>
      </p:sp>
      <p:sp>
        <p:nvSpPr>
          <p:cNvPr id="289802" name="Text Box 10"/>
          <p:cNvSpPr txBox="1">
            <a:spLocks noChangeArrowheads="1"/>
          </p:cNvSpPr>
          <p:nvPr/>
        </p:nvSpPr>
        <p:spPr bwMode="auto">
          <a:xfrm>
            <a:off x="9180513" y="108612"/>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50000"/>
              </a:spcBef>
              <a:spcAft>
                <a:spcPct val="0"/>
              </a:spcAft>
            </a:pPr>
            <a:r>
              <a:rPr lang="en-US" b="1" dirty="0">
                <a:solidFill>
                  <a:srgbClr val="FFFFFF"/>
                </a:solidFill>
                <a:latin typeface="Times New Roman" charset="0"/>
              </a:rPr>
              <a:t>84</a:t>
            </a:r>
          </a:p>
        </p:txBody>
      </p:sp>
    </p:spTree>
    <p:extLst>
      <p:ext uri="{BB962C8B-B14F-4D97-AF65-F5344CB8AC3E}">
        <p14:creationId xmlns:p14="http://schemas.microsoft.com/office/powerpoint/2010/main" val="13928612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24006"/>
                                        </p:tgtEl>
                                        <p:attrNameLst>
                                          <p:attrName>style.visibility</p:attrName>
                                        </p:attrNameLst>
                                      </p:cBhvr>
                                      <p:to>
                                        <p:strVal val="visible"/>
                                      </p:to>
                                    </p:set>
                                    <p:animEffect transition="in" filter="wipe(left)">
                                      <p:cBhvr>
                                        <p:cTn id="7" dur="500"/>
                                        <p:tgtEl>
                                          <p:spTgt spid="1024006"/>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24008"/>
                                        </p:tgtEl>
                                        <p:attrNameLst>
                                          <p:attrName>style.visibility</p:attrName>
                                        </p:attrNameLst>
                                      </p:cBhvr>
                                      <p:to>
                                        <p:strVal val="visible"/>
                                      </p:to>
                                    </p:set>
                                    <p:animEffect transition="in" filter="wipe(left)">
                                      <p:cBhvr>
                                        <p:cTn id="11" dur="500"/>
                                        <p:tgtEl>
                                          <p:spTgt spid="1024008"/>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024007"/>
                                        </p:tgtEl>
                                        <p:attrNameLst>
                                          <p:attrName>style.visibility</p:attrName>
                                        </p:attrNameLst>
                                      </p:cBhvr>
                                      <p:to>
                                        <p:strVal val="visible"/>
                                      </p:to>
                                    </p:set>
                                    <p:animEffect transition="in" filter="wipe(left)">
                                      <p:cBhvr>
                                        <p:cTn id="15" dur="500"/>
                                        <p:tgtEl>
                                          <p:spTgt spid="102400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1024009"/>
                                        </p:tgtEl>
                                        <p:attrNameLst>
                                          <p:attrName>style.visibility</p:attrName>
                                        </p:attrNameLst>
                                      </p:cBhvr>
                                      <p:to>
                                        <p:strVal val="visible"/>
                                      </p:to>
                                    </p:se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499"/>
                                          </p:stCondLst>
                                        </p:cTn>
                                        <p:tgtEl>
                                          <p:spTgt spid="102400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0240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04" grpId="0" animBg="1"/>
      <p:bldP spid="1024005" grpId="0" animBg="1"/>
      <p:bldP spid="1024006" grpId="0" autoUpdateAnimBg="0"/>
      <p:bldP spid="1024007" grpId="0" autoUpdateAnimBg="0"/>
      <p:bldP spid="1024008" grpId="0" animBg="1"/>
      <p:bldP spid="1024009" grpId="0" autoUpdateAnimBg="0"/>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050" name="Rectangle 2"/>
          <p:cNvSpPr>
            <a:spLocks noGrp="1" noChangeArrowheads="1"/>
          </p:cNvSpPr>
          <p:nvPr>
            <p:ph type="title"/>
          </p:nvPr>
        </p:nvSpPr>
        <p:spPr>
          <a:xfrm>
            <a:off x="228600" y="0"/>
            <a:ext cx="8763000" cy="1066800"/>
          </a:xfrm>
        </p:spPr>
        <p:txBody>
          <a:bodyPr/>
          <a:lstStyle/>
          <a:p>
            <a:pPr eaLnBrk="1" hangingPunct="1">
              <a:defRPr/>
            </a:pPr>
            <a:r>
              <a:rPr lang="en-US">
                <a:latin typeface="Arial" charset="0"/>
                <a:ea typeface="ＭＳ Ｐゴシック" charset="0"/>
                <a:cs typeface="ＭＳ Ｐゴシック" charset="0"/>
              </a:rPr>
              <a:t>Messianic View of James E. Smith</a:t>
            </a:r>
          </a:p>
        </p:txBody>
      </p:sp>
      <p:sp>
        <p:nvSpPr>
          <p:cNvPr id="291842" name="Text Box 3"/>
          <p:cNvSpPr txBox="1">
            <a:spLocks noChangeArrowheads="1"/>
          </p:cNvSpPr>
          <p:nvPr/>
        </p:nvSpPr>
        <p:spPr bwMode="auto">
          <a:xfrm>
            <a:off x="288925" y="5911850"/>
            <a:ext cx="4740275"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fontAlgn="base">
              <a:spcBef>
                <a:spcPct val="0"/>
              </a:spcBef>
              <a:spcAft>
                <a:spcPct val="0"/>
              </a:spcAft>
            </a:pPr>
            <a:r>
              <a:rPr lang="en-US" sz="1800" i="1">
                <a:solidFill>
                  <a:srgbClr val="FFFFFF"/>
                </a:solidFill>
                <a:latin typeface="Times New Roman" charset="0"/>
              </a:rPr>
              <a:t>The Major Prophets</a:t>
            </a:r>
            <a:r>
              <a:rPr lang="en-US" sz="1800">
                <a:solidFill>
                  <a:srgbClr val="FFFFFF"/>
                </a:solidFill>
                <a:latin typeface="Times New Roman" charset="0"/>
              </a:rPr>
              <a:t> (Joplin, MO: College Press, 1995), LOGOS electronic version chart 24</a:t>
            </a:r>
          </a:p>
        </p:txBody>
      </p:sp>
      <p:pic>
        <p:nvPicPr>
          <p:cNvPr id="291843"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914400"/>
            <a:ext cx="7010400" cy="4935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6054" name="Rectangle 6"/>
          <p:cNvSpPr>
            <a:spLocks noChangeArrowheads="1"/>
          </p:cNvSpPr>
          <p:nvPr/>
        </p:nvSpPr>
        <p:spPr bwMode="auto">
          <a:xfrm>
            <a:off x="4953000" y="4648200"/>
            <a:ext cx="4191000" cy="2209800"/>
          </a:xfrm>
          <a:prstGeom prst="rect">
            <a:avLst/>
          </a:prstGeom>
          <a:solidFill>
            <a:srgbClr val="FF0000"/>
          </a:solidFill>
          <a:ln w="9525">
            <a:noFill/>
            <a:miter lim="800000"/>
            <a:headEnd/>
            <a:tailEnd/>
          </a:ln>
          <a:effectLst/>
        </p:spPr>
        <p:txBody>
          <a:bodyPr/>
          <a:lstStyle/>
          <a:p>
            <a:pPr marL="342900" indent="-342900" defTabSz="914400" fontAlgn="base">
              <a:spcBef>
                <a:spcPct val="20000"/>
              </a:spcBef>
              <a:spcAft>
                <a:spcPct val="0"/>
              </a:spcAft>
              <a:buClr>
                <a:srgbClr val="86D1EC"/>
              </a:buClr>
              <a:buSzPct val="90000"/>
              <a:buFont typeface="Wingdings" charset="0"/>
              <a:buNone/>
              <a:defRPr/>
            </a:pPr>
            <a:r>
              <a:rPr lang="en-US" sz="2400">
                <a:solidFill>
                  <a:srgbClr val="FFFFFF"/>
                </a:solidFill>
                <a:effectLst>
                  <a:outerShdw blurRad="38100" dist="38100" dir="2700000" algn="tl">
                    <a:srgbClr val="000000"/>
                  </a:outerShdw>
                </a:effectLst>
                <a:latin typeface="Arial" charset="0"/>
                <a:ea typeface="ＭＳ Ｐゴシック" charset="0"/>
                <a:cs typeface="ＭＳ Ｐゴシック" charset="0"/>
              </a:rPr>
              <a:t>Problems?</a:t>
            </a:r>
            <a:endParaRPr lang="en-US" sz="28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a:p>
            <a:pPr marL="342900" indent="-342900" defTabSz="914400" fontAlgn="base">
              <a:spcBef>
                <a:spcPct val="20000"/>
              </a:spcBef>
              <a:spcAft>
                <a:spcPct val="0"/>
              </a:spcAft>
              <a:buClr>
                <a:srgbClr val="86D1EC"/>
              </a:buClr>
              <a:buSzPct val="90000"/>
              <a:buFont typeface="Wingdings" charset="0"/>
              <a:buBlip>
                <a:blip r:embed="rId4"/>
              </a:buBlip>
              <a:defRPr/>
            </a:pPr>
            <a:r>
              <a:rPr lang="en-US" sz="2000" b="1">
                <a:solidFill>
                  <a:srgbClr val="FFFFFF"/>
                </a:solidFill>
                <a:effectLst>
                  <a:outerShdw blurRad="38100" dist="38100" dir="2700000" algn="tl">
                    <a:srgbClr val="000000"/>
                  </a:outerShdw>
                </a:effectLst>
                <a:latin typeface="Arial" charset="0"/>
                <a:ea typeface="ＭＳ Ｐゴシック" charset="0"/>
                <a:cs typeface="ＭＳ Ｐゴシック" charset="0"/>
              </a:rPr>
              <a:t>Travel and knowledge did not vastly increase in AD 60s (Dan. 12:4)</a:t>
            </a:r>
          </a:p>
          <a:p>
            <a:pPr marL="342900" indent="-342900" defTabSz="914400" fontAlgn="base">
              <a:spcBef>
                <a:spcPct val="20000"/>
              </a:spcBef>
              <a:spcAft>
                <a:spcPct val="0"/>
              </a:spcAft>
              <a:buClr>
                <a:srgbClr val="86D1EC"/>
              </a:buClr>
              <a:buSzPct val="90000"/>
              <a:buFont typeface="Wingdings" charset="0"/>
              <a:buBlip>
                <a:blip r:embed="rId4"/>
              </a:buBlip>
              <a:defRPr/>
            </a:pPr>
            <a:r>
              <a:rPr lang="en-US" sz="2000" b="1">
                <a:solidFill>
                  <a:srgbClr val="FFFFFF"/>
                </a:solidFill>
                <a:effectLst>
                  <a:outerShdw blurRad="38100" dist="38100" dir="2700000" algn="tl">
                    <a:srgbClr val="000000"/>
                  </a:outerShdw>
                </a:effectLst>
                <a:latin typeface="Arial" charset="0"/>
                <a:ea typeface="ＭＳ Ｐゴシック" charset="0"/>
                <a:cs typeface="ＭＳ Ｐゴシック" charset="0"/>
              </a:rPr>
              <a:t>No abomination stood in the temple in AD 66</a:t>
            </a:r>
            <a:endParaRPr lang="en-US" sz="3200" b="1">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3359321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6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054" grpId="0" animBg="1"/>
    </p:bldLst>
  </p:timing>
</p:sld>
</file>

<file path=ppt/slides/slide19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377858" name="Picture 4" descr="Pict1019"/>
          <p:cNvPicPr>
            <a:picLocks noGrp="1" noChangeAspect="1" noChangeArrowheads="1"/>
          </p:cNvPicPr>
          <p:nvPr>
            <p:ph idx="4294967295"/>
          </p:nvPr>
        </p:nvPicPr>
        <p:blipFill>
          <a:blip r:embed="rId4" cstate="screen">
            <a:clrChange>
              <a:clrFrom>
                <a:srgbClr val="FFFFFF"/>
              </a:clrFrom>
              <a:clrTo>
                <a:srgbClr val="FFFFFF">
                  <a:alpha val="0"/>
                </a:srgbClr>
              </a:clrTo>
            </a:clrChange>
            <a:lum bright="-6000" contrast="6000"/>
            <a:grayscl/>
            <a:extLst>
              <a:ext uri="{28A0092B-C50C-407E-A947-70E740481C1C}">
                <a14:useLocalDpi xmlns:a14="http://schemas.microsoft.com/office/drawing/2010/main"/>
              </a:ext>
            </a:extLst>
          </a:blip>
          <a:srcRect/>
          <a:stretch>
            <a:fillRect/>
          </a:stretch>
        </p:blipFill>
        <p:spPr>
          <a:xfrm>
            <a:off x="9396413" y="509588"/>
            <a:ext cx="8640762" cy="5407025"/>
          </a:xfrm>
        </p:spPr>
      </p:pic>
      <p:sp>
        <p:nvSpPr>
          <p:cNvPr id="377859" name="Rectangle 7"/>
          <p:cNvSpPr>
            <a:spLocks noGrp="1" noChangeArrowheads="1"/>
          </p:cNvSpPr>
          <p:nvPr>
            <p:ph type="title"/>
          </p:nvPr>
        </p:nvSpPr>
        <p:spPr>
          <a:xfrm>
            <a:off x="179388" y="115888"/>
            <a:ext cx="8348662" cy="792162"/>
          </a:xfrm>
          <a:solidFill>
            <a:schemeClr val="tx1"/>
          </a:solidFill>
        </p:spPr>
        <p:txBody>
          <a:bodyPr/>
          <a:lstStyle/>
          <a:p>
            <a:r>
              <a:rPr lang="en-US" b="1" dirty="0">
                <a:latin typeface="Arial" charset="0"/>
                <a:ea typeface="ＭＳ Ｐゴシック" charset="0"/>
              </a:rPr>
              <a:t>Chronology of the 70</a:t>
            </a:r>
            <a:r>
              <a:rPr lang="en-US" b="1" baseline="30000" dirty="0">
                <a:latin typeface="Arial" charset="0"/>
                <a:ea typeface="ＭＳ Ｐゴシック" charset="0"/>
              </a:rPr>
              <a:t>th</a:t>
            </a:r>
            <a:r>
              <a:rPr lang="en-US" b="1" dirty="0">
                <a:latin typeface="Arial" charset="0"/>
                <a:ea typeface="ＭＳ Ｐゴシック" charset="0"/>
              </a:rPr>
              <a:t> </a:t>
            </a:r>
            <a:r>
              <a:rPr lang="en-US" altLang="ja-JP" b="1" dirty="0">
                <a:latin typeface="Arial" charset="0"/>
                <a:ea typeface="ＭＳ Ｐゴシック" charset="0"/>
              </a:rPr>
              <a:t>"Week"</a:t>
            </a:r>
            <a:endParaRPr lang="en-US" dirty="0">
              <a:solidFill>
                <a:schemeClr val="accent1"/>
              </a:solidFill>
              <a:latin typeface="Arial" charset="0"/>
              <a:ea typeface="ＭＳ Ｐゴシック" charset="0"/>
            </a:endParaRPr>
          </a:p>
        </p:txBody>
      </p:sp>
      <p:sp>
        <p:nvSpPr>
          <p:cNvPr id="560141" name="Oval 13"/>
          <p:cNvSpPr>
            <a:spLocks noChangeArrowheads="1"/>
          </p:cNvSpPr>
          <p:nvPr/>
        </p:nvSpPr>
        <p:spPr bwMode="auto">
          <a:xfrm>
            <a:off x="4211638" y="3357563"/>
            <a:ext cx="2447925" cy="666750"/>
          </a:xfrm>
          <a:prstGeom prst="ellipse">
            <a:avLst/>
          </a:prstGeom>
          <a:noFill/>
          <a:ln w="5715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377861" name="Text Box 14"/>
          <p:cNvSpPr txBox="1">
            <a:spLocks noChangeArrowheads="1"/>
          </p:cNvSpPr>
          <p:nvPr/>
        </p:nvSpPr>
        <p:spPr bwMode="auto">
          <a:xfrm>
            <a:off x="8488391" y="4763"/>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000000"/>
                </a:solidFill>
                <a:latin typeface="Arial" charset="0"/>
                <a:cs typeface="Arial" charset="0"/>
              </a:rPr>
              <a:t>333</a:t>
            </a:r>
          </a:p>
        </p:txBody>
      </p:sp>
      <p:cxnSp>
        <p:nvCxnSpPr>
          <p:cNvPr id="18" name="Straight Connector 17"/>
          <p:cNvCxnSpPr>
            <a:cxnSpLocks noChangeShapeType="1"/>
          </p:cNvCxnSpPr>
          <p:nvPr/>
        </p:nvCxnSpPr>
        <p:spPr bwMode="auto">
          <a:xfrm>
            <a:off x="4211638" y="3284538"/>
            <a:ext cx="0" cy="1152525"/>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408596" name="Group 408595"/>
          <p:cNvGrpSpPr>
            <a:grpSpLocks/>
          </p:cNvGrpSpPr>
          <p:nvPr/>
        </p:nvGrpSpPr>
        <p:grpSpPr bwMode="auto">
          <a:xfrm>
            <a:off x="4324350" y="3357563"/>
            <a:ext cx="2335213" cy="658812"/>
            <a:chOff x="4324836" y="4941168"/>
            <a:chExt cx="2335396" cy="659545"/>
          </a:xfrm>
        </p:grpSpPr>
        <p:sp>
          <p:nvSpPr>
            <p:cNvPr id="39" name="Text Box 10"/>
            <p:cNvSpPr txBox="1">
              <a:spLocks noChangeArrowheads="1"/>
            </p:cNvSpPr>
            <p:nvPr/>
          </p:nvSpPr>
          <p:spPr bwMode="auto">
            <a:xfrm>
              <a:off x="4599496" y="4941168"/>
              <a:ext cx="1744799" cy="4640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spc="-110" dirty="0">
                  <a:solidFill>
                    <a:srgbClr val="000000"/>
                  </a:solidFill>
                  <a:latin typeface="Arial"/>
                  <a:cs typeface="Arial"/>
                </a:rPr>
                <a:t>1260 DAYS</a:t>
              </a:r>
            </a:p>
          </p:txBody>
        </p:sp>
        <p:cxnSp>
          <p:nvCxnSpPr>
            <p:cNvPr id="377918" name="Straight Connector 39"/>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42" name="Text Box 10"/>
            <p:cNvSpPr txBox="1">
              <a:spLocks noChangeArrowheads="1"/>
            </p:cNvSpPr>
            <p:nvPr/>
          </p:nvSpPr>
          <p:spPr bwMode="auto">
            <a:xfrm>
              <a:off x="4599496" y="5228825"/>
              <a:ext cx="1744799" cy="371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800" b="1" i="1" spc="-110" dirty="0">
                  <a:solidFill>
                    <a:srgbClr val="000000"/>
                  </a:solidFill>
                  <a:latin typeface="Arial"/>
                  <a:cs typeface="Arial"/>
                </a:rPr>
                <a:t>Rev. 11:3; 12:6</a:t>
              </a:r>
              <a:endParaRPr lang="en-US" b="1" spc="-110" dirty="0">
                <a:solidFill>
                  <a:srgbClr val="000000"/>
                </a:solidFill>
                <a:latin typeface="Arial"/>
                <a:cs typeface="Arial"/>
              </a:endParaRPr>
            </a:p>
          </p:txBody>
        </p:sp>
        <p:cxnSp>
          <p:nvCxnSpPr>
            <p:cNvPr id="377920" name="Straight Connector 58"/>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cxnSp>
        <p:nvCxnSpPr>
          <p:cNvPr id="14" name="Straight Connector 13"/>
          <p:cNvCxnSpPr>
            <a:cxnSpLocks noChangeShapeType="1"/>
          </p:cNvCxnSpPr>
          <p:nvPr/>
        </p:nvCxnSpPr>
        <p:spPr bwMode="auto">
          <a:xfrm>
            <a:off x="6732588" y="2349500"/>
            <a:ext cx="0" cy="2303463"/>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sp>
        <p:nvSpPr>
          <p:cNvPr id="92" name="Text Box 10"/>
          <p:cNvSpPr txBox="1">
            <a:spLocks noChangeArrowheads="1"/>
          </p:cNvSpPr>
          <p:nvPr/>
        </p:nvSpPr>
        <p:spPr bwMode="auto">
          <a:xfrm>
            <a:off x="5867400" y="1412875"/>
            <a:ext cx="1655763" cy="842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lnSpc>
                <a:spcPct val="80000"/>
              </a:lnSpc>
              <a:spcBef>
                <a:spcPct val="50000"/>
              </a:spcBef>
              <a:spcAft>
                <a:spcPct val="0"/>
              </a:spcAft>
              <a:defRPr/>
            </a:pPr>
            <a:r>
              <a:rPr lang="en-US" sz="2000" b="1" i="1" spc="-100" dirty="0">
                <a:solidFill>
                  <a:srgbClr val="000000"/>
                </a:solidFill>
                <a:latin typeface="Arial"/>
                <a:cs typeface="Arial"/>
              </a:rPr>
              <a:t>Sign of </a:t>
            </a:r>
            <a:br>
              <a:rPr lang="en-US" sz="2000" b="1" i="1" spc="-100" dirty="0">
                <a:solidFill>
                  <a:srgbClr val="000000"/>
                </a:solidFill>
                <a:latin typeface="Arial"/>
                <a:cs typeface="Arial"/>
              </a:rPr>
            </a:br>
            <a:r>
              <a:rPr lang="en-US" sz="2000" b="1" i="1" spc="-100" dirty="0">
                <a:solidFill>
                  <a:srgbClr val="000000"/>
                </a:solidFill>
                <a:latin typeface="Arial"/>
                <a:cs typeface="Arial"/>
              </a:rPr>
              <a:t>Son of Man</a:t>
            </a:r>
            <a:br>
              <a:rPr lang="en-US" sz="2000" b="1" i="1" spc="-100" dirty="0">
                <a:solidFill>
                  <a:srgbClr val="000000"/>
                </a:solidFill>
                <a:latin typeface="Arial"/>
                <a:cs typeface="Arial"/>
              </a:rPr>
            </a:br>
            <a:r>
              <a:rPr lang="en-US" sz="2000" b="1" i="1" spc="-100" dirty="0">
                <a:solidFill>
                  <a:srgbClr val="000000"/>
                </a:solidFill>
                <a:latin typeface="Arial"/>
                <a:cs typeface="Arial"/>
              </a:rPr>
              <a:t>Matt. 24:30</a:t>
            </a:r>
          </a:p>
        </p:txBody>
      </p:sp>
      <p:cxnSp>
        <p:nvCxnSpPr>
          <p:cNvPr id="13" name="Straight Connector 12"/>
          <p:cNvCxnSpPr>
            <a:cxnSpLocks noChangeShapeType="1"/>
          </p:cNvCxnSpPr>
          <p:nvPr/>
        </p:nvCxnSpPr>
        <p:spPr bwMode="auto">
          <a:xfrm>
            <a:off x="3348038" y="2349500"/>
            <a:ext cx="0" cy="1800225"/>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102" name="Group 101"/>
          <p:cNvGrpSpPr>
            <a:grpSpLocks/>
          </p:cNvGrpSpPr>
          <p:nvPr/>
        </p:nvGrpSpPr>
        <p:grpSpPr bwMode="auto">
          <a:xfrm>
            <a:off x="3276600" y="3306763"/>
            <a:ext cx="1008063" cy="698500"/>
            <a:chOff x="6804245" y="3717032"/>
            <a:chExt cx="1080120" cy="697756"/>
          </a:xfrm>
        </p:grpSpPr>
        <p:sp>
          <p:nvSpPr>
            <p:cNvPr id="103" name="Text Box 10"/>
            <p:cNvSpPr txBox="1">
              <a:spLocks noChangeArrowheads="1"/>
            </p:cNvSpPr>
            <p:nvPr/>
          </p:nvSpPr>
          <p:spPr bwMode="auto">
            <a:xfrm>
              <a:off x="6804245" y="3717032"/>
              <a:ext cx="1080120" cy="6977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lnSpc>
                  <a:spcPct val="80000"/>
                </a:lnSpc>
                <a:spcBef>
                  <a:spcPct val="50000"/>
                </a:spcBef>
                <a:spcAft>
                  <a:spcPct val="0"/>
                </a:spcAft>
                <a:defRPr/>
              </a:pPr>
              <a:r>
                <a:rPr lang="en-US" b="1" spc="-110" dirty="0">
                  <a:solidFill>
                    <a:srgbClr val="000000"/>
                  </a:solidFill>
                  <a:latin typeface="Arial"/>
                  <a:cs typeface="Arial"/>
                </a:rPr>
                <a:t> 30 DAYS</a:t>
              </a:r>
            </a:p>
          </p:txBody>
        </p:sp>
        <p:cxnSp>
          <p:nvCxnSpPr>
            <p:cNvPr id="377915" name="Straight Connector 103"/>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377916" name="Straight Connector 104"/>
            <p:cNvCxnSpPr>
              <a:cxnSpLocks noChangeShapeType="1"/>
            </p:cNvCxnSpPr>
            <p:nvPr/>
          </p:nvCxnSpPr>
          <p:spPr bwMode="auto">
            <a:xfrm>
              <a:off x="7652046"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46" name="Group 45"/>
          <p:cNvGrpSpPr>
            <a:grpSpLocks/>
          </p:cNvGrpSpPr>
          <p:nvPr/>
        </p:nvGrpSpPr>
        <p:grpSpPr bwMode="auto">
          <a:xfrm>
            <a:off x="1258888" y="3357563"/>
            <a:ext cx="7129462" cy="2303462"/>
            <a:chOff x="1259632" y="3356992"/>
            <a:chExt cx="7128792" cy="2304256"/>
          </a:xfrm>
        </p:grpSpPr>
        <p:sp>
          <p:nvSpPr>
            <p:cNvPr id="377902" name="Oval 9"/>
            <p:cNvSpPr>
              <a:spLocks noChangeArrowheads="1"/>
            </p:cNvSpPr>
            <p:nvPr/>
          </p:nvSpPr>
          <p:spPr bwMode="auto">
            <a:xfrm flipH="1">
              <a:off x="1259632" y="4437112"/>
              <a:ext cx="1368152" cy="1224136"/>
            </a:xfrm>
            <a:prstGeom prst="ellipse">
              <a:avLst/>
            </a:prstGeom>
            <a:noFill/>
            <a:ln w="5715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cxnSp>
          <p:nvCxnSpPr>
            <p:cNvPr id="377903" name="Straight Connector 19"/>
            <p:cNvCxnSpPr>
              <a:cxnSpLocks noChangeShapeType="1"/>
            </p:cNvCxnSpPr>
            <p:nvPr/>
          </p:nvCxnSpPr>
          <p:spPr bwMode="auto">
            <a:xfrm>
              <a:off x="1907704" y="3356992"/>
              <a:ext cx="0" cy="1152128"/>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cxnSp>
          <p:nvCxnSpPr>
            <p:cNvPr id="377904" name="Straight Connector 22"/>
            <p:cNvCxnSpPr>
              <a:cxnSpLocks noChangeShapeType="1"/>
            </p:cNvCxnSpPr>
            <p:nvPr/>
          </p:nvCxnSpPr>
          <p:spPr bwMode="auto">
            <a:xfrm flipV="1">
              <a:off x="1907704" y="4077072"/>
              <a:ext cx="6480720" cy="72008"/>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377905" name="Group 71"/>
            <p:cNvGrpSpPr>
              <a:grpSpLocks/>
            </p:cNvGrpSpPr>
            <p:nvPr/>
          </p:nvGrpSpPr>
          <p:grpSpPr bwMode="auto">
            <a:xfrm>
              <a:off x="1907704" y="4077072"/>
              <a:ext cx="2335396" cy="463846"/>
              <a:chOff x="4324836" y="4941168"/>
              <a:chExt cx="2335396" cy="463846"/>
            </a:xfrm>
          </p:grpSpPr>
          <p:sp>
            <p:nvSpPr>
              <p:cNvPr id="73" name="Text Box 10"/>
              <p:cNvSpPr txBox="1">
                <a:spLocks noChangeArrowheads="1"/>
              </p:cNvSpPr>
              <p:nvPr/>
            </p:nvSpPr>
            <p:spPr bwMode="auto">
              <a:xfrm>
                <a:off x="4599014" y="4940473"/>
                <a:ext cx="1746086" cy="4652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spc="-110" dirty="0">
                    <a:solidFill>
                      <a:srgbClr val="000000"/>
                    </a:solidFill>
                    <a:latin typeface="Arial"/>
                    <a:cs typeface="Arial"/>
                  </a:rPr>
                  <a:t>3½ YEARS</a:t>
                </a:r>
              </a:p>
            </p:txBody>
          </p:sp>
          <p:cxnSp>
            <p:nvCxnSpPr>
              <p:cNvPr id="377912" name="Straight Connector 73"/>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377913" name="Straight Connector 74"/>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377906" name="Group 76"/>
            <p:cNvGrpSpPr>
              <a:grpSpLocks/>
            </p:cNvGrpSpPr>
            <p:nvPr/>
          </p:nvGrpSpPr>
          <p:grpSpPr bwMode="auto">
            <a:xfrm>
              <a:off x="4355976" y="4077072"/>
              <a:ext cx="2335396" cy="463846"/>
              <a:chOff x="4324836" y="4941168"/>
              <a:chExt cx="2335396" cy="463846"/>
            </a:xfrm>
          </p:grpSpPr>
          <p:sp>
            <p:nvSpPr>
              <p:cNvPr id="78" name="Text Box 10"/>
              <p:cNvSpPr txBox="1">
                <a:spLocks noChangeArrowheads="1"/>
              </p:cNvSpPr>
              <p:nvPr/>
            </p:nvSpPr>
            <p:spPr bwMode="auto">
              <a:xfrm>
                <a:off x="4600025" y="4940473"/>
                <a:ext cx="1744498" cy="4652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spc="-110" dirty="0">
                    <a:solidFill>
                      <a:srgbClr val="000000"/>
                    </a:solidFill>
                    <a:latin typeface="Arial"/>
                    <a:cs typeface="Arial"/>
                  </a:rPr>
                  <a:t>3½ YEARS</a:t>
                </a:r>
              </a:p>
            </p:txBody>
          </p:sp>
          <p:cxnSp>
            <p:nvCxnSpPr>
              <p:cNvPr id="377909" name="Straight Connector 78"/>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377910" name="Straight Connector 79"/>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377907" name="Text Box 10"/>
            <p:cNvSpPr txBox="1">
              <a:spLocks noChangeArrowheads="1"/>
            </p:cNvSpPr>
            <p:nvPr/>
          </p:nvSpPr>
          <p:spPr bwMode="auto">
            <a:xfrm>
              <a:off x="1259632" y="4519713"/>
              <a:ext cx="1368152" cy="925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1800" b="1" i="1">
                  <a:solidFill>
                    <a:srgbClr val="000000"/>
                  </a:solidFill>
                  <a:latin typeface="Arial" charset="0"/>
                  <a:cs typeface="Arial" charset="0"/>
                </a:rPr>
                <a:t>Covenant Made</a:t>
              </a:r>
              <a:br>
                <a:rPr lang="en-US" sz="1800" b="1" i="1">
                  <a:solidFill>
                    <a:srgbClr val="000000"/>
                  </a:solidFill>
                  <a:latin typeface="Arial" charset="0"/>
                  <a:cs typeface="Arial" charset="0"/>
                </a:rPr>
              </a:br>
              <a:r>
                <a:rPr lang="en-US" sz="1800" b="1" i="1">
                  <a:solidFill>
                    <a:srgbClr val="000000"/>
                  </a:solidFill>
                  <a:latin typeface="Arial" charset="0"/>
                  <a:cs typeface="Arial" charset="0"/>
                </a:rPr>
                <a:t>Dan. 9:27a</a:t>
              </a:r>
            </a:p>
          </p:txBody>
        </p:sp>
      </p:grpSp>
      <p:grpSp>
        <p:nvGrpSpPr>
          <p:cNvPr id="49" name="Group 48"/>
          <p:cNvGrpSpPr>
            <a:grpSpLocks/>
          </p:cNvGrpSpPr>
          <p:nvPr/>
        </p:nvGrpSpPr>
        <p:grpSpPr bwMode="auto">
          <a:xfrm>
            <a:off x="-36513" y="2349500"/>
            <a:ext cx="3343276" cy="3095625"/>
            <a:chOff x="-36512" y="2348880"/>
            <a:chExt cx="3343508" cy="3096344"/>
          </a:xfrm>
        </p:grpSpPr>
        <p:cxnSp>
          <p:nvCxnSpPr>
            <p:cNvPr id="377893" name="Straight Connector 3"/>
            <p:cNvCxnSpPr>
              <a:cxnSpLocks noChangeShapeType="1"/>
            </p:cNvCxnSpPr>
            <p:nvPr/>
          </p:nvCxnSpPr>
          <p:spPr bwMode="auto">
            <a:xfrm>
              <a:off x="971600"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377894" name="Group 96"/>
            <p:cNvGrpSpPr>
              <a:grpSpLocks/>
            </p:cNvGrpSpPr>
            <p:nvPr/>
          </p:nvGrpSpPr>
          <p:grpSpPr bwMode="auto">
            <a:xfrm>
              <a:off x="970574" y="3307308"/>
              <a:ext cx="1009138" cy="697756"/>
              <a:chOff x="6881319" y="3717032"/>
              <a:chExt cx="1080120" cy="697756"/>
            </a:xfrm>
          </p:grpSpPr>
          <p:sp>
            <p:nvSpPr>
              <p:cNvPr id="98" name="Text Box 10"/>
              <p:cNvSpPr txBox="1">
                <a:spLocks noChangeArrowheads="1"/>
              </p:cNvSpPr>
              <p:nvPr/>
            </p:nvSpPr>
            <p:spPr bwMode="auto">
              <a:xfrm>
                <a:off x="6880741" y="3717677"/>
                <a:ext cx="1080743" cy="697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lnSpc>
                    <a:spcPct val="80000"/>
                  </a:lnSpc>
                  <a:spcBef>
                    <a:spcPct val="50000"/>
                  </a:spcBef>
                  <a:spcAft>
                    <a:spcPct val="0"/>
                  </a:spcAft>
                  <a:defRPr/>
                </a:pPr>
                <a:r>
                  <a:rPr lang="en-US" b="1" spc="-110" dirty="0">
                    <a:solidFill>
                      <a:srgbClr val="000000"/>
                    </a:solidFill>
                    <a:latin typeface="Arial"/>
                    <a:cs typeface="Arial"/>
                  </a:rPr>
                  <a:t> 30 DAYS</a:t>
                </a:r>
              </a:p>
            </p:txBody>
          </p:sp>
          <p:cxnSp>
            <p:nvCxnSpPr>
              <p:cNvPr id="377900" name="Straight Connector 98"/>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377901" name="Straight Connector 100"/>
              <p:cNvCxnSpPr>
                <a:cxnSpLocks noChangeShapeType="1"/>
              </p:cNvCxnSpPr>
              <p:nvPr/>
            </p:nvCxnSpPr>
            <p:spPr bwMode="auto">
              <a:xfrm>
                <a:off x="7724741"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377895" name="Text Box 10"/>
            <p:cNvSpPr txBox="1">
              <a:spLocks noChangeArrowheads="1"/>
            </p:cNvSpPr>
            <p:nvPr/>
          </p:nvSpPr>
          <p:spPr bwMode="auto">
            <a:xfrm>
              <a:off x="-36512" y="4519713"/>
              <a:ext cx="1368152" cy="925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1800" b="1" i="1">
                  <a:solidFill>
                    <a:srgbClr val="000000"/>
                  </a:solidFill>
                  <a:latin typeface="Arial" charset="0"/>
                  <a:cs typeface="Arial" charset="0"/>
                </a:rPr>
                <a:t>Election </a:t>
              </a:r>
              <a:br>
                <a:rPr lang="en-US" sz="1800" b="1" i="1">
                  <a:solidFill>
                    <a:srgbClr val="000000"/>
                  </a:solidFill>
                  <a:latin typeface="Arial" charset="0"/>
                  <a:cs typeface="Arial" charset="0"/>
                </a:rPr>
              </a:br>
              <a:r>
                <a:rPr lang="en-US" sz="1800" b="1" i="1">
                  <a:solidFill>
                    <a:srgbClr val="000000"/>
                  </a:solidFill>
                  <a:latin typeface="Arial" charset="0"/>
                  <a:cs typeface="Arial" charset="0"/>
                </a:rPr>
                <a:t>of Beast</a:t>
              </a:r>
              <a:br>
                <a:rPr lang="en-US" sz="1800" b="1" i="1">
                  <a:solidFill>
                    <a:srgbClr val="000000"/>
                  </a:solidFill>
                  <a:latin typeface="Arial" charset="0"/>
                  <a:cs typeface="Arial" charset="0"/>
                </a:rPr>
              </a:br>
              <a:r>
                <a:rPr lang="en-US" sz="1800" b="1" i="1">
                  <a:solidFill>
                    <a:srgbClr val="000000"/>
                  </a:solidFill>
                  <a:latin typeface="Arial" charset="0"/>
                  <a:cs typeface="Arial" charset="0"/>
                </a:rPr>
                <a:t>Rev. 17:13</a:t>
              </a:r>
            </a:p>
          </p:txBody>
        </p:sp>
        <p:sp>
          <p:nvSpPr>
            <p:cNvPr id="111" name="Text Box 10"/>
            <p:cNvSpPr txBox="1">
              <a:spLocks noChangeArrowheads="1"/>
            </p:cNvSpPr>
            <p:nvPr/>
          </p:nvSpPr>
          <p:spPr bwMode="auto">
            <a:xfrm>
              <a:off x="1246278" y="2677569"/>
              <a:ext cx="1744783" cy="4636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spc="-110" dirty="0">
                  <a:solidFill>
                    <a:srgbClr val="000000"/>
                  </a:solidFill>
                  <a:latin typeface="Arial"/>
                  <a:cs typeface="Arial"/>
                </a:rPr>
                <a:t>3½ YEARS</a:t>
              </a:r>
            </a:p>
          </p:txBody>
        </p:sp>
        <p:cxnSp>
          <p:nvCxnSpPr>
            <p:cNvPr id="377897" name="Straight Connector 111"/>
            <p:cNvCxnSpPr>
              <a:cxnSpLocks noChangeShapeType="1"/>
            </p:cNvCxnSpPr>
            <p:nvPr/>
          </p:nvCxnSpPr>
          <p:spPr bwMode="auto">
            <a:xfrm rot="10800000">
              <a:off x="940461" y="2893146"/>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377898" name="Straight Connector 112"/>
            <p:cNvCxnSpPr>
              <a:cxnSpLocks noChangeShapeType="1"/>
            </p:cNvCxnSpPr>
            <p:nvPr/>
          </p:nvCxnSpPr>
          <p:spPr bwMode="auto">
            <a:xfrm>
              <a:off x="2874948" y="2893146"/>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52" name="Group 51"/>
          <p:cNvGrpSpPr>
            <a:grpSpLocks/>
          </p:cNvGrpSpPr>
          <p:nvPr/>
        </p:nvGrpSpPr>
        <p:grpSpPr bwMode="auto">
          <a:xfrm>
            <a:off x="6588125" y="1412875"/>
            <a:ext cx="2555875" cy="3992563"/>
            <a:chOff x="6588224" y="1412776"/>
            <a:chExt cx="2555775" cy="3992238"/>
          </a:xfrm>
        </p:grpSpPr>
        <p:sp>
          <p:nvSpPr>
            <p:cNvPr id="377884" name="Text Box 10"/>
            <p:cNvSpPr txBox="1">
              <a:spLocks noChangeArrowheads="1"/>
            </p:cNvSpPr>
            <p:nvPr/>
          </p:nvSpPr>
          <p:spPr bwMode="auto">
            <a:xfrm>
              <a:off x="6588224" y="4941168"/>
              <a:ext cx="2088232"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b="1" i="1">
                  <a:solidFill>
                    <a:srgbClr val="000000"/>
                  </a:solidFill>
                  <a:latin typeface="Arial" charset="0"/>
                  <a:cs typeface="Arial" charset="0"/>
                </a:rPr>
                <a:t>2nd ADVENT</a:t>
              </a:r>
            </a:p>
          </p:txBody>
        </p:sp>
        <p:cxnSp>
          <p:nvCxnSpPr>
            <p:cNvPr id="377885" name="Straight Connector 15"/>
            <p:cNvCxnSpPr>
              <a:cxnSpLocks noChangeShapeType="1"/>
            </p:cNvCxnSpPr>
            <p:nvPr/>
          </p:nvCxnSpPr>
          <p:spPr bwMode="auto">
            <a:xfrm>
              <a:off x="8388424"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377886" name="Group 408601"/>
            <p:cNvGrpSpPr>
              <a:grpSpLocks/>
            </p:cNvGrpSpPr>
            <p:nvPr/>
          </p:nvGrpSpPr>
          <p:grpSpPr bwMode="auto">
            <a:xfrm>
              <a:off x="6732237" y="3345519"/>
              <a:ext cx="1599786" cy="659545"/>
              <a:chOff x="6732237" y="3717032"/>
              <a:chExt cx="1599786" cy="659545"/>
            </a:xfrm>
          </p:grpSpPr>
          <p:sp>
            <p:nvSpPr>
              <p:cNvPr id="83" name="Text Box 10"/>
              <p:cNvSpPr txBox="1">
                <a:spLocks noChangeArrowheads="1"/>
              </p:cNvSpPr>
              <p:nvPr/>
            </p:nvSpPr>
            <p:spPr bwMode="auto">
              <a:xfrm>
                <a:off x="6804115" y="3717707"/>
                <a:ext cx="1412819" cy="463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spc="-110" dirty="0">
                    <a:solidFill>
                      <a:srgbClr val="000000"/>
                    </a:solidFill>
                    <a:latin typeface="Arial"/>
                    <a:cs typeface="Arial"/>
                  </a:rPr>
                  <a:t>45 DAYS</a:t>
                </a:r>
              </a:p>
            </p:txBody>
          </p:sp>
          <p:cxnSp>
            <p:nvCxnSpPr>
              <p:cNvPr id="377890" name="Straight Connector 83"/>
              <p:cNvCxnSpPr>
                <a:cxnSpLocks noChangeShapeType="1"/>
              </p:cNvCxnSpPr>
              <p:nvPr/>
            </p:nvCxnSpPr>
            <p:spPr bwMode="auto">
              <a:xfrm>
                <a:off x="6732237" y="3933056"/>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85" name="Text Box 10"/>
              <p:cNvSpPr txBox="1">
                <a:spLocks noChangeArrowheads="1"/>
              </p:cNvSpPr>
              <p:nvPr/>
            </p:nvSpPr>
            <p:spPr bwMode="auto">
              <a:xfrm>
                <a:off x="6948572" y="4005021"/>
                <a:ext cx="1223914" cy="3714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800" b="1" i="1" spc="-110" dirty="0">
                    <a:solidFill>
                      <a:srgbClr val="000000"/>
                    </a:solidFill>
                    <a:latin typeface="Arial"/>
                    <a:cs typeface="Arial"/>
                  </a:rPr>
                  <a:t>Dan. 12:12</a:t>
                </a:r>
                <a:endParaRPr lang="en-US" b="1" spc="-110" dirty="0">
                  <a:solidFill>
                    <a:srgbClr val="000000"/>
                  </a:solidFill>
                  <a:latin typeface="Arial"/>
                  <a:cs typeface="Arial"/>
                </a:endParaRPr>
              </a:p>
            </p:txBody>
          </p:sp>
          <p:cxnSp>
            <p:nvCxnSpPr>
              <p:cNvPr id="377892" name="Straight Connector 85"/>
              <p:cNvCxnSpPr>
                <a:cxnSpLocks noChangeShapeType="1"/>
              </p:cNvCxnSpPr>
              <p:nvPr/>
            </p:nvCxnSpPr>
            <p:spPr bwMode="auto">
              <a:xfrm>
                <a:off x="8172398" y="3933056"/>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94" name="Text Box 10"/>
            <p:cNvSpPr txBox="1">
              <a:spLocks noChangeArrowheads="1"/>
            </p:cNvSpPr>
            <p:nvPr/>
          </p:nvSpPr>
          <p:spPr bwMode="auto">
            <a:xfrm>
              <a:off x="7667682" y="1412776"/>
              <a:ext cx="1476317" cy="8428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defPPr>
                <a:defRPr lang="en-US"/>
              </a:defPPr>
              <a:lvl1pPr algn="ctr">
                <a:lnSpc>
                  <a:spcPct val="80000"/>
                </a:lnSpc>
                <a:spcBef>
                  <a:spcPct val="50000"/>
                </a:spcBef>
                <a:defRPr sz="2000" b="1" i="1" spc="-100">
                  <a:latin typeface="Arial"/>
                  <a:cs typeface="Arial"/>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defTabSz="914400" eaLnBrk="0" fontAlgn="base" hangingPunct="0">
                <a:spcAft>
                  <a:spcPct val="0"/>
                </a:spcAft>
                <a:defRPr/>
              </a:pPr>
              <a:r>
                <a:rPr lang="en-US" dirty="0">
                  <a:solidFill>
                    <a:srgbClr val="000000"/>
                  </a:solidFill>
                  <a:ea typeface="ＭＳ Ｐゴシック" charset="0"/>
                </a:rPr>
                <a:t>Christ</a:t>
              </a:r>
              <a:r>
                <a:rPr lang="fr-FR" dirty="0">
                  <a:solidFill>
                    <a:srgbClr val="000000"/>
                  </a:solidFill>
                  <a:ea typeface="ＭＳ Ｐゴシック" charset="0"/>
                </a:rPr>
                <a:t>'</a:t>
              </a:r>
              <a:r>
                <a:rPr lang="en-US" dirty="0">
                  <a:solidFill>
                    <a:srgbClr val="000000"/>
                  </a:solidFill>
                  <a:ea typeface="ＭＳ Ｐゴシック" charset="0"/>
                </a:rPr>
                <a:t>s Return Complete</a:t>
              </a:r>
            </a:p>
          </p:txBody>
        </p:sp>
        <p:sp>
          <p:nvSpPr>
            <p:cNvPr id="377888" name="Right Brace 34"/>
            <p:cNvSpPr>
              <a:spLocks/>
            </p:cNvSpPr>
            <p:nvPr/>
          </p:nvSpPr>
          <p:spPr bwMode="auto">
            <a:xfrm rot="5400000">
              <a:off x="7452109" y="4149080"/>
              <a:ext cx="216024" cy="1512168"/>
            </a:xfrm>
            <a:prstGeom prst="rightBrace">
              <a:avLst>
                <a:gd name="adj1" fmla="val 113361"/>
                <a:gd name="adj2" fmla="val 50116"/>
              </a:avLst>
            </a:prstGeom>
            <a:noFill/>
            <a:ln w="12700">
              <a:solidFill>
                <a:schemeClr val="tx1"/>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grpSp>
        <p:nvGrpSpPr>
          <p:cNvPr id="48" name="Group 47"/>
          <p:cNvGrpSpPr>
            <a:grpSpLocks/>
          </p:cNvGrpSpPr>
          <p:nvPr/>
        </p:nvGrpSpPr>
        <p:grpSpPr bwMode="auto">
          <a:xfrm>
            <a:off x="2700338" y="1433513"/>
            <a:ext cx="4032250" cy="4011612"/>
            <a:chOff x="2699792" y="1433435"/>
            <a:chExt cx="4032447" cy="4011789"/>
          </a:xfrm>
        </p:grpSpPr>
        <p:sp>
          <p:nvSpPr>
            <p:cNvPr id="377875" name="Text Box 10"/>
            <p:cNvSpPr txBox="1">
              <a:spLocks noChangeArrowheads="1"/>
            </p:cNvSpPr>
            <p:nvPr/>
          </p:nvSpPr>
          <p:spPr bwMode="auto">
            <a:xfrm>
              <a:off x="2699792" y="4519713"/>
              <a:ext cx="1368152" cy="925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1800" b="1" i="1">
                  <a:solidFill>
                    <a:srgbClr val="000000"/>
                  </a:solidFill>
                  <a:latin typeface="Arial" charset="0"/>
                  <a:cs typeface="Arial" charset="0"/>
                </a:rPr>
                <a:t>Covenant Broken</a:t>
              </a:r>
              <a:br>
                <a:rPr lang="en-US" sz="1800" b="1" i="1">
                  <a:solidFill>
                    <a:srgbClr val="000000"/>
                  </a:solidFill>
                  <a:latin typeface="Arial" charset="0"/>
                  <a:cs typeface="Arial" charset="0"/>
                </a:rPr>
              </a:br>
              <a:r>
                <a:rPr lang="en-US" sz="1800" b="1" i="1">
                  <a:solidFill>
                    <a:srgbClr val="000000"/>
                  </a:solidFill>
                  <a:latin typeface="Arial" charset="0"/>
                  <a:cs typeface="Arial" charset="0"/>
                </a:rPr>
                <a:t>Dan. 9:27b</a:t>
              </a:r>
            </a:p>
          </p:txBody>
        </p:sp>
        <p:grpSp>
          <p:nvGrpSpPr>
            <p:cNvPr id="377876" name="Group 21"/>
            <p:cNvGrpSpPr>
              <a:grpSpLocks/>
            </p:cNvGrpSpPr>
            <p:nvPr/>
          </p:nvGrpSpPr>
          <p:grpSpPr bwMode="auto">
            <a:xfrm>
              <a:off x="3347864" y="2636912"/>
              <a:ext cx="3384375" cy="659545"/>
              <a:chOff x="3779913" y="2492896"/>
              <a:chExt cx="2942935" cy="659545"/>
            </a:xfrm>
          </p:grpSpPr>
          <p:sp>
            <p:nvSpPr>
              <p:cNvPr id="32" name="Text Box 10"/>
              <p:cNvSpPr txBox="1">
                <a:spLocks noChangeArrowheads="1"/>
              </p:cNvSpPr>
              <p:nvPr/>
            </p:nvSpPr>
            <p:spPr bwMode="auto">
              <a:xfrm>
                <a:off x="4327676" y="2492797"/>
                <a:ext cx="1790512" cy="4651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spc="-110" dirty="0">
                    <a:solidFill>
                      <a:srgbClr val="000000"/>
                    </a:solidFill>
                    <a:latin typeface="Arial"/>
                    <a:cs typeface="Arial"/>
                  </a:rPr>
                  <a:t>1290 DAYS</a:t>
                </a:r>
              </a:p>
            </p:txBody>
          </p:sp>
          <p:cxnSp>
            <p:nvCxnSpPr>
              <p:cNvPr id="377881" name="Straight Connector 32"/>
              <p:cNvCxnSpPr>
                <a:cxnSpLocks noChangeShapeType="1"/>
              </p:cNvCxnSpPr>
              <p:nvPr/>
            </p:nvCxnSpPr>
            <p:spPr bwMode="auto">
              <a:xfrm rot="10800000">
                <a:off x="3779913"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377882" name="Straight Connector 33"/>
              <p:cNvCxnSpPr>
                <a:cxnSpLocks noChangeShapeType="1"/>
              </p:cNvCxnSpPr>
              <p:nvPr/>
            </p:nvCxnSpPr>
            <p:spPr bwMode="auto">
              <a:xfrm>
                <a:off x="6100076"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36" name="Text Box 10"/>
              <p:cNvSpPr txBox="1">
                <a:spLocks noChangeArrowheads="1"/>
              </p:cNvSpPr>
              <p:nvPr/>
            </p:nvSpPr>
            <p:spPr bwMode="auto">
              <a:xfrm>
                <a:off x="4327676" y="2781735"/>
                <a:ext cx="1790512" cy="371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800" b="1" i="1" spc="-110" dirty="0">
                    <a:solidFill>
                      <a:srgbClr val="000000"/>
                    </a:solidFill>
                    <a:latin typeface="Arial"/>
                    <a:cs typeface="Arial"/>
                  </a:rPr>
                  <a:t>Dan. 12:11</a:t>
                </a:r>
                <a:endParaRPr lang="en-US" b="1" spc="-110" dirty="0">
                  <a:solidFill>
                    <a:srgbClr val="000000"/>
                  </a:solidFill>
                  <a:latin typeface="Arial"/>
                  <a:cs typeface="Arial"/>
                </a:endParaRPr>
              </a:p>
            </p:txBody>
          </p:sp>
        </p:grpSp>
        <p:sp>
          <p:nvSpPr>
            <p:cNvPr id="93" name="Text Box 10"/>
            <p:cNvSpPr txBox="1">
              <a:spLocks noChangeArrowheads="1"/>
            </p:cNvSpPr>
            <p:nvPr/>
          </p:nvSpPr>
          <p:spPr bwMode="auto">
            <a:xfrm>
              <a:off x="3204642" y="1433435"/>
              <a:ext cx="1006524" cy="842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lnSpc>
                  <a:spcPct val="80000"/>
                </a:lnSpc>
                <a:spcBef>
                  <a:spcPct val="50000"/>
                </a:spcBef>
                <a:spcAft>
                  <a:spcPct val="0"/>
                </a:spcAft>
                <a:defRPr/>
              </a:pPr>
              <a:r>
                <a:rPr lang="en-US" sz="2000" b="1" i="1" spc="-100" dirty="0">
                  <a:solidFill>
                    <a:srgbClr val="000000"/>
                  </a:solidFill>
                  <a:latin typeface="Arial"/>
                  <a:cs typeface="Arial"/>
                </a:rPr>
                <a:t>Middle of the Week</a:t>
              </a:r>
            </a:p>
          </p:txBody>
        </p:sp>
        <p:sp>
          <p:nvSpPr>
            <p:cNvPr id="377878" name="AutoShape 11"/>
            <p:cNvSpPr>
              <a:spLocks noChangeArrowheads="1"/>
            </p:cNvSpPr>
            <p:nvPr/>
          </p:nvSpPr>
          <p:spPr bwMode="auto">
            <a:xfrm>
              <a:off x="3125962" y="4077072"/>
              <a:ext cx="515813" cy="471015"/>
            </a:xfrm>
            <a:prstGeom prst="upArrow">
              <a:avLst>
                <a:gd name="adj1" fmla="val 50000"/>
                <a:gd name="adj2" fmla="val 68125"/>
              </a:avLst>
            </a:prstGeom>
            <a:solidFill>
              <a:srgbClr val="FF0000"/>
            </a:solidFill>
            <a:ln w="9525">
              <a:solidFill>
                <a:schemeClr val="tx1"/>
              </a:solidFill>
              <a:miter lim="800000"/>
              <a:headEnd/>
              <a:tailEnd type="none" w="lg" len="lg"/>
            </a:ln>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377879" name="Right Brace 120"/>
            <p:cNvSpPr>
              <a:spLocks/>
            </p:cNvSpPr>
            <p:nvPr/>
          </p:nvSpPr>
          <p:spPr bwMode="auto">
            <a:xfrm rot="-5400000">
              <a:off x="3671900" y="1880829"/>
              <a:ext cx="144015" cy="792087"/>
            </a:xfrm>
            <a:prstGeom prst="rightBrace">
              <a:avLst>
                <a:gd name="adj1" fmla="val 42676"/>
                <a:gd name="adj2" fmla="val 52116"/>
              </a:avLst>
            </a:prstGeom>
            <a:noFill/>
            <a:ln w="12700">
              <a:solidFill>
                <a:schemeClr val="tx1"/>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sp>
        <p:nvSpPr>
          <p:cNvPr id="377872" name="Text Box 10"/>
          <p:cNvSpPr txBox="1">
            <a:spLocks noChangeArrowheads="1"/>
          </p:cNvSpPr>
          <p:nvPr/>
        </p:nvSpPr>
        <p:spPr bwMode="auto">
          <a:xfrm>
            <a:off x="1131888" y="836613"/>
            <a:ext cx="6443662" cy="309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1400" i="1">
                <a:solidFill>
                  <a:srgbClr val="000000"/>
                </a:solidFill>
                <a:latin typeface="Arial" charset="0"/>
                <a:cs typeface="Arial" charset="0"/>
              </a:rPr>
              <a:t>Adapted from J. Dwight Pentecost, Dallas Theological Seminary, 1988</a:t>
            </a:r>
          </a:p>
        </p:txBody>
      </p:sp>
      <p:sp>
        <p:nvSpPr>
          <p:cNvPr id="45" name="Rounded Rectangle 44"/>
          <p:cNvSpPr>
            <a:spLocks noChangeArrowheads="1"/>
          </p:cNvSpPr>
          <p:nvPr/>
        </p:nvSpPr>
        <p:spPr bwMode="auto">
          <a:xfrm>
            <a:off x="1908175" y="6300788"/>
            <a:ext cx="4751388" cy="512762"/>
          </a:xfrm>
          <a:prstGeom prst="roundRect">
            <a:avLst>
              <a:gd name="adj" fmla="val 16667"/>
            </a:avLst>
          </a:prstGeom>
          <a:solidFill>
            <a:srgbClr val="660066"/>
          </a:solidFill>
          <a:ln w="9525">
            <a:solidFill>
              <a:schemeClr val="tx1"/>
            </a:solidFill>
            <a:round/>
            <a:headEnd/>
            <a:tailEnd type="stealth" w="lg" len="lg"/>
          </a:ln>
        </p:spPr>
        <p:txBody>
          <a:bodyPr lIns="90000" tIns="46800" rIns="90000" bIns="46800">
            <a:spAutoFit/>
          </a:bodyPr>
          <a:lstStyle/>
          <a:p>
            <a:pPr algn="ctr" defTabSz="914400" eaLnBrk="0" fontAlgn="base" hangingPunct="0">
              <a:spcBef>
                <a:spcPct val="0"/>
              </a:spcBef>
              <a:spcAft>
                <a:spcPct val="0"/>
              </a:spcAft>
            </a:pPr>
            <a:r>
              <a:rPr lang="en-US" sz="2400">
                <a:solidFill>
                  <a:srgbClr val="FFFFFF"/>
                </a:solidFill>
                <a:latin typeface="Comic Sans MS" charset="0"/>
                <a:ea typeface="ＭＳ Ｐゴシック" charset="0"/>
                <a:cs typeface="ＭＳ Ｐゴシック" charset="0"/>
              </a:rPr>
              <a:t>The Tribulation</a:t>
            </a:r>
          </a:p>
        </p:txBody>
      </p:sp>
      <p:sp>
        <p:nvSpPr>
          <p:cNvPr id="126" name="Rounded Rectangle 125"/>
          <p:cNvSpPr>
            <a:spLocks noChangeArrowheads="1"/>
          </p:cNvSpPr>
          <p:nvPr/>
        </p:nvSpPr>
        <p:spPr bwMode="auto">
          <a:xfrm>
            <a:off x="4211638" y="5373688"/>
            <a:ext cx="2447925" cy="920750"/>
          </a:xfrm>
          <a:prstGeom prst="roundRect">
            <a:avLst>
              <a:gd name="adj" fmla="val 16667"/>
            </a:avLst>
          </a:prstGeom>
          <a:solidFill>
            <a:srgbClr val="FF0000"/>
          </a:solidFill>
          <a:ln w="9525">
            <a:solidFill>
              <a:schemeClr val="tx1"/>
            </a:solidFill>
            <a:round/>
            <a:headEnd/>
            <a:tailEnd type="stealth" w="lg" len="lg"/>
          </a:ln>
        </p:spPr>
        <p:txBody>
          <a:bodyPr lIns="90000" tIns="46800" rIns="90000" bIns="46800">
            <a:spAutoFit/>
          </a:bodyPr>
          <a:lstStyle/>
          <a:p>
            <a:pPr algn="ctr" defTabSz="914400" eaLnBrk="0" fontAlgn="base" hangingPunct="0">
              <a:spcBef>
                <a:spcPct val="0"/>
              </a:spcBef>
              <a:spcAft>
                <a:spcPct val="0"/>
              </a:spcAft>
            </a:pPr>
            <a:r>
              <a:rPr lang="en-US" sz="2400">
                <a:solidFill>
                  <a:srgbClr val="FFFFFF"/>
                </a:solidFill>
                <a:latin typeface="Comic Sans MS" charset="0"/>
                <a:ea typeface="ＭＳ Ｐゴシック" charset="0"/>
                <a:cs typeface="ＭＳ Ｐゴシック" charset="0"/>
              </a:rPr>
              <a:t>The Great Tribulation</a:t>
            </a:r>
          </a:p>
        </p:txBody>
      </p:sp>
    </p:spTree>
    <p:extLst>
      <p:ext uri="{BB962C8B-B14F-4D97-AF65-F5344CB8AC3E}">
        <p14:creationId xmlns:p14="http://schemas.microsoft.com/office/powerpoint/2010/main" val="7075486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left)">
                                      <p:cBhvr>
                                        <p:cTn id="11" dur="500"/>
                                        <p:tgtEl>
                                          <p:spTgt spid="46"/>
                                        </p:tgtEl>
                                      </p:cBhvr>
                                    </p:animEffect>
                                  </p:childTnLst>
                                </p:cTn>
                              </p:par>
                              <p:par>
                                <p:cTn id="12" presetID="1"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 calcmode="lin" valueType="num">
                                      <p:cBhvr>
                                        <p:cTn id="20" dur="1000" fill="hold"/>
                                        <p:tgtEl>
                                          <p:spTgt spid="45"/>
                                        </p:tgtEl>
                                        <p:attrNameLst>
                                          <p:attrName>ppt_w</p:attrName>
                                        </p:attrNameLst>
                                      </p:cBhvr>
                                      <p:tavLst>
                                        <p:tav tm="0">
                                          <p:val>
                                            <p:strVal val="#ppt_w*0.70"/>
                                          </p:val>
                                        </p:tav>
                                        <p:tav tm="100000">
                                          <p:val>
                                            <p:strVal val="#ppt_w"/>
                                          </p:val>
                                        </p:tav>
                                      </p:tavLst>
                                    </p:anim>
                                    <p:anim calcmode="lin" valueType="num">
                                      <p:cBhvr>
                                        <p:cTn id="21" dur="1000" fill="hold"/>
                                        <p:tgtEl>
                                          <p:spTgt spid="45"/>
                                        </p:tgtEl>
                                        <p:attrNameLst>
                                          <p:attrName>ppt_h</p:attrName>
                                        </p:attrNameLst>
                                      </p:cBhvr>
                                      <p:tavLst>
                                        <p:tav tm="0">
                                          <p:val>
                                            <p:strVal val="#ppt_h"/>
                                          </p:val>
                                        </p:tav>
                                        <p:tav tm="100000">
                                          <p:val>
                                            <p:strVal val="#ppt_h"/>
                                          </p:val>
                                        </p:tav>
                                      </p:tavLst>
                                    </p:anim>
                                    <p:animEffect transition="in" filter="fade">
                                      <p:cBhvr>
                                        <p:cTn id="22" dur="1000"/>
                                        <p:tgtEl>
                                          <p:spTgt spid="4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dissolve">
                                      <p:cBhvr>
                                        <p:cTn id="27" dur="500"/>
                                        <p:tgtEl>
                                          <p:spTgt spid="48"/>
                                        </p:tgtEl>
                                      </p:cBhvr>
                                    </p:animEffect>
                                  </p:childTnLst>
                                </p:cTn>
                              </p:par>
                              <p:par>
                                <p:cTn id="28" presetID="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nodeType="clickEffect">
                                  <p:stCondLst>
                                    <p:cond delay="0"/>
                                  </p:stCondLst>
                                  <p:childTnLst>
                                    <p:set>
                                      <p:cBhvr>
                                        <p:cTn id="33" dur="1" fill="hold">
                                          <p:stCondLst>
                                            <p:cond delay="0"/>
                                          </p:stCondLst>
                                        </p:cTn>
                                        <p:tgtEl>
                                          <p:spTgt spid="102"/>
                                        </p:tgtEl>
                                        <p:attrNameLst>
                                          <p:attrName>style.visibility</p:attrName>
                                        </p:attrNameLst>
                                      </p:cBhvr>
                                      <p:to>
                                        <p:strVal val="visible"/>
                                      </p:to>
                                    </p:set>
                                    <p:animEffect transition="in" filter="dissolve">
                                      <p:cBhvr>
                                        <p:cTn id="34" dur="500"/>
                                        <p:tgtEl>
                                          <p:spTgt spid="10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560141"/>
                                        </p:tgtEl>
                                        <p:attrNameLst>
                                          <p:attrName>style.visibility</p:attrName>
                                        </p:attrNameLst>
                                      </p:cBhvr>
                                      <p:to>
                                        <p:strVal val="visible"/>
                                      </p:to>
                                    </p:set>
                                    <p:anim calcmode="lin" valueType="num">
                                      <p:cBhvr>
                                        <p:cTn id="39" dur="1000" fill="hold"/>
                                        <p:tgtEl>
                                          <p:spTgt spid="560141"/>
                                        </p:tgtEl>
                                        <p:attrNameLst>
                                          <p:attrName>ppt_w</p:attrName>
                                        </p:attrNameLst>
                                      </p:cBhvr>
                                      <p:tavLst>
                                        <p:tav tm="0">
                                          <p:val>
                                            <p:strVal val="#ppt_w*0.70"/>
                                          </p:val>
                                        </p:tav>
                                        <p:tav tm="100000">
                                          <p:val>
                                            <p:strVal val="#ppt_w"/>
                                          </p:val>
                                        </p:tav>
                                      </p:tavLst>
                                    </p:anim>
                                    <p:anim calcmode="lin" valueType="num">
                                      <p:cBhvr>
                                        <p:cTn id="40" dur="1000" fill="hold"/>
                                        <p:tgtEl>
                                          <p:spTgt spid="560141"/>
                                        </p:tgtEl>
                                        <p:attrNameLst>
                                          <p:attrName>ppt_h</p:attrName>
                                        </p:attrNameLst>
                                      </p:cBhvr>
                                      <p:tavLst>
                                        <p:tav tm="0">
                                          <p:val>
                                            <p:strVal val="#ppt_h"/>
                                          </p:val>
                                        </p:tav>
                                        <p:tav tm="100000">
                                          <p:val>
                                            <p:strVal val="#ppt_h"/>
                                          </p:val>
                                        </p:tav>
                                      </p:tavLst>
                                    </p:anim>
                                    <p:animEffect transition="in" filter="fade">
                                      <p:cBhvr>
                                        <p:cTn id="41" dur="1000"/>
                                        <p:tgtEl>
                                          <p:spTgt spid="560141"/>
                                        </p:tgtEl>
                                      </p:cBhvr>
                                    </p:animEffect>
                                  </p:childTnLst>
                                </p:cTn>
                              </p:par>
                              <p:par>
                                <p:cTn id="42" presetID="3" presetClass="entr" presetSubtype="10" fill="hold" nodeType="withEffect">
                                  <p:stCondLst>
                                    <p:cond delay="0"/>
                                  </p:stCondLst>
                                  <p:childTnLst>
                                    <p:set>
                                      <p:cBhvr>
                                        <p:cTn id="43" dur="1" fill="hold">
                                          <p:stCondLst>
                                            <p:cond delay="0"/>
                                          </p:stCondLst>
                                        </p:cTn>
                                        <p:tgtEl>
                                          <p:spTgt spid="408596"/>
                                        </p:tgtEl>
                                        <p:attrNameLst>
                                          <p:attrName>style.visibility</p:attrName>
                                        </p:attrNameLst>
                                      </p:cBhvr>
                                      <p:to>
                                        <p:strVal val="visible"/>
                                      </p:to>
                                    </p:set>
                                    <p:animEffect transition="in" filter="blinds(horizontal)">
                                      <p:cBhvr>
                                        <p:cTn id="44" dur="500"/>
                                        <p:tgtEl>
                                          <p:spTgt spid="408596"/>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26"/>
                                        </p:tgtEl>
                                        <p:attrNameLst>
                                          <p:attrName>style.visibility</p:attrName>
                                        </p:attrNameLst>
                                      </p:cBhvr>
                                      <p:to>
                                        <p:strVal val="visible"/>
                                      </p:to>
                                    </p:set>
                                    <p:animEffect transition="in" filter="blinds(horizontal)">
                                      <p:cBhvr>
                                        <p:cTn id="47" dur="500"/>
                                        <p:tgtEl>
                                          <p:spTgt spid="12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1" fill="hold" grpId="0" nodeType="clickEffect">
                                  <p:stCondLst>
                                    <p:cond delay="0"/>
                                  </p:stCondLst>
                                  <p:childTnLst>
                                    <p:set>
                                      <p:cBhvr>
                                        <p:cTn id="51" dur="1" fill="hold">
                                          <p:stCondLst>
                                            <p:cond delay="0"/>
                                          </p:stCondLst>
                                        </p:cTn>
                                        <p:tgtEl>
                                          <p:spTgt spid="92"/>
                                        </p:tgtEl>
                                        <p:attrNameLst>
                                          <p:attrName>style.visibility</p:attrName>
                                        </p:attrNameLst>
                                      </p:cBhvr>
                                      <p:to>
                                        <p:strVal val="visible"/>
                                      </p:to>
                                    </p:set>
                                    <p:anim calcmode="lin" valueType="num">
                                      <p:cBhvr additive="base">
                                        <p:cTn id="52" dur="500" fill="hold"/>
                                        <p:tgtEl>
                                          <p:spTgt spid="92"/>
                                        </p:tgtEl>
                                        <p:attrNameLst>
                                          <p:attrName>ppt_x</p:attrName>
                                        </p:attrNameLst>
                                      </p:cBhvr>
                                      <p:tavLst>
                                        <p:tav tm="0">
                                          <p:val>
                                            <p:strVal val="#ppt_x"/>
                                          </p:val>
                                        </p:tav>
                                        <p:tav tm="100000">
                                          <p:val>
                                            <p:strVal val="#ppt_x"/>
                                          </p:val>
                                        </p:tav>
                                      </p:tavLst>
                                    </p:anim>
                                    <p:anim calcmode="lin" valueType="num">
                                      <p:cBhvr additive="base">
                                        <p:cTn id="53" dur="500" fill="hold"/>
                                        <p:tgtEl>
                                          <p:spTgt spid="92"/>
                                        </p:tgtEl>
                                        <p:attrNameLst>
                                          <p:attrName>ppt_y</p:attrName>
                                        </p:attrNameLst>
                                      </p:cBhvr>
                                      <p:tavLst>
                                        <p:tav tm="0">
                                          <p:val>
                                            <p:strVal val="0-#ppt_h/2"/>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2" presetClass="entr" presetSubtype="1" fill="hold" nodeType="clickEffect">
                                  <p:stCondLst>
                                    <p:cond delay="0"/>
                                  </p:stCondLst>
                                  <p:childTnLst>
                                    <p:set>
                                      <p:cBhvr>
                                        <p:cTn id="57" dur="1" fill="hold">
                                          <p:stCondLst>
                                            <p:cond delay="0"/>
                                          </p:stCondLst>
                                        </p:cTn>
                                        <p:tgtEl>
                                          <p:spTgt spid="52"/>
                                        </p:tgtEl>
                                        <p:attrNameLst>
                                          <p:attrName>style.visibility</p:attrName>
                                        </p:attrNameLst>
                                      </p:cBhvr>
                                      <p:to>
                                        <p:strVal val="visible"/>
                                      </p:to>
                                    </p:set>
                                    <p:anim calcmode="lin" valueType="num">
                                      <p:cBhvr additive="base">
                                        <p:cTn id="58" dur="500"/>
                                        <p:tgtEl>
                                          <p:spTgt spid="52"/>
                                        </p:tgtEl>
                                        <p:attrNameLst>
                                          <p:attrName>ppt_y</p:attrName>
                                        </p:attrNameLst>
                                      </p:cBhvr>
                                      <p:tavLst>
                                        <p:tav tm="0">
                                          <p:val>
                                            <p:strVal val="#ppt_y-#ppt_h*1.125000"/>
                                          </p:val>
                                        </p:tav>
                                        <p:tav tm="100000">
                                          <p:val>
                                            <p:strVal val="#ppt_y"/>
                                          </p:val>
                                        </p:tav>
                                      </p:tavLst>
                                    </p:anim>
                                    <p:animEffect transition="in" filter="wipe(down)">
                                      <p:cBhvr>
                                        <p:cTn id="5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141" grpId="0" animBg="1"/>
      <p:bldP spid="92" grpId="0"/>
      <p:bldP spid="45" grpId="0" animBg="1"/>
      <p:bldP spid="126" grpId="0" animBg="1"/>
    </p:bldLst>
  </p:timing>
</p:sld>
</file>

<file path=ppt/slides/slide1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30148" name="Rectangle 4"/>
          <p:cNvSpPr>
            <a:spLocks noGrp="1" noChangeArrowheads="1"/>
          </p:cNvSpPr>
          <p:nvPr>
            <p:ph type="title"/>
          </p:nvPr>
        </p:nvSpPr>
        <p:spPr>
          <a:xfrm>
            <a:off x="228600" y="457200"/>
            <a:ext cx="8534400" cy="1143000"/>
          </a:xfrm>
        </p:spPr>
        <p:txBody>
          <a:bodyPr/>
          <a:lstStyle/>
          <a:p>
            <a:pPr eaLnBrk="1" hangingPunct="1">
              <a:defRPr/>
            </a:pPr>
            <a:r>
              <a:rPr lang="en-US" sz="4000">
                <a:latin typeface="Arial" charset="0"/>
                <a:ea typeface="ＭＳ Ｐゴシック" charset="0"/>
                <a:cs typeface="ＭＳ Ｐゴシック" charset="0"/>
              </a:rPr>
              <a:t>Comments on the Premillennial View</a:t>
            </a:r>
            <a:endParaRPr lang="en-US">
              <a:latin typeface="Arial" charset="0"/>
              <a:ea typeface="ＭＳ Ｐゴシック" charset="0"/>
              <a:cs typeface="ＭＳ Ｐゴシック" charset="0"/>
            </a:endParaRPr>
          </a:p>
        </p:txBody>
      </p:sp>
      <p:sp>
        <p:nvSpPr>
          <p:cNvPr id="1030150" name="Rectangle 6"/>
          <p:cNvSpPr>
            <a:spLocks noChangeArrowheads="1"/>
          </p:cNvSpPr>
          <p:nvPr/>
        </p:nvSpPr>
        <p:spPr bwMode="auto">
          <a:xfrm>
            <a:off x="457200" y="1676400"/>
            <a:ext cx="8229600" cy="4876800"/>
          </a:xfrm>
          <a:prstGeom prst="rect">
            <a:avLst/>
          </a:prstGeom>
          <a:noFill/>
          <a:ln w="9525">
            <a:noFill/>
            <a:miter lim="800000"/>
            <a:headEnd/>
            <a:tailEnd/>
          </a:ln>
          <a:effectLst/>
        </p:spPr>
        <p:txBody>
          <a:bodyPr/>
          <a:lstStyle/>
          <a:p>
            <a:pPr marL="342900" indent="-342900" defTabSz="914400" fontAlgn="base">
              <a:lnSpc>
                <a:spcPct val="80000"/>
              </a:lnSpc>
              <a:spcBef>
                <a:spcPct val="20000"/>
              </a:spcBef>
              <a:spcAft>
                <a:spcPct val="0"/>
              </a:spcAft>
              <a:buClr>
                <a:srgbClr val="86D1EC"/>
              </a:buClr>
              <a:buSzPct val="90000"/>
              <a:buFont typeface="Wingdings" charset="0"/>
              <a:buBlip>
                <a:blip r:embed="rId3"/>
              </a:buBlip>
              <a:defRPr/>
            </a:pPr>
            <a:r>
              <a:rPr lang="en-US" sz="28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Which decree is the decree of 9:25? </a:t>
            </a:r>
          </a:p>
          <a:p>
            <a:pPr marL="742950" lvl="1" indent="-285750" defTabSz="914400" fontAlgn="base">
              <a:lnSpc>
                <a:spcPct val="80000"/>
              </a:lnSpc>
              <a:spcBef>
                <a:spcPct val="20000"/>
              </a:spcBef>
              <a:spcAft>
                <a:spcPct val="0"/>
              </a:spcAft>
              <a:buFontTx/>
              <a:buChar char="–"/>
              <a:defRPr/>
            </a:pPr>
            <a:r>
              <a:rPr lang="en-US" sz="24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(1) Cyrus decree to rebuild the temple (2 Chron. 36: 22-23; Ezra 1:1-4; 6:1-5); </a:t>
            </a:r>
          </a:p>
          <a:p>
            <a:pPr marL="742950" lvl="1" indent="-285750" defTabSz="914400" fontAlgn="base">
              <a:lnSpc>
                <a:spcPct val="80000"/>
              </a:lnSpc>
              <a:spcBef>
                <a:spcPct val="20000"/>
              </a:spcBef>
              <a:spcAft>
                <a:spcPct val="0"/>
              </a:spcAft>
              <a:buFontTx/>
              <a:buChar char="–"/>
              <a:defRPr/>
            </a:pPr>
            <a:r>
              <a:rPr lang="en-US" sz="24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(2) Darius decree confirming the decree of Cyrus (Ezra 6:6-12);</a:t>
            </a:r>
          </a:p>
          <a:p>
            <a:pPr marL="742950" lvl="1" indent="-285750" defTabSz="914400" fontAlgn="base">
              <a:lnSpc>
                <a:spcPct val="80000"/>
              </a:lnSpc>
              <a:spcBef>
                <a:spcPct val="20000"/>
              </a:spcBef>
              <a:spcAft>
                <a:spcPct val="0"/>
              </a:spcAft>
              <a:buFontTx/>
              <a:buChar char="–"/>
              <a:defRPr/>
            </a:pPr>
            <a:r>
              <a:rPr lang="en-US" sz="24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(3) </a:t>
            </a:r>
            <a:r>
              <a:rPr lang="en-US" sz="2400" dirty="0" err="1">
                <a:solidFill>
                  <a:srgbClr val="FFFFFF"/>
                </a:solidFill>
                <a:effectLst>
                  <a:outerShdw blurRad="38100" dist="38100" dir="2700000" algn="tl">
                    <a:srgbClr val="000000"/>
                  </a:outerShdw>
                </a:effectLst>
                <a:latin typeface="Arial" charset="0"/>
                <a:ea typeface="ＭＳ Ｐゴシック" charset="0"/>
                <a:cs typeface="ＭＳ Ｐゴシック" charset="0"/>
              </a:rPr>
              <a:t>Artaxerxes</a:t>
            </a:r>
            <a:r>
              <a:rPr lang="en-US" sz="24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 decree #1 (Ezra 7:11-26); </a:t>
            </a:r>
          </a:p>
          <a:p>
            <a:pPr marL="742950" lvl="1" indent="-285750" defTabSz="914400" fontAlgn="base">
              <a:lnSpc>
                <a:spcPct val="80000"/>
              </a:lnSpc>
              <a:spcBef>
                <a:spcPct val="20000"/>
              </a:spcBef>
              <a:spcAft>
                <a:spcPct val="0"/>
              </a:spcAft>
              <a:buFontTx/>
              <a:buChar char="–"/>
              <a:defRPr/>
            </a:pPr>
            <a:r>
              <a:rPr lang="en-US" sz="24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(4) </a:t>
            </a:r>
            <a:r>
              <a:rPr lang="en-US" sz="2400" dirty="0" err="1">
                <a:solidFill>
                  <a:srgbClr val="FFFFFF"/>
                </a:solidFill>
                <a:effectLst>
                  <a:outerShdw blurRad="38100" dist="38100" dir="2700000" algn="tl">
                    <a:srgbClr val="000000"/>
                  </a:outerShdw>
                </a:effectLst>
                <a:latin typeface="Arial" charset="0"/>
                <a:ea typeface="ＭＳ Ｐゴシック" charset="0"/>
                <a:cs typeface="ＭＳ Ｐゴシック" charset="0"/>
              </a:rPr>
              <a:t>Artaxerxes</a:t>
            </a:r>
            <a:r>
              <a:rPr lang="en-US" sz="24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 decree #2 given to Nehemiah authorizing the rebuilding of the city (Neh. 2:1-8).</a:t>
            </a:r>
          </a:p>
          <a:p>
            <a:pPr marL="742950" lvl="1" indent="-285750" defTabSz="914400" fontAlgn="base">
              <a:lnSpc>
                <a:spcPct val="80000"/>
              </a:lnSpc>
              <a:spcBef>
                <a:spcPct val="20000"/>
              </a:spcBef>
              <a:spcAft>
                <a:spcPct val="0"/>
              </a:spcAft>
              <a:defRPr/>
            </a:pPr>
            <a:endParaRPr lang="en-US" sz="2400" dirty="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a:p>
            <a:pPr marL="342900" indent="-342900" defTabSz="914400" fontAlgn="base">
              <a:lnSpc>
                <a:spcPct val="80000"/>
              </a:lnSpc>
              <a:spcBef>
                <a:spcPct val="20000"/>
              </a:spcBef>
              <a:spcAft>
                <a:spcPct val="0"/>
              </a:spcAft>
              <a:buClr>
                <a:srgbClr val="86D1EC"/>
              </a:buClr>
              <a:buSzPct val="90000"/>
              <a:buFont typeface="Wingdings" charset="0"/>
              <a:buBlip>
                <a:blip r:embed="rId3"/>
              </a:buBlip>
              <a:defRPr/>
            </a:pPr>
            <a:r>
              <a:rPr lang="en-US" sz="28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Why do we hold that the decree is </a:t>
            </a:r>
            <a:r>
              <a:rPr lang="en-US" sz="2800" dirty="0" err="1">
                <a:solidFill>
                  <a:srgbClr val="FFFFFF"/>
                </a:solidFill>
                <a:effectLst>
                  <a:outerShdw blurRad="38100" dist="38100" dir="2700000" algn="tl">
                    <a:srgbClr val="000000"/>
                  </a:outerShdw>
                </a:effectLst>
                <a:latin typeface="Arial" charset="0"/>
                <a:ea typeface="ＭＳ Ｐゴシック" charset="0"/>
                <a:cs typeface="ＭＳ Ｐゴシック" charset="0"/>
              </a:rPr>
              <a:t>Artaxerxes</a:t>
            </a:r>
            <a:r>
              <a:rPr lang="en-US" sz="28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 #2 in his 20th year (444 BC)?  This is because Neh. 2:12-17 pictures Jerusalem in ruins at this time.</a:t>
            </a:r>
          </a:p>
        </p:txBody>
      </p:sp>
      <p:sp>
        <p:nvSpPr>
          <p:cNvPr id="293891" name="Text Box 8"/>
          <p:cNvSpPr txBox="1">
            <a:spLocks noChangeArrowheads="1"/>
          </p:cNvSpPr>
          <p:nvPr/>
        </p:nvSpPr>
        <p:spPr bwMode="auto">
          <a:xfrm>
            <a:off x="9144000" y="32412"/>
            <a:ext cx="1143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50000"/>
              </a:spcBef>
              <a:spcAft>
                <a:spcPct val="0"/>
              </a:spcAft>
            </a:pPr>
            <a:r>
              <a:rPr lang="en-US" b="1" dirty="0">
                <a:solidFill>
                  <a:srgbClr val="FFFFFF"/>
                </a:solidFill>
                <a:latin typeface="Arial" charset="0"/>
                <a:cs typeface="Arial" charset="0"/>
              </a:rPr>
              <a:t>86b-d</a:t>
            </a:r>
          </a:p>
        </p:txBody>
      </p:sp>
    </p:spTree>
    <p:extLst>
      <p:ext uri="{BB962C8B-B14F-4D97-AF65-F5344CB8AC3E}">
        <p14:creationId xmlns:p14="http://schemas.microsoft.com/office/powerpoint/2010/main" val="16481113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30150">
                                            <p:txEl>
                                              <p:pRg st="0" end="0"/>
                                            </p:txEl>
                                          </p:spTgt>
                                        </p:tgtEl>
                                        <p:attrNameLst>
                                          <p:attrName>style.visibility</p:attrName>
                                        </p:attrNameLst>
                                      </p:cBhvr>
                                      <p:to>
                                        <p:strVal val="visible"/>
                                      </p:to>
                                    </p:set>
                                    <p:animEffect transition="in" filter="dissolve">
                                      <p:cBhvr>
                                        <p:cTn id="7" dur="500"/>
                                        <p:tgtEl>
                                          <p:spTgt spid="1030150">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30150">
                                            <p:txEl>
                                              <p:pRg st="1" end="1"/>
                                            </p:txEl>
                                          </p:spTgt>
                                        </p:tgtEl>
                                        <p:attrNameLst>
                                          <p:attrName>style.visibility</p:attrName>
                                        </p:attrNameLst>
                                      </p:cBhvr>
                                      <p:to>
                                        <p:strVal val="visible"/>
                                      </p:to>
                                    </p:set>
                                    <p:animEffect transition="in" filter="dissolve">
                                      <p:cBhvr>
                                        <p:cTn id="10" dur="500"/>
                                        <p:tgtEl>
                                          <p:spTgt spid="1030150">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030150">
                                            <p:txEl>
                                              <p:pRg st="2" end="2"/>
                                            </p:txEl>
                                          </p:spTgt>
                                        </p:tgtEl>
                                        <p:attrNameLst>
                                          <p:attrName>style.visibility</p:attrName>
                                        </p:attrNameLst>
                                      </p:cBhvr>
                                      <p:to>
                                        <p:strVal val="visible"/>
                                      </p:to>
                                    </p:set>
                                    <p:animEffect transition="in" filter="dissolve">
                                      <p:cBhvr>
                                        <p:cTn id="13" dur="500"/>
                                        <p:tgtEl>
                                          <p:spTgt spid="1030150">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030150">
                                            <p:txEl>
                                              <p:pRg st="3" end="3"/>
                                            </p:txEl>
                                          </p:spTgt>
                                        </p:tgtEl>
                                        <p:attrNameLst>
                                          <p:attrName>style.visibility</p:attrName>
                                        </p:attrNameLst>
                                      </p:cBhvr>
                                      <p:to>
                                        <p:strVal val="visible"/>
                                      </p:to>
                                    </p:set>
                                    <p:animEffect transition="in" filter="dissolve">
                                      <p:cBhvr>
                                        <p:cTn id="16" dur="500"/>
                                        <p:tgtEl>
                                          <p:spTgt spid="1030150">
                                            <p:txEl>
                                              <p:pRg st="3" end="3"/>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030150">
                                            <p:txEl>
                                              <p:pRg st="4" end="4"/>
                                            </p:txEl>
                                          </p:spTgt>
                                        </p:tgtEl>
                                        <p:attrNameLst>
                                          <p:attrName>style.visibility</p:attrName>
                                        </p:attrNameLst>
                                      </p:cBhvr>
                                      <p:to>
                                        <p:strVal val="visible"/>
                                      </p:to>
                                    </p:set>
                                    <p:animEffect transition="in" filter="dissolve">
                                      <p:cBhvr>
                                        <p:cTn id="19" dur="500"/>
                                        <p:tgtEl>
                                          <p:spTgt spid="1030150">
                                            <p:txEl>
                                              <p:pRg st="4" end="4"/>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030150">
                                            <p:txEl>
                                              <p:pRg st="6" end="6"/>
                                            </p:txEl>
                                          </p:spTgt>
                                        </p:tgtEl>
                                        <p:attrNameLst>
                                          <p:attrName>style.visibility</p:attrName>
                                        </p:attrNameLst>
                                      </p:cBhvr>
                                      <p:to>
                                        <p:strVal val="visible"/>
                                      </p:to>
                                    </p:set>
                                    <p:animEffect transition="in" filter="dissolve">
                                      <p:cBhvr>
                                        <p:cTn id="24" dur="500"/>
                                        <p:tgtEl>
                                          <p:spTgt spid="103015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0150" grpId="0" build="p" autoUpdateAnimBg="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194" name="Rectangle 2"/>
          <p:cNvSpPr>
            <a:spLocks noGrp="1" noChangeArrowheads="1"/>
          </p:cNvSpPr>
          <p:nvPr>
            <p:ph type="title"/>
          </p:nvPr>
        </p:nvSpPr>
        <p:spPr/>
        <p:txBody>
          <a:bodyPr/>
          <a:lstStyle/>
          <a:p>
            <a:pPr eaLnBrk="1" hangingPunct="1">
              <a:defRPr/>
            </a:pPr>
            <a:r>
              <a:rPr lang="en-US" sz="4000">
                <a:latin typeface="Arial" charset="0"/>
                <a:ea typeface="ＭＳ Ｐゴシック" charset="0"/>
                <a:cs typeface="ＭＳ Ｐゴシック" charset="0"/>
              </a:rPr>
              <a:t>Luke 21:24 Times of the Gentiles</a:t>
            </a:r>
          </a:p>
        </p:txBody>
      </p:sp>
      <p:pic>
        <p:nvPicPr>
          <p:cNvPr id="295938" name="Picture 3" descr="Daniel "/>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 y="1460500"/>
            <a:ext cx="9372600" cy="4787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5939" name="Text Box 4"/>
          <p:cNvSpPr txBox="1">
            <a:spLocks noChangeArrowheads="1"/>
          </p:cNvSpPr>
          <p:nvPr/>
        </p:nvSpPr>
        <p:spPr bwMode="auto">
          <a:xfrm>
            <a:off x="9272780" y="87313"/>
            <a:ext cx="5508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2000" b="1" dirty="0">
                <a:solidFill>
                  <a:srgbClr val="FFFFFF"/>
                </a:solidFill>
                <a:latin typeface="Arial" charset="0"/>
              </a:rPr>
              <a:t>86f</a:t>
            </a:r>
          </a:p>
        </p:txBody>
      </p:sp>
      <p:sp>
        <p:nvSpPr>
          <p:cNvPr id="295940" name="Text Box 5"/>
          <p:cNvSpPr txBox="1">
            <a:spLocks noChangeArrowheads="1"/>
          </p:cNvSpPr>
          <p:nvPr/>
        </p:nvSpPr>
        <p:spPr bwMode="auto">
          <a:xfrm>
            <a:off x="4192588" y="6324600"/>
            <a:ext cx="4799012"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fontAlgn="base">
              <a:spcBef>
                <a:spcPct val="0"/>
              </a:spcBef>
              <a:spcAft>
                <a:spcPct val="0"/>
              </a:spcAft>
            </a:pPr>
            <a:r>
              <a:rPr lang="en-US" sz="1800">
                <a:solidFill>
                  <a:srgbClr val="FFFFFF"/>
                </a:solidFill>
                <a:latin typeface="Times New Roman" charset="0"/>
              </a:rPr>
              <a:t>Raymond Ludwigson, </a:t>
            </a:r>
            <a:r>
              <a:rPr lang="en-US" sz="1800" i="1">
                <a:solidFill>
                  <a:srgbClr val="FFFFFF"/>
                </a:solidFill>
                <a:latin typeface="Times New Roman" charset="0"/>
              </a:rPr>
              <a:t>A Survey of Bible Prophecy</a:t>
            </a:r>
            <a:endParaRPr lang="en-US" sz="1800">
              <a:solidFill>
                <a:srgbClr val="FFFFFF"/>
              </a:solidFill>
              <a:latin typeface="Times New Roman" charset="0"/>
            </a:endParaRPr>
          </a:p>
        </p:txBody>
      </p:sp>
    </p:spTree>
    <p:extLst>
      <p:ext uri="{BB962C8B-B14F-4D97-AF65-F5344CB8AC3E}">
        <p14:creationId xmlns:p14="http://schemas.microsoft.com/office/powerpoint/2010/main" val="4239951261"/>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34242" name="Rectangle 2"/>
          <p:cNvSpPr>
            <a:spLocks noGrp="1" noChangeArrowheads="1"/>
          </p:cNvSpPr>
          <p:nvPr>
            <p:ph type="title"/>
          </p:nvPr>
        </p:nvSpPr>
        <p:spPr>
          <a:xfrm>
            <a:off x="304800" y="457200"/>
            <a:ext cx="8229600" cy="1143000"/>
          </a:xfrm>
          <a:gradFill flip="none" rotWithShape="1">
            <a:gsLst>
              <a:gs pos="0">
                <a:srgbClr val="FF0000"/>
              </a:gs>
              <a:gs pos="100000">
                <a:srgbClr val="000000"/>
              </a:gs>
            </a:gsLst>
            <a:path path="rect">
              <a:fillToRect l="50000" t="50000" r="50000" b="50000"/>
            </a:path>
            <a:tileRect/>
          </a:gradFill>
        </p:spPr>
        <p:txBody>
          <a:bodyPr/>
          <a:lstStyle/>
          <a:p>
            <a:pPr eaLnBrk="1" hangingPunct="1">
              <a:defRPr/>
            </a:pPr>
            <a:r>
              <a:rPr lang="en-US" sz="4800" b="1" dirty="0">
                <a:latin typeface="Arial" charset="0"/>
                <a:ea typeface="ＭＳ Ｐゴシック" charset="0"/>
                <a:cs typeface="ＭＳ Ｐゴシック" charset="0"/>
              </a:rPr>
              <a:t>The Jewish Calendar</a:t>
            </a:r>
          </a:p>
        </p:txBody>
      </p:sp>
      <p:sp>
        <p:nvSpPr>
          <p:cNvPr id="297986" name="Text Box 4"/>
          <p:cNvSpPr txBox="1">
            <a:spLocks noChangeArrowheads="1"/>
          </p:cNvSpPr>
          <p:nvPr/>
        </p:nvSpPr>
        <p:spPr bwMode="auto">
          <a:xfrm>
            <a:off x="9261273" y="73659"/>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50000"/>
              </a:spcBef>
              <a:spcAft>
                <a:spcPct val="0"/>
              </a:spcAft>
            </a:pPr>
            <a:r>
              <a:rPr lang="en-US" b="1" dirty="0">
                <a:solidFill>
                  <a:srgbClr val="FFFFFF"/>
                </a:solidFill>
                <a:latin typeface="Arial" charset="0"/>
                <a:cs typeface="Arial" charset="0"/>
              </a:rPr>
              <a:t>85</a:t>
            </a:r>
          </a:p>
        </p:txBody>
      </p:sp>
      <p:sp>
        <p:nvSpPr>
          <p:cNvPr id="1034245" name="Rectangle 5"/>
          <p:cNvSpPr>
            <a:spLocks noChangeArrowheads="1"/>
          </p:cNvSpPr>
          <p:nvPr/>
        </p:nvSpPr>
        <p:spPr bwMode="auto">
          <a:xfrm>
            <a:off x="152400" y="1676400"/>
            <a:ext cx="8686800" cy="4530725"/>
          </a:xfrm>
          <a:prstGeom prst="rect">
            <a:avLst/>
          </a:prstGeom>
          <a:noFill/>
          <a:ln w="9525">
            <a:noFill/>
            <a:miter lim="800000"/>
            <a:headEnd/>
            <a:tailEnd/>
          </a:ln>
          <a:effectLst/>
        </p:spPr>
        <p:txBody>
          <a:bodyPr/>
          <a:lstStyle/>
          <a:p>
            <a:pPr marL="342900" indent="-342900" defTabSz="914400" fontAlgn="base">
              <a:spcBef>
                <a:spcPct val="20000"/>
              </a:spcBef>
              <a:spcAft>
                <a:spcPct val="0"/>
              </a:spcAft>
              <a:buClr>
                <a:srgbClr val="86D1EC"/>
              </a:buClr>
              <a:buSzPct val="90000"/>
              <a:buFont typeface="Wingdings" charset="0"/>
              <a:buBlip>
                <a:blip r:embed="rId3"/>
              </a:buBlip>
              <a:defRPr/>
            </a:pPr>
            <a:r>
              <a:rPr lang="en-US" sz="32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360 days per year </a:t>
            </a:r>
          </a:p>
          <a:p>
            <a:pPr marL="342900" indent="-342900" defTabSz="914400" fontAlgn="base">
              <a:spcBef>
                <a:spcPct val="20000"/>
              </a:spcBef>
              <a:spcAft>
                <a:spcPct val="0"/>
              </a:spcAft>
              <a:buClr>
                <a:srgbClr val="86D1EC"/>
              </a:buClr>
              <a:buSzPct val="90000"/>
              <a:buFont typeface="Wingdings" charset="0"/>
              <a:buBlip>
                <a:blip r:embed="rId3"/>
              </a:buBlip>
              <a:defRPr/>
            </a:pPr>
            <a:r>
              <a:rPr lang="en-US" sz="32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69 weeks of 483 years = 476 solar years</a:t>
            </a:r>
          </a:p>
          <a:p>
            <a:pPr marL="342900" indent="-342900" defTabSz="914400" fontAlgn="base">
              <a:spcBef>
                <a:spcPct val="20000"/>
              </a:spcBef>
              <a:spcAft>
                <a:spcPct val="0"/>
              </a:spcAft>
              <a:buClr>
                <a:srgbClr val="86D1EC"/>
              </a:buClr>
              <a:buSzPct val="90000"/>
              <a:buFont typeface="Wingdings" charset="0"/>
              <a:buBlip>
                <a:blip r:embed="rId3"/>
              </a:buBlip>
              <a:defRPr/>
            </a:pPr>
            <a:r>
              <a:rPr lang="en-US" sz="32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Issue of the decree on 5 March 444 BC to the time that the Messiah is cut off works out to 3 April AD 33. This makes Christ</a:t>
            </a:r>
            <a:r>
              <a:rPr lang="fr-FR" sz="32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a:t>
            </a:r>
            <a:r>
              <a:rPr lang="en-US" sz="32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s Triumphal Entry on 30 March AD 33.</a:t>
            </a:r>
          </a:p>
          <a:p>
            <a:pPr marL="342900" indent="-342900" defTabSz="914400" fontAlgn="base">
              <a:spcBef>
                <a:spcPct val="20000"/>
              </a:spcBef>
              <a:spcAft>
                <a:spcPct val="0"/>
              </a:spcAft>
              <a:buClr>
                <a:srgbClr val="86D1EC"/>
              </a:buClr>
              <a:buSzPct val="90000"/>
              <a:buFont typeface="Wingdings" charset="0"/>
              <a:buBlip>
                <a:blip r:embed="rId3"/>
              </a:buBlip>
              <a:defRPr/>
            </a:pPr>
            <a:r>
              <a:rPr lang="en-US" sz="32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Compare 9:27 with Rev 13:5, 14-15</a:t>
            </a:r>
          </a:p>
        </p:txBody>
      </p:sp>
    </p:spTree>
    <p:extLst>
      <p:ext uri="{BB962C8B-B14F-4D97-AF65-F5344CB8AC3E}">
        <p14:creationId xmlns:p14="http://schemas.microsoft.com/office/powerpoint/2010/main" val="3045042908"/>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03424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3424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34245">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034245">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03424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42" grpId="0" animBg="1" autoUpdateAnimBg="0"/>
      <p:bldP spid="1034245" grpId="0" build="p" autoUpdateAnimBg="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6290" name="Rectangle 2"/>
          <p:cNvSpPr>
            <a:spLocks noGrp="1" noChangeArrowheads="1"/>
          </p:cNvSpPr>
          <p:nvPr>
            <p:ph type="title"/>
          </p:nvPr>
        </p:nvSpPr>
        <p:spPr>
          <a:xfrm>
            <a:off x="0" y="277813"/>
            <a:ext cx="9144000" cy="1143000"/>
          </a:xfrm>
        </p:spPr>
        <p:txBody>
          <a:bodyPr/>
          <a:lstStyle/>
          <a:p>
            <a:pPr eaLnBrk="1" hangingPunct="1">
              <a:defRPr/>
            </a:pPr>
            <a:r>
              <a:rPr lang="en-US" sz="4000">
                <a:latin typeface="Arial"/>
                <a:ea typeface="ＭＳ Ｐゴシック" charset="0"/>
                <a:cs typeface="Arial"/>
              </a:rPr>
              <a:t>Determinations of the Seventy Weeks</a:t>
            </a:r>
          </a:p>
        </p:txBody>
      </p:sp>
      <p:pic>
        <p:nvPicPr>
          <p:cNvPr id="300034" name="Picture 3" descr="Daniel 0001"/>
          <p:cNvPicPr>
            <a:picLocks noChangeAspect="1" noChangeArrowheads="1"/>
          </p:cNvPicPr>
          <p:nvPr/>
        </p:nvPicPr>
        <p:blipFill>
          <a:blip r:embed="rId3" cstate="screen">
            <a:extLst>
              <a:ext uri="{28A0092B-C50C-407E-A947-70E740481C1C}">
                <a14:useLocalDpi xmlns:a14="http://schemas.microsoft.com/office/drawing/2010/main"/>
              </a:ext>
            </a:extLst>
          </a:blip>
          <a:srcRect l="21776" t="15060" r="16208" b="58562"/>
          <a:stretch>
            <a:fillRect/>
          </a:stretch>
        </p:blipFill>
        <p:spPr bwMode="auto">
          <a:xfrm>
            <a:off x="228600" y="1219200"/>
            <a:ext cx="8686800" cy="5222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0035" name="Text Box 4"/>
          <p:cNvSpPr txBox="1">
            <a:spLocks noChangeArrowheads="1"/>
          </p:cNvSpPr>
          <p:nvPr/>
        </p:nvSpPr>
        <p:spPr bwMode="auto">
          <a:xfrm>
            <a:off x="9277182" y="87313"/>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85</a:t>
            </a:r>
          </a:p>
        </p:txBody>
      </p:sp>
      <p:sp>
        <p:nvSpPr>
          <p:cNvPr id="300036" name="Text Box 5"/>
          <p:cNvSpPr txBox="1">
            <a:spLocks noChangeArrowheads="1"/>
          </p:cNvSpPr>
          <p:nvPr/>
        </p:nvSpPr>
        <p:spPr bwMode="auto">
          <a:xfrm>
            <a:off x="250825" y="6438900"/>
            <a:ext cx="861536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fontAlgn="base">
              <a:spcBef>
                <a:spcPct val="0"/>
              </a:spcBef>
              <a:spcAft>
                <a:spcPct val="0"/>
              </a:spcAft>
            </a:pPr>
            <a:r>
              <a:rPr lang="en-US" sz="1800">
                <a:solidFill>
                  <a:srgbClr val="FFFFFF"/>
                </a:solidFill>
                <a:latin typeface="Arial" charset="0"/>
                <a:cs typeface="Arial" charset="0"/>
              </a:rPr>
              <a:t>Harold Hoehner, </a:t>
            </a:r>
            <a:r>
              <a:rPr lang="en-US" sz="1800" i="1">
                <a:solidFill>
                  <a:srgbClr val="FFFFFF"/>
                </a:solidFill>
                <a:latin typeface="Arial" charset="0"/>
                <a:cs typeface="Arial" charset="0"/>
              </a:rPr>
              <a:t>Chronological Aspects of the Life of Christ</a:t>
            </a:r>
            <a:endParaRPr lang="en-US" sz="1800">
              <a:solidFill>
                <a:srgbClr val="FFFFFF"/>
              </a:solidFill>
              <a:latin typeface="Arial" charset="0"/>
              <a:cs typeface="Arial" charset="0"/>
            </a:endParaRPr>
          </a:p>
        </p:txBody>
      </p:sp>
    </p:spTree>
    <p:extLst>
      <p:ext uri="{BB962C8B-B14F-4D97-AF65-F5344CB8AC3E}">
        <p14:creationId xmlns:p14="http://schemas.microsoft.com/office/powerpoint/2010/main" val="1891142270"/>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8338" name="Rectangle 2"/>
          <p:cNvSpPr>
            <a:spLocks noGrp="1" noChangeArrowheads="1"/>
          </p:cNvSpPr>
          <p:nvPr>
            <p:ph type="title"/>
          </p:nvPr>
        </p:nvSpPr>
        <p:spPr>
          <a:xfrm>
            <a:off x="0" y="277813"/>
            <a:ext cx="9144000" cy="1143000"/>
          </a:xfrm>
        </p:spPr>
        <p:txBody>
          <a:bodyPr/>
          <a:lstStyle/>
          <a:p>
            <a:pPr eaLnBrk="1" hangingPunct="1">
              <a:defRPr/>
            </a:pPr>
            <a:r>
              <a:rPr lang="en-US" sz="4000">
                <a:latin typeface="Arial"/>
                <a:ea typeface="ＭＳ Ｐゴシック" charset="0"/>
                <a:cs typeface="Arial"/>
              </a:rPr>
              <a:t>Determinations of the Seventy Weeks</a:t>
            </a:r>
          </a:p>
        </p:txBody>
      </p:sp>
      <p:grpSp>
        <p:nvGrpSpPr>
          <p:cNvPr id="302083" name="Group 4"/>
          <p:cNvGrpSpPr>
            <a:grpSpLocks/>
          </p:cNvGrpSpPr>
          <p:nvPr/>
        </p:nvGrpSpPr>
        <p:grpSpPr bwMode="auto">
          <a:xfrm>
            <a:off x="304800" y="1219200"/>
            <a:ext cx="8458200" cy="5148263"/>
            <a:chOff x="192" y="981"/>
            <a:chExt cx="5328" cy="3243"/>
          </a:xfrm>
        </p:grpSpPr>
        <p:pic>
          <p:nvPicPr>
            <p:cNvPr id="302085" name="Picture 5" descr="Daniel 0001"/>
            <p:cNvPicPr>
              <a:picLocks noChangeAspect="1" noChangeArrowheads="1"/>
            </p:cNvPicPr>
            <p:nvPr/>
          </p:nvPicPr>
          <p:blipFill>
            <a:blip r:embed="rId3" cstate="screen">
              <a:extLst>
                <a:ext uri="{28A0092B-C50C-407E-A947-70E740481C1C}">
                  <a14:useLocalDpi xmlns:a14="http://schemas.microsoft.com/office/drawing/2010/main"/>
                </a:ext>
              </a:extLst>
            </a:blip>
            <a:srcRect l="21776" t="59973" r="8673" b="10085"/>
            <a:stretch>
              <a:fillRect/>
            </a:stretch>
          </p:blipFill>
          <p:spPr bwMode="auto">
            <a:xfrm>
              <a:off x="192" y="981"/>
              <a:ext cx="5328" cy="3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2086" name="Rectangle 6"/>
            <p:cNvSpPr>
              <a:spLocks noChangeArrowheads="1"/>
            </p:cNvSpPr>
            <p:nvPr/>
          </p:nvSpPr>
          <p:spPr bwMode="auto">
            <a:xfrm>
              <a:off x="3936" y="4176"/>
              <a:ext cx="1440" cy="48"/>
            </a:xfrm>
            <a:prstGeom prst="rect">
              <a:avLst/>
            </a:prstGeom>
            <a:solidFill>
              <a:schemeClr val="tx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Arial" charset="0"/>
              </a:endParaRPr>
            </a:p>
          </p:txBody>
        </p:sp>
      </p:grpSp>
      <p:sp>
        <p:nvSpPr>
          <p:cNvPr id="302084" name="Text Box 7"/>
          <p:cNvSpPr txBox="1">
            <a:spLocks noChangeArrowheads="1"/>
          </p:cNvSpPr>
          <p:nvPr/>
        </p:nvSpPr>
        <p:spPr bwMode="auto">
          <a:xfrm>
            <a:off x="2895600" y="6438900"/>
            <a:ext cx="62372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fontAlgn="base">
              <a:spcBef>
                <a:spcPct val="0"/>
              </a:spcBef>
              <a:spcAft>
                <a:spcPct val="0"/>
              </a:spcAft>
            </a:pPr>
            <a:r>
              <a:rPr lang="en-US" sz="1800">
                <a:solidFill>
                  <a:srgbClr val="FFFFFF"/>
                </a:solidFill>
                <a:latin typeface="Arial" charset="0"/>
                <a:cs typeface="Arial" charset="0"/>
              </a:rPr>
              <a:t>Harold Hoehner, </a:t>
            </a:r>
            <a:r>
              <a:rPr lang="en-US" sz="1800" i="1">
                <a:solidFill>
                  <a:srgbClr val="FFFFFF"/>
                </a:solidFill>
                <a:latin typeface="Arial" charset="0"/>
                <a:cs typeface="Arial" charset="0"/>
              </a:rPr>
              <a:t>Chronological Aspects of the Life of Christ</a:t>
            </a:r>
            <a:endParaRPr lang="en-US" sz="1800">
              <a:solidFill>
                <a:srgbClr val="FFFFFF"/>
              </a:solidFill>
              <a:latin typeface="Arial" charset="0"/>
              <a:cs typeface="Arial" charset="0"/>
            </a:endParaRPr>
          </a:p>
        </p:txBody>
      </p:sp>
      <p:sp>
        <p:nvSpPr>
          <p:cNvPr id="8" name="Text Box 4"/>
          <p:cNvSpPr txBox="1">
            <a:spLocks noChangeArrowheads="1"/>
          </p:cNvSpPr>
          <p:nvPr/>
        </p:nvSpPr>
        <p:spPr bwMode="auto">
          <a:xfrm>
            <a:off x="9277182" y="87313"/>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85</a:t>
            </a:r>
          </a:p>
        </p:txBody>
      </p:sp>
    </p:spTree>
    <p:extLst>
      <p:ext uri="{BB962C8B-B14F-4D97-AF65-F5344CB8AC3E}">
        <p14:creationId xmlns:p14="http://schemas.microsoft.com/office/powerpoint/2010/main" val="2338032299"/>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162817" name="Title 1"/>
          <p:cNvSpPr>
            <a:spLocks noGrp="1"/>
          </p:cNvSpPr>
          <p:nvPr>
            <p:ph type="title" idx="4294967295"/>
          </p:nvPr>
        </p:nvSpPr>
        <p:spPr>
          <a:xfrm>
            <a:off x="1143000" y="762000"/>
            <a:ext cx="8001000" cy="650875"/>
          </a:xfrm>
        </p:spPr>
        <p:txBody>
          <a:bodyPr/>
          <a:lstStyle/>
          <a:p>
            <a:r>
              <a:rPr lang="en-US" dirty="0">
                <a:latin typeface="Arial" panose="020B0604020202020204" pitchFamily="34" charset="0"/>
                <a:ea typeface="ＭＳ Ｐゴシック" charset="0"/>
                <a:cs typeface="Arial" panose="020B0604020202020204" pitchFamily="34" charset="0"/>
              </a:rPr>
              <a:t>Daniel</a:t>
            </a:r>
            <a:r>
              <a:rPr lang="fr-FR"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s 70</a:t>
            </a:r>
            <a:r>
              <a:rPr lang="en-US" baseline="30000" dirty="0">
                <a:latin typeface="Arial" panose="020B0604020202020204" pitchFamily="34" charset="0"/>
                <a:ea typeface="ＭＳ Ｐゴシック" charset="0"/>
                <a:cs typeface="Arial" panose="020B0604020202020204" pitchFamily="34" charset="0"/>
              </a:rPr>
              <a:t>th</a:t>
            </a:r>
            <a:r>
              <a:rPr lang="en-US" dirty="0">
                <a:latin typeface="Arial" panose="020B0604020202020204" pitchFamily="34" charset="0"/>
                <a:ea typeface="ＭＳ Ｐゴシック" charset="0"/>
                <a:cs typeface="Arial" panose="020B0604020202020204" pitchFamily="34" charset="0"/>
              </a:rPr>
              <a:t> Week</a:t>
            </a:r>
          </a:p>
        </p:txBody>
      </p:sp>
      <p:sp>
        <p:nvSpPr>
          <p:cNvPr id="162818" name="Text Box 2"/>
          <p:cNvSpPr txBox="1">
            <a:spLocks noChangeArrowheads="1"/>
          </p:cNvSpPr>
          <p:nvPr/>
        </p:nvSpPr>
        <p:spPr bwMode="auto">
          <a:xfrm>
            <a:off x="7625999" y="-15770"/>
            <a:ext cx="151996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003366"/>
                </a:solidFill>
                <a:effectLst/>
                <a:uLnTx/>
                <a:uFillTx/>
                <a:latin typeface="Arial" panose="020B0604020202020204" pitchFamily="34" charset="0"/>
                <a:cs typeface="Arial" panose="020B0604020202020204" pitchFamily="34" charset="0"/>
              </a:rPr>
              <a:t>Esch</a:t>
            </a:r>
            <a:r>
              <a:rPr kumimoji="0" lang="en-US" sz="2400" b="1" i="0"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rPr>
              <a:t> 86e</a:t>
            </a:r>
          </a:p>
        </p:txBody>
      </p:sp>
      <p:sp>
        <p:nvSpPr>
          <p:cNvPr id="2" name="TextBox 1"/>
          <p:cNvSpPr txBox="1"/>
          <p:nvPr/>
        </p:nvSpPr>
        <p:spPr>
          <a:xfrm>
            <a:off x="395536" y="476672"/>
            <a:ext cx="7272798" cy="1261884"/>
          </a:xfrm>
          <a:prstGeom prst="rect">
            <a:avLst/>
          </a:prstGeom>
          <a:solidFill>
            <a:schemeClr val="bg1"/>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800" b="1" i="0" u="sng"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rPr>
              <a:t>Daniel’s 70</a:t>
            </a:r>
            <a:r>
              <a:rPr kumimoji="0" lang="en-US" altLang="zh-CN" sz="4800" b="1" i="0" u="sng" strike="noStrike" kern="1200" cap="none" spc="0" normalizeH="0" baseline="3000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rPr>
              <a:t>th</a:t>
            </a:r>
            <a:r>
              <a:rPr kumimoji="0" lang="en-US" altLang="zh-CN" sz="4800" b="1" i="0" u="sng"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rPr>
              <a:t> Week</a:t>
            </a:r>
            <a:br>
              <a:rPr kumimoji="0" lang="en-US" altLang="zh-CN" sz="4800" b="1" i="0" u="sng"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rPr>
            </a:br>
            <a:r>
              <a:rPr kumimoji="0" lang="en-US" altLang="zh-CN" sz="2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rPr>
              <a:t>Daniel 9</a:t>
            </a:r>
            <a:r>
              <a:rPr kumimoji="0" lang="zh-CN" altLang="en-US" sz="2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rPr>
              <a:t>：</a:t>
            </a:r>
            <a:r>
              <a:rPr kumimoji="0" lang="en-US" altLang="zh-CN" sz="2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rPr>
              <a:t>27</a:t>
            </a:r>
            <a:endParaRPr kumimoji="0" lang="en-GB" sz="2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endParaRPr>
          </a:p>
        </p:txBody>
      </p:sp>
      <p:cxnSp>
        <p:nvCxnSpPr>
          <p:cNvPr id="4" name="Straight Arrow Connector 3"/>
          <p:cNvCxnSpPr/>
          <p:nvPr/>
        </p:nvCxnSpPr>
        <p:spPr bwMode="auto">
          <a:xfrm>
            <a:off x="7700342" y="890717"/>
            <a:ext cx="0" cy="1080120"/>
          </a:xfrm>
          <a:prstGeom prst="straightConnector1">
            <a:avLst/>
          </a:prstGeom>
          <a:solidFill>
            <a:schemeClr val="accent1"/>
          </a:solidFill>
          <a:ln w="66675" cap="flat" cmpd="sng" algn="ctr">
            <a:solidFill>
              <a:srgbClr val="000000"/>
            </a:solidFill>
            <a:prstDash val="solid"/>
            <a:miter lim="800000"/>
            <a:headEnd type="none" w="med" len="med"/>
            <a:tailEnd type="stealth"/>
          </a:ln>
          <a:effectLst/>
        </p:spPr>
      </p:cxnSp>
      <p:sp>
        <p:nvSpPr>
          <p:cNvPr id="5" name="TextBox 4"/>
          <p:cNvSpPr txBox="1"/>
          <p:nvPr/>
        </p:nvSpPr>
        <p:spPr>
          <a:xfrm>
            <a:off x="7707631" y="867034"/>
            <a:ext cx="1436363" cy="120032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rPr>
              <a:t>Second Coming</a:t>
            </a:r>
            <a:endParaRPr kumimoji="0" lang="en-US" altLang="zh-CN"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CN" sz="1600" b="1" dirty="0">
                <a:solidFill>
                  <a:srgbClr val="000000"/>
                </a:solidFill>
                <a:effectLst>
                  <a:outerShdw blurRad="38100" dist="38100" dir="2700000" algn="tl">
                    <a:srgbClr val="000000">
                      <a:alpha val="43137"/>
                    </a:srgbClr>
                  </a:outerShdw>
                </a:effectLst>
                <a:latin typeface="Arial" panose="020B0604020202020204" pitchFamily="34" charset="0"/>
                <a:ea typeface="MS PGothic" pitchFamily="34" charset="-128"/>
                <a:cs typeface="Arial" panose="020B0604020202020204" pitchFamily="34" charset="0"/>
              </a:rPr>
              <a:t>(Matt</a:t>
            </a:r>
            <a:r>
              <a:rPr kumimoji="0" lang="en-US" altLang="zh-CN"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rPr>
              <a:t> 24</a:t>
            </a:r>
            <a:r>
              <a:rPr kumimoji="0" lang="zh-CN" alt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rPr>
              <a:t>：</a:t>
            </a:r>
            <a:r>
              <a:rPr kumimoji="0" lang="en-US" altLang="zh-CN"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rPr>
              <a:t>29-31)</a:t>
            </a:r>
            <a:endParaRPr kumimoji="0" lang="en-GB"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endParaRPr>
          </a:p>
        </p:txBody>
      </p:sp>
      <p:sp>
        <p:nvSpPr>
          <p:cNvPr id="10" name="TextBox 9"/>
          <p:cNvSpPr txBox="1"/>
          <p:nvPr/>
        </p:nvSpPr>
        <p:spPr>
          <a:xfrm>
            <a:off x="-1" y="2969850"/>
            <a:ext cx="1715249"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rPr>
              <a:t>Church Age</a:t>
            </a:r>
            <a:endParaRPr kumimoji="0" lang="en-GB" sz="11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endParaRPr>
          </a:p>
        </p:txBody>
      </p:sp>
      <p:sp>
        <p:nvSpPr>
          <p:cNvPr id="6" name="TextBox 5"/>
          <p:cNvSpPr txBox="1"/>
          <p:nvPr/>
        </p:nvSpPr>
        <p:spPr>
          <a:xfrm>
            <a:off x="1715250" y="2052137"/>
            <a:ext cx="5983232" cy="2677656"/>
          </a:xfrm>
          <a:prstGeom prst="rect">
            <a:avLst/>
          </a:prstGeom>
          <a:solidFill>
            <a:srgbClr val="C0C0C0"/>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srgbClr val="003366"/>
              </a:solidFill>
              <a:effectLst/>
              <a:uLnTx/>
              <a:uFillTx/>
              <a:latin typeface="Arial" panose="020B0604020202020204" pitchFamily="34" charset="0"/>
              <a:ea typeface="MS PGothic" pitchFamily="34" charset="-128"/>
              <a:cs typeface="Arial" panose="020B0604020202020204" pitchFamily="34" charset="0"/>
            </a:endParaRPr>
          </a:p>
        </p:txBody>
      </p:sp>
      <p:sp>
        <p:nvSpPr>
          <p:cNvPr id="7" name="TextBox 6"/>
          <p:cNvSpPr txBox="1"/>
          <p:nvPr/>
        </p:nvSpPr>
        <p:spPr>
          <a:xfrm>
            <a:off x="5076056" y="2124145"/>
            <a:ext cx="2165592" cy="954107"/>
          </a:xfrm>
          <a:prstGeom prst="rect">
            <a:avLst/>
          </a:prstGeom>
          <a:solidFill>
            <a:schemeClr val="bg1"/>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rPr>
              <a:t>Great Tribulation</a:t>
            </a:r>
            <a:endParaRPr lang="en-US" altLang="zh-CN" sz="3200" b="1" dirty="0">
              <a:solidFill>
                <a:srgbClr val="000000"/>
              </a:solidFill>
              <a:effectLst>
                <a:outerShdw blurRad="38100" dist="38100" dir="2700000" algn="tl">
                  <a:srgbClr val="000000">
                    <a:alpha val="43137"/>
                  </a:srgbClr>
                </a:outerShdw>
              </a:effectLst>
              <a:latin typeface="Arial" panose="020B0604020202020204" pitchFamily="34" charset="0"/>
              <a:ea typeface="MS PGothic" pitchFamily="34" charset="-128"/>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rPr>
              <a:t>(Matt 24</a:t>
            </a:r>
            <a:r>
              <a:rPr kumimoji="0" lang="zh-CN" alt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rPr>
              <a:t>：</a:t>
            </a:r>
            <a:r>
              <a:rPr kumimoji="0" lang="en-US" altLang="zh-CN"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rPr>
              <a:t>21)</a:t>
            </a:r>
            <a:endParaRPr kumimoji="0" lang="en-GB"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endParaRPr>
          </a:p>
        </p:txBody>
      </p:sp>
      <p:cxnSp>
        <p:nvCxnSpPr>
          <p:cNvPr id="18" name="Straight Arrow Connector 17"/>
          <p:cNvCxnSpPr/>
          <p:nvPr/>
        </p:nvCxnSpPr>
        <p:spPr bwMode="auto">
          <a:xfrm flipH="1">
            <a:off x="4716016" y="3662749"/>
            <a:ext cx="2982467" cy="13925"/>
          </a:xfrm>
          <a:prstGeom prst="straightConnector1">
            <a:avLst/>
          </a:prstGeom>
          <a:solidFill>
            <a:schemeClr val="accent1"/>
          </a:solidFill>
          <a:ln w="66675" cap="flat" cmpd="sng" algn="ctr">
            <a:solidFill>
              <a:srgbClr val="000000"/>
            </a:solidFill>
            <a:prstDash val="dash"/>
            <a:miter lim="800000"/>
            <a:headEnd type="stealth" w="med" len="med"/>
            <a:tailEnd type="stealth"/>
          </a:ln>
          <a:effectLst/>
        </p:spPr>
      </p:cxnSp>
      <p:cxnSp>
        <p:nvCxnSpPr>
          <p:cNvPr id="19" name="Straight Arrow Connector 18"/>
          <p:cNvCxnSpPr>
            <a:cxnSpLocks/>
          </p:cNvCxnSpPr>
          <p:nvPr/>
        </p:nvCxnSpPr>
        <p:spPr bwMode="auto">
          <a:xfrm flipH="1" flipV="1">
            <a:off x="1704319" y="3662749"/>
            <a:ext cx="3002547" cy="13926"/>
          </a:xfrm>
          <a:prstGeom prst="straightConnector1">
            <a:avLst/>
          </a:prstGeom>
          <a:solidFill>
            <a:schemeClr val="accent1"/>
          </a:solidFill>
          <a:ln w="66675" cap="flat" cmpd="sng" algn="ctr">
            <a:solidFill>
              <a:srgbClr val="000000"/>
            </a:solidFill>
            <a:prstDash val="dash"/>
            <a:miter lim="800000"/>
            <a:headEnd type="stealth" w="med" len="med"/>
            <a:tailEnd type="stealth"/>
          </a:ln>
          <a:effectLst/>
        </p:spPr>
      </p:cxnSp>
      <p:sp>
        <p:nvSpPr>
          <p:cNvPr id="22" name="TextBox 21"/>
          <p:cNvSpPr txBox="1"/>
          <p:nvPr/>
        </p:nvSpPr>
        <p:spPr>
          <a:xfrm>
            <a:off x="1706101" y="3172906"/>
            <a:ext cx="300076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3 ½ </a:t>
            </a:r>
            <a:r>
              <a:rPr lang="en-US" altLang="zh-CN" sz="2000" dirty="0">
                <a:solidFill>
                  <a:srgbClr val="000000"/>
                </a:solidFill>
                <a:latin typeface="Arial" panose="020B0604020202020204" pitchFamily="34" charset="0"/>
                <a:ea typeface="MS PGothic" pitchFamily="34" charset="-128"/>
                <a:cs typeface="Arial" panose="020B0604020202020204" pitchFamily="34" charset="0"/>
              </a:rPr>
              <a:t>Years</a:t>
            </a:r>
            <a:endParaRPr kumimoji="0" lang="en-GB" sz="20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23" name="TextBox 22"/>
          <p:cNvSpPr txBox="1"/>
          <p:nvPr/>
        </p:nvSpPr>
        <p:spPr>
          <a:xfrm>
            <a:off x="4697713" y="3166229"/>
            <a:ext cx="297062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3 ½ </a:t>
            </a:r>
            <a:r>
              <a:rPr lang="en-US" altLang="zh-CN" sz="2000" dirty="0">
                <a:solidFill>
                  <a:srgbClr val="000000"/>
                </a:solidFill>
                <a:latin typeface="Arial" panose="020B0604020202020204" pitchFamily="34" charset="0"/>
                <a:ea typeface="MS PGothic" pitchFamily="34" charset="-128"/>
                <a:cs typeface="Arial" panose="020B0604020202020204" pitchFamily="34" charset="0"/>
              </a:rPr>
              <a:t>Years</a:t>
            </a:r>
            <a:endParaRPr kumimoji="0" lang="en-GB" sz="20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24" name="TextBox 23"/>
          <p:cNvSpPr txBox="1"/>
          <p:nvPr/>
        </p:nvSpPr>
        <p:spPr>
          <a:xfrm>
            <a:off x="4706865" y="3767431"/>
            <a:ext cx="2961472"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600" b="0" i="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Time, Times &amp; Half a Time</a:t>
            </a:r>
            <a:endParaRPr kumimoji="0" lang="en-GB" sz="1600" b="0"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endParaRPr>
          </a:p>
        </p:txBody>
      </p:sp>
      <p:sp>
        <p:nvSpPr>
          <p:cNvPr id="16" name="TextBox 15"/>
          <p:cNvSpPr txBox="1"/>
          <p:nvPr/>
        </p:nvSpPr>
        <p:spPr>
          <a:xfrm>
            <a:off x="7698482" y="2969850"/>
            <a:ext cx="1303536"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rPr>
              <a:t>Messiah’s Kingdom</a:t>
            </a:r>
            <a:endParaRPr kumimoji="0" lang="en-GB"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endParaRPr>
          </a:p>
        </p:txBody>
      </p:sp>
      <p:sp>
        <p:nvSpPr>
          <p:cNvPr id="25" name="TextBox 24"/>
          <p:cNvSpPr txBox="1"/>
          <p:nvPr/>
        </p:nvSpPr>
        <p:spPr>
          <a:xfrm>
            <a:off x="1585065" y="4703938"/>
            <a:ext cx="1220755"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Covenant Made</a:t>
            </a:r>
            <a:endParaRPr kumimoji="0" lang="en-GB" sz="16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30" name="TextBox 29"/>
          <p:cNvSpPr txBox="1"/>
          <p:nvPr/>
        </p:nvSpPr>
        <p:spPr>
          <a:xfrm>
            <a:off x="1092844" y="5809186"/>
            <a:ext cx="1220135"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CN" sz="1600" dirty="0">
                <a:solidFill>
                  <a:srgbClr val="000000"/>
                </a:solidFill>
                <a:latin typeface="Arial" panose="020B0604020202020204" pitchFamily="34" charset="0"/>
                <a:ea typeface="MS PGothic" pitchFamily="34" charset="-128"/>
                <a:cs typeface="Arial" panose="020B0604020202020204" pitchFamily="34" charset="0"/>
              </a:rPr>
              <a:t>(D</a:t>
            </a:r>
            <a:r>
              <a:rPr kumimoji="0" lang="en-US" altLang="zh-CN" sz="16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an</a:t>
            </a:r>
            <a:r>
              <a:rPr kumimoji="0" lang="zh-CN" alt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 </a:t>
            </a:r>
            <a:r>
              <a:rPr kumimoji="0" lang="en-US" altLang="zh-CN" sz="16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9</a:t>
            </a:r>
            <a:r>
              <a:rPr kumimoji="0" lang="zh-CN" alt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en-US" altLang="zh-CN" sz="16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27</a:t>
            </a:r>
            <a:r>
              <a:rPr lang="en-US" altLang="zh-CN" sz="1600" dirty="0">
                <a:solidFill>
                  <a:srgbClr val="000000"/>
                </a:solidFill>
                <a:latin typeface="Arial" panose="020B0604020202020204" pitchFamily="34" charset="0"/>
                <a:ea typeface="MS PGothic" pitchFamily="34" charset="-128"/>
                <a:cs typeface="Arial" panose="020B0604020202020204" pitchFamily="34" charset="0"/>
              </a:rPr>
              <a:t>)</a:t>
            </a: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cxnSp>
        <p:nvCxnSpPr>
          <p:cNvPr id="27" name="Straight Connector 26"/>
          <p:cNvCxnSpPr/>
          <p:nvPr/>
        </p:nvCxnSpPr>
        <p:spPr bwMode="auto">
          <a:xfrm>
            <a:off x="1715251" y="5301529"/>
            <a:ext cx="10449" cy="507657"/>
          </a:xfrm>
          <a:prstGeom prst="line">
            <a:avLst/>
          </a:prstGeom>
          <a:solidFill>
            <a:schemeClr val="accent1"/>
          </a:solidFill>
          <a:ln w="25400" cap="flat" cmpd="sng" algn="ctr">
            <a:solidFill>
              <a:srgbClr val="000000"/>
            </a:solidFill>
            <a:prstDash val="dash"/>
            <a:miter lim="800000"/>
            <a:headEnd type="none" w="med" len="med"/>
            <a:tailEnd type="none" w="med" len="med"/>
          </a:ln>
          <a:effectLst/>
        </p:spPr>
      </p:cxnSp>
      <p:cxnSp>
        <p:nvCxnSpPr>
          <p:cNvPr id="162816" name="Straight Arrow Connector 162815"/>
          <p:cNvCxnSpPr>
            <a:cxnSpLocks/>
            <a:stCxn id="30" idx="3"/>
          </p:cNvCxnSpPr>
          <p:nvPr/>
        </p:nvCxnSpPr>
        <p:spPr bwMode="auto">
          <a:xfrm flipV="1">
            <a:off x="2312979" y="5070701"/>
            <a:ext cx="1967681" cy="907762"/>
          </a:xfrm>
          <a:prstGeom prst="straightConnector1">
            <a:avLst/>
          </a:prstGeom>
          <a:solidFill>
            <a:schemeClr val="accent1"/>
          </a:solidFill>
          <a:ln w="19050" cap="flat" cmpd="sng" algn="ctr">
            <a:solidFill>
              <a:srgbClr val="000000"/>
            </a:solidFill>
            <a:prstDash val="solid"/>
            <a:miter lim="800000"/>
            <a:headEnd type="none" w="med" len="med"/>
            <a:tailEnd type="arrow"/>
          </a:ln>
          <a:effectLst/>
        </p:spPr>
      </p:cxnSp>
      <p:cxnSp>
        <p:nvCxnSpPr>
          <p:cNvPr id="37" name="Straight Connector 36"/>
          <p:cNvCxnSpPr>
            <a:cxnSpLocks/>
          </p:cNvCxnSpPr>
          <p:nvPr/>
        </p:nvCxnSpPr>
        <p:spPr bwMode="auto">
          <a:xfrm>
            <a:off x="4697707" y="2057400"/>
            <a:ext cx="18309" cy="3701313"/>
          </a:xfrm>
          <a:prstGeom prst="line">
            <a:avLst/>
          </a:prstGeom>
          <a:solidFill>
            <a:schemeClr val="accent1"/>
          </a:solidFill>
          <a:ln w="25400" cap="flat" cmpd="sng" algn="ctr">
            <a:solidFill>
              <a:srgbClr val="000000"/>
            </a:solidFill>
            <a:prstDash val="dash"/>
            <a:miter lim="800000"/>
            <a:headEnd type="none" w="med" len="med"/>
            <a:tailEnd type="none" w="med" len="med"/>
          </a:ln>
          <a:effectLst/>
        </p:spPr>
      </p:cxnSp>
      <p:sp>
        <p:nvSpPr>
          <p:cNvPr id="40" name="TextBox 39"/>
          <p:cNvSpPr txBox="1"/>
          <p:nvPr/>
        </p:nvSpPr>
        <p:spPr>
          <a:xfrm>
            <a:off x="4669409" y="4703938"/>
            <a:ext cx="1220755" cy="584775"/>
          </a:xfrm>
          <a:prstGeom prst="rect">
            <a:avLst/>
          </a:prstGeom>
          <a:noFill/>
        </p:spPr>
        <p:txBody>
          <a:bodyPr wrap="square" rtlCol="0">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Covenant Broken</a:t>
            </a:r>
            <a:endParaRPr kumimoji="0" lang="en-GB" sz="16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41" name="TextBox 40"/>
          <p:cNvSpPr txBox="1"/>
          <p:nvPr/>
        </p:nvSpPr>
        <p:spPr>
          <a:xfrm>
            <a:off x="4669409" y="5152898"/>
            <a:ext cx="1049486" cy="338554"/>
          </a:xfrm>
          <a:prstGeom prst="rect">
            <a:avLst/>
          </a:prstGeom>
          <a:noFill/>
        </p:spPr>
        <p:txBody>
          <a:bodyPr wrap="square" rtlCol="0">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(Middle)</a:t>
            </a: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42" name="TextBox 41"/>
          <p:cNvSpPr txBox="1"/>
          <p:nvPr/>
        </p:nvSpPr>
        <p:spPr>
          <a:xfrm>
            <a:off x="4130458" y="6198928"/>
            <a:ext cx="1344476"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CN" sz="1600" dirty="0">
                <a:solidFill>
                  <a:srgbClr val="000000"/>
                </a:solidFill>
                <a:latin typeface="Arial" panose="020B0604020202020204" pitchFamily="34" charset="0"/>
                <a:ea typeface="MS PGothic" pitchFamily="34" charset="-128"/>
                <a:cs typeface="Arial" panose="020B0604020202020204" pitchFamily="34" charset="0"/>
              </a:rPr>
              <a:t>(Matt </a:t>
            </a:r>
            <a:r>
              <a:rPr kumimoji="0" lang="en-US" altLang="zh-CN" sz="16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24</a:t>
            </a:r>
            <a:r>
              <a:rPr kumimoji="0" lang="zh-CN" alt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en-US" altLang="zh-CN" sz="16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15)</a:t>
            </a: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44" name="TextBox 43"/>
          <p:cNvSpPr txBox="1"/>
          <p:nvPr/>
        </p:nvSpPr>
        <p:spPr>
          <a:xfrm>
            <a:off x="3818856" y="5694953"/>
            <a:ext cx="1967680"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Abomination </a:t>
            </a:r>
            <a:br>
              <a:rPr kumimoji="0" lang="en-US" altLang="zh-CN" sz="16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br>
            <a:r>
              <a:rPr kumimoji="0" lang="en-US" altLang="zh-CN" sz="16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of Desolation</a:t>
            </a: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3" name="TextBox 2"/>
          <p:cNvSpPr txBox="1"/>
          <p:nvPr/>
        </p:nvSpPr>
        <p:spPr>
          <a:xfrm rot="20043422">
            <a:off x="2015300" y="5246271"/>
            <a:ext cx="2508825" cy="30777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Antichrist’s Rise in Power</a:t>
            </a: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cxnSp>
        <p:nvCxnSpPr>
          <p:cNvPr id="28" name="Straight Connector 27"/>
          <p:cNvCxnSpPr>
            <a:cxnSpLocks/>
          </p:cNvCxnSpPr>
          <p:nvPr/>
        </p:nvCxnSpPr>
        <p:spPr bwMode="auto">
          <a:xfrm>
            <a:off x="6228184" y="4758260"/>
            <a:ext cx="0" cy="1075042"/>
          </a:xfrm>
          <a:prstGeom prst="line">
            <a:avLst/>
          </a:prstGeom>
          <a:solidFill>
            <a:schemeClr val="accent1"/>
          </a:solidFill>
          <a:ln w="25400" cap="flat" cmpd="sng" algn="ctr">
            <a:solidFill>
              <a:srgbClr val="000000"/>
            </a:solidFill>
            <a:prstDash val="dash"/>
            <a:miter lim="800000"/>
            <a:headEnd type="none" w="med" len="med"/>
            <a:tailEnd type="none" w="med" len="med"/>
          </a:ln>
          <a:effectLst/>
        </p:spPr>
      </p:cxnSp>
      <p:sp>
        <p:nvSpPr>
          <p:cNvPr id="31" name="TextBox 30"/>
          <p:cNvSpPr txBox="1"/>
          <p:nvPr/>
        </p:nvSpPr>
        <p:spPr>
          <a:xfrm>
            <a:off x="5556465" y="5694953"/>
            <a:ext cx="1464196"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Peak of Power</a:t>
            </a: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cxnSp>
        <p:nvCxnSpPr>
          <p:cNvPr id="45" name="Straight Connector 44"/>
          <p:cNvCxnSpPr>
            <a:cxnSpLocks/>
          </p:cNvCxnSpPr>
          <p:nvPr/>
        </p:nvCxnSpPr>
        <p:spPr bwMode="auto">
          <a:xfrm>
            <a:off x="7668343" y="5288249"/>
            <a:ext cx="0" cy="339271"/>
          </a:xfrm>
          <a:prstGeom prst="line">
            <a:avLst/>
          </a:prstGeom>
          <a:solidFill>
            <a:schemeClr val="accent1"/>
          </a:solidFill>
          <a:ln w="25400" cap="flat" cmpd="sng" algn="ctr">
            <a:solidFill>
              <a:srgbClr val="000000"/>
            </a:solidFill>
            <a:prstDash val="dash"/>
            <a:miter lim="800000"/>
            <a:headEnd type="none" w="med" len="med"/>
            <a:tailEnd type="none" w="med" len="med"/>
          </a:ln>
          <a:effectLst/>
        </p:spPr>
      </p:cxnSp>
      <p:sp>
        <p:nvSpPr>
          <p:cNvPr id="48" name="TextBox 47"/>
          <p:cNvSpPr txBox="1"/>
          <p:nvPr/>
        </p:nvSpPr>
        <p:spPr>
          <a:xfrm>
            <a:off x="6910284" y="5694953"/>
            <a:ext cx="1352817" cy="55399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CN" sz="1600" dirty="0">
                <a:solidFill>
                  <a:srgbClr val="000000"/>
                </a:solidFill>
                <a:latin typeface="Arial" panose="020B0604020202020204" pitchFamily="34" charset="0"/>
                <a:ea typeface="MS PGothic" pitchFamily="34" charset="-128"/>
                <a:cs typeface="Arial" panose="020B0604020202020204" pitchFamily="34" charset="0"/>
              </a:rPr>
              <a:t>Judged!</a:t>
            </a:r>
            <a:endParaRPr kumimoji="0" lang="en-US" altLang="zh-CN" sz="16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lang="en-US" altLang="zh-CN" sz="1400" dirty="0">
                <a:solidFill>
                  <a:srgbClr val="000000"/>
                </a:solidFill>
                <a:latin typeface="Arial" panose="020B0604020202020204" pitchFamily="34" charset="0"/>
                <a:ea typeface="MS PGothic" pitchFamily="34" charset="-128"/>
                <a:cs typeface="Arial" panose="020B0604020202020204" pitchFamily="34" charset="0"/>
              </a:rPr>
              <a:t>Dan </a:t>
            </a:r>
            <a:r>
              <a:rPr kumimoji="0" lang="en-US" altLang="zh-CN" sz="14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7</a:t>
            </a:r>
            <a:r>
              <a:rPr kumimoji="0" lang="zh-CN" alt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en-US" altLang="zh-CN" sz="14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26</a:t>
            </a:r>
            <a:r>
              <a:rPr lang="en-US" altLang="zh-CN" sz="1400" dirty="0">
                <a:solidFill>
                  <a:srgbClr val="000000"/>
                </a:solidFill>
                <a:latin typeface="Arial" panose="020B0604020202020204" pitchFamily="34" charset="0"/>
                <a:ea typeface="MS PGothic" pitchFamily="34" charset="-128"/>
                <a:cs typeface="Arial" panose="020B0604020202020204" pitchFamily="34" charset="0"/>
              </a:rPr>
              <a:t>)</a:t>
            </a: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49" name="TextBox 48"/>
          <p:cNvSpPr txBox="1"/>
          <p:nvPr/>
        </p:nvSpPr>
        <p:spPr>
          <a:xfrm>
            <a:off x="6753081" y="4703938"/>
            <a:ext cx="1568458"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Destruction </a:t>
            </a:r>
            <a:b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b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of Antichrist</a:t>
            </a:r>
            <a:endParaRPr kumimoji="0" lang="en-GB" sz="16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cxnSp>
        <p:nvCxnSpPr>
          <p:cNvPr id="56" name="Straight Connector 55"/>
          <p:cNvCxnSpPr/>
          <p:nvPr/>
        </p:nvCxnSpPr>
        <p:spPr bwMode="auto">
          <a:xfrm>
            <a:off x="8393627" y="3549669"/>
            <a:ext cx="0" cy="1710710"/>
          </a:xfrm>
          <a:prstGeom prst="line">
            <a:avLst/>
          </a:prstGeom>
          <a:solidFill>
            <a:schemeClr val="accent1"/>
          </a:solidFill>
          <a:ln w="25400" cap="flat" cmpd="sng" algn="ctr">
            <a:solidFill>
              <a:srgbClr val="000000"/>
            </a:solidFill>
            <a:prstDash val="dash"/>
            <a:miter lim="800000"/>
            <a:headEnd type="none" w="med" len="med"/>
            <a:tailEnd type="none" w="med" len="med"/>
          </a:ln>
          <a:effectLst/>
        </p:spPr>
      </p:cxnSp>
      <p:sp>
        <p:nvSpPr>
          <p:cNvPr id="58" name="TextBox 57"/>
          <p:cNvSpPr txBox="1"/>
          <p:nvPr/>
        </p:nvSpPr>
        <p:spPr>
          <a:xfrm>
            <a:off x="7800676" y="5212345"/>
            <a:ext cx="1352817"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Dominion (Dan</a:t>
            </a:r>
            <a:r>
              <a:rPr kumimoji="0" lang="zh-CN" alt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 </a:t>
            </a:r>
            <a:r>
              <a:rPr kumimoji="0" lang="en-US" altLang="zh-CN" sz="16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7</a:t>
            </a:r>
            <a:r>
              <a:rPr kumimoji="0" lang="zh-CN" alt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en-US" altLang="zh-CN" sz="16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27)</a:t>
            </a: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34" name="TextBox 33">
            <a:extLst>
              <a:ext uri="{FF2B5EF4-FFF2-40B4-BE49-F238E27FC236}">
                <a16:creationId xmlns:a16="http://schemas.microsoft.com/office/drawing/2014/main" id="{DCE57799-E290-604D-A5B3-0FD520A8C6CC}"/>
              </a:ext>
            </a:extLst>
          </p:cNvPr>
          <p:cNvSpPr txBox="1"/>
          <p:nvPr/>
        </p:nvSpPr>
        <p:spPr>
          <a:xfrm>
            <a:off x="5444598" y="6197734"/>
            <a:ext cx="1687931"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CN" sz="1600" dirty="0">
                <a:solidFill>
                  <a:srgbClr val="000000"/>
                </a:solidFill>
                <a:latin typeface="Arial" panose="020B0604020202020204" pitchFamily="34" charset="0"/>
                <a:ea typeface="MS PGothic" pitchFamily="34" charset="-128"/>
                <a:cs typeface="Arial" panose="020B0604020202020204" pitchFamily="34" charset="0"/>
              </a:rPr>
              <a:t>(Dan 7:25; Revelation 13:5</a:t>
            </a:r>
            <a:r>
              <a:rPr kumimoji="0" lang="en-US" altLang="zh-CN" sz="16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35" name="TextBox 34">
            <a:extLst>
              <a:ext uri="{FF2B5EF4-FFF2-40B4-BE49-F238E27FC236}">
                <a16:creationId xmlns:a16="http://schemas.microsoft.com/office/drawing/2014/main" id="{F7A873C8-F39D-FE41-A929-3A0B48F65B97}"/>
              </a:ext>
            </a:extLst>
          </p:cNvPr>
          <p:cNvSpPr txBox="1"/>
          <p:nvPr/>
        </p:nvSpPr>
        <p:spPr>
          <a:xfrm>
            <a:off x="0" y="6581001"/>
            <a:ext cx="2899576" cy="261610"/>
          </a:xfrm>
          <a:prstGeom prst="rect">
            <a:avLst/>
          </a:prstGeom>
          <a:noFill/>
        </p:spPr>
        <p:txBody>
          <a:bodyPr wrap="square" rtlCol="0">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altLang="zh-CN" sz="1100" i="1" u="none" strike="noStrike" kern="1200" cap="none" spc="0" normalizeH="0" baseline="0" noProof="0" dirty="0">
                <a:ln>
                  <a:noFill/>
                </a:ln>
                <a:solidFill>
                  <a:srgbClr val="000000"/>
                </a:solidFill>
                <a:uLnTx/>
                <a:uFillTx/>
                <a:latin typeface="Arial" panose="020B0604020202020204" pitchFamily="34" charset="0"/>
                <a:ea typeface="MS PGothic" pitchFamily="34" charset="-128"/>
                <a:cs typeface="Arial" panose="020B0604020202020204" pitchFamily="34" charset="0"/>
              </a:rPr>
              <a:t>Adapted from J. Paul Tanner, SBC</a:t>
            </a:r>
            <a:endParaRPr kumimoji="0" lang="en-GB" sz="800" i="1" u="none" strike="noStrike" kern="1200" cap="none" spc="0" normalizeH="0" baseline="0" noProof="0" dirty="0">
              <a:ln>
                <a:noFill/>
              </a:ln>
              <a:solidFill>
                <a:srgbClr val="000000"/>
              </a:solidFill>
              <a:uLnTx/>
              <a:uFillTx/>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460640138"/>
      </p:ext>
    </p:extLst>
  </p:cSld>
  <p:clrMapOvr>
    <a:overrideClrMapping bg1="lt1" tx1="dk1" bg2="lt2" tx2="dk2" accent1="accent1" accent2="accent2" accent3="accent3" accent4="accent4" accent5="accent5" accent6="accent6" hlink="hlink" folHlink="folHlink"/>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5957674"/>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SG" sz="3200" b="1" dirty="0">
                <a:effectLst>
                  <a:glow rad="127000">
                    <a:schemeClr val="tx1"/>
                  </a:glow>
                </a:effectLst>
                <a:latin typeface="Arial" charset="0"/>
                <a:ea typeface="ＭＳ Ｐゴシック" charset="0"/>
                <a:cs typeface="ＭＳ Ｐゴシック" charset="0"/>
              </a:rPr>
              <a:t>As for us, we can’t help but thank God for you, dear brothers and sisters loved by the Lord. We are always thankful that God chose you to be among the first to experience salvation—a salvation that came through the Spirit who makes you holy and through your belief in the truth.  </a:t>
            </a:r>
            <a:r>
              <a:rPr lang="en-SG" sz="3200" b="1" baseline="30000" dirty="0">
                <a:effectLst>
                  <a:glow rad="127000">
                    <a:schemeClr val="tx1"/>
                  </a:glow>
                </a:effectLst>
                <a:latin typeface="Arial" charset="0"/>
                <a:ea typeface="ＭＳ Ｐゴシック" charset="0"/>
                <a:cs typeface="ＭＳ Ｐゴシック" charset="0"/>
              </a:rPr>
              <a:t>14</a:t>
            </a:r>
            <a:r>
              <a:rPr lang="en-SG" sz="3200" b="1" dirty="0">
                <a:effectLst>
                  <a:glow rad="127000">
                    <a:schemeClr val="tx1"/>
                  </a:glow>
                </a:effectLst>
                <a:latin typeface="Arial" charset="0"/>
                <a:ea typeface="ＭＳ Ｐゴシック" charset="0"/>
                <a:cs typeface="ＭＳ Ｐゴシック" charset="0"/>
              </a:rPr>
              <a:t>He called you to salvation when we told you the Good News; now you can share in the glory of our Lord Jesus Christ</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(2 Thess 2:13-14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83909804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7200" b="1" dirty="0">
                <a:solidFill>
                  <a:srgbClr val="FFFFFF"/>
                </a:solidFill>
                <a:effectLst>
                  <a:glow rad="127000">
                    <a:srgbClr val="000000"/>
                  </a:glow>
                </a:effectLst>
                <a:latin typeface="Arial" charset="0"/>
                <a:ea typeface="ＭＳ Ｐゴシック" charset="0"/>
                <a:cs typeface="ＭＳ Ｐゴシック" charset="0"/>
              </a:rPr>
              <a:t>Tribulation</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800" b="1" dirty="0">
                <a:solidFill>
                  <a:srgbClr val="FFFFFF"/>
                </a:solidFill>
                <a:effectLst>
                  <a:glow rad="127000">
                    <a:srgbClr val="000000"/>
                  </a:glow>
                </a:effectLst>
                <a:latin typeface="Arial" charset="0"/>
                <a:ea typeface="ＭＳ Ｐゴシック" charset="0"/>
                <a:cs typeface="ＭＳ Ｐゴシック" charset="0"/>
              </a:rPr>
              <a:t>2 Thessalonians</a:t>
            </a:r>
          </a:p>
        </p:txBody>
      </p:sp>
      <p:sp>
        <p:nvSpPr>
          <p:cNvPr id="7" name="Text Box 24"/>
          <p:cNvSpPr txBox="1">
            <a:spLocks noChangeArrowheads="1"/>
          </p:cNvSpPr>
          <p:nvPr/>
        </p:nvSpPr>
        <p:spPr bwMode="auto">
          <a:xfrm>
            <a:off x="8371661" y="65344"/>
            <a:ext cx="68119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b="1" dirty="0">
                <a:solidFill>
                  <a:srgbClr val="FFFFFF"/>
                </a:solidFill>
                <a:cs typeface="Arial" charset="0"/>
              </a:rPr>
              <a:t>211</a:t>
            </a:r>
          </a:p>
        </p:txBody>
      </p:sp>
    </p:spTree>
    <p:extLst>
      <p:ext uri="{BB962C8B-B14F-4D97-AF65-F5344CB8AC3E}">
        <p14:creationId xmlns:p14="http://schemas.microsoft.com/office/powerpoint/2010/main" val="3322497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idx="4294967295"/>
          </p:nvPr>
        </p:nvSpPr>
        <p:spPr>
          <a:xfrm>
            <a:off x="533400" y="-1139825"/>
            <a:ext cx="8229600" cy="1139825"/>
          </a:xfrm>
        </p:spPr>
        <p:txBody>
          <a:bodyPr/>
          <a:lstStyle/>
          <a:p>
            <a:pPr eaLnBrk="1" hangingPunct="1">
              <a:defRPr/>
            </a:pPr>
            <a:r>
              <a:rPr lang="en-US">
                <a:solidFill>
                  <a:schemeClr val="bg1"/>
                </a:solidFill>
                <a:effectLst>
                  <a:outerShdw blurRad="38100" dist="38100" dir="2700000" algn="tl">
                    <a:srgbClr val="FFFFFF"/>
                  </a:outerShdw>
                </a:effectLst>
                <a:latin typeface="Arial" charset="0"/>
                <a:ea typeface="ＭＳ Ｐゴシック" charset="0"/>
                <a:cs typeface="ＭＳ Ｐゴシック" charset="0"/>
              </a:rPr>
              <a:t>Black</a:t>
            </a:r>
            <a:endParaRPr lang="en-US">
              <a:effectLst>
                <a:outerShdw blurRad="38100" dist="38100" dir="2700000" algn="tl">
                  <a:srgbClr val="000000"/>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215735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5108588"/>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SG" sz="3200" b="1" dirty="0">
                <a:effectLst>
                  <a:glow rad="127000">
                    <a:schemeClr val="tx1"/>
                  </a:glow>
                </a:effectLst>
                <a:latin typeface="Arial" charset="0"/>
                <a:ea typeface="ＭＳ Ｐゴシック" charset="0"/>
                <a:cs typeface="ＭＳ Ｐゴシック" charset="0"/>
              </a:rPr>
              <a:t>With all these things in mind, dear brothers and sisters, stand firm and keep a strong grip on the teaching we passed on to you both in person and by letter. </a:t>
            </a:r>
            <a:r>
              <a:rPr lang="en-SG" sz="3200" b="1" baseline="30000" dirty="0">
                <a:effectLst>
                  <a:glow rad="127000">
                    <a:schemeClr val="tx1"/>
                  </a:glow>
                </a:effectLst>
                <a:latin typeface="Arial" charset="0"/>
                <a:ea typeface="ＭＳ Ｐゴシック" charset="0"/>
                <a:cs typeface="ＭＳ Ｐゴシック" charset="0"/>
              </a:rPr>
              <a:t>16</a:t>
            </a:r>
            <a:r>
              <a:rPr lang="en-SG" sz="3200" b="1" dirty="0">
                <a:effectLst>
                  <a:glow rad="127000">
                    <a:schemeClr val="tx1"/>
                  </a:glow>
                </a:effectLst>
                <a:latin typeface="Arial" charset="0"/>
                <a:ea typeface="ＭＳ Ｐゴシック" charset="0"/>
                <a:cs typeface="ＭＳ Ｐゴシック" charset="0"/>
              </a:rPr>
              <a:t>Now may our Lord Jesus Christ himself and God our Father, who loved us and by his grace gave us eternal comfort and a wonderful hope,  </a:t>
            </a:r>
            <a:r>
              <a:rPr lang="en-SG" sz="3200" b="1" baseline="30000" dirty="0">
                <a:effectLst>
                  <a:glow rad="127000">
                    <a:schemeClr val="tx1"/>
                  </a:glow>
                </a:effectLst>
                <a:latin typeface="Arial" charset="0"/>
                <a:ea typeface="ＭＳ Ｐゴシック" charset="0"/>
                <a:cs typeface="ＭＳ Ｐゴシック" charset="0"/>
              </a:rPr>
              <a:t>17</a:t>
            </a:r>
            <a:r>
              <a:rPr lang="en-SG" sz="3200" b="1" dirty="0">
                <a:effectLst>
                  <a:glow rad="127000">
                    <a:schemeClr val="tx1"/>
                  </a:glow>
                </a:effectLst>
                <a:latin typeface="Arial" charset="0"/>
                <a:ea typeface="ＭＳ Ｐゴシック" charset="0"/>
                <a:cs typeface="ＭＳ Ｐゴシック" charset="0"/>
              </a:rPr>
              <a:t>comfort you and strengthen you in every good thing you do and say</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(2 Thess 2:15-17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004190887"/>
      </p:ext>
    </p:extLst>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7794" name="Picture 2" descr="https://www.afa.net/media/231545/1compassion.jpg?crop=0,0.061913696060037521,0,0&amp;cropmode=percentage&amp;width=800&amp;height=500&amp;rnd=131699014770000000">
            <a:extLst>
              <a:ext uri="{FF2B5EF4-FFF2-40B4-BE49-F238E27FC236}">
                <a16:creationId xmlns:a16="http://schemas.microsoft.com/office/drawing/2014/main" id="{FB045402-117E-7A43-80D2-315E0CAB28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558799"/>
            <a:ext cx="9144000" cy="5718175"/>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928914" y="558799"/>
            <a:ext cx="8215085" cy="1739905"/>
          </a:xfrm>
          <a:effectLst/>
        </p:spPr>
        <p:txBody>
          <a:bodyPr/>
          <a:lstStyle/>
          <a:p>
            <a:pPr>
              <a:defRPr/>
            </a:pPr>
            <a:r>
              <a:rPr lang="en-SG" sz="4800" b="1" dirty="0">
                <a:solidFill>
                  <a:schemeClr val="tx2"/>
                </a:solidFill>
                <a:effectLst>
                  <a:glow rad="127000">
                    <a:schemeClr val="bg1"/>
                  </a:glow>
                </a:effectLst>
                <a:latin typeface="Arial" charset="0"/>
                <a:ea typeface="ＭＳ Ｐゴシック" charset="0"/>
                <a:cs typeface="ＭＳ Ｐゴシック" charset="0"/>
              </a:rPr>
              <a:t>Trusting amidst confusion produces stability</a:t>
            </a:r>
            <a:endParaRPr lang="en-US" sz="4800" b="1" dirty="0">
              <a:solidFill>
                <a:schemeClr val="tx2"/>
              </a:solidFill>
              <a:effectLst>
                <a:glow rad="127000">
                  <a:schemeClr val="bg1"/>
                </a:glow>
              </a:effectLst>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B647F90C-7B0C-0F4D-8767-FD3886554722}"/>
              </a:ext>
            </a:extLst>
          </p:cNvPr>
          <p:cNvSpPr txBox="1">
            <a:spLocks noChangeArrowheads="1"/>
          </p:cNvSpPr>
          <p:nvPr/>
        </p:nvSpPr>
        <p:spPr bwMode="auto">
          <a:xfrm>
            <a:off x="0" y="6276974"/>
            <a:ext cx="9042399" cy="608244"/>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SG" sz="2400" b="1" kern="0" dirty="0">
                <a:solidFill>
                  <a:schemeClr val="tx2"/>
                </a:solidFill>
                <a:effectLst>
                  <a:glow rad="127000">
                    <a:schemeClr val="bg1"/>
                  </a:glow>
                </a:effectLst>
                <a:latin typeface="Arial" charset="0"/>
                <a:ea typeface="ＭＳ Ｐゴシック" charset="0"/>
                <a:cs typeface="ＭＳ Ｐゴシック" charset="0"/>
              </a:rPr>
              <a:t>Charles R. Swindoll, </a:t>
            </a:r>
            <a:r>
              <a:rPr lang="en-SG" sz="2400" b="1" i="1" kern="0" dirty="0">
                <a:solidFill>
                  <a:schemeClr val="tx2"/>
                </a:solidFill>
                <a:effectLst>
                  <a:glow rad="127000">
                    <a:schemeClr val="bg1"/>
                  </a:glow>
                </a:effectLst>
                <a:latin typeface="Arial" charset="0"/>
                <a:ea typeface="ＭＳ Ｐゴシック" charset="0"/>
                <a:cs typeface="ＭＳ Ｐゴシック" charset="0"/>
              </a:rPr>
              <a:t>Steadfast Christianity</a:t>
            </a:r>
            <a:r>
              <a:rPr lang="en-SG" sz="2400" b="1" kern="0" dirty="0">
                <a:solidFill>
                  <a:schemeClr val="tx2"/>
                </a:solidFill>
                <a:effectLst>
                  <a:glow rad="127000">
                    <a:schemeClr val="bg1"/>
                  </a:glow>
                </a:effectLst>
                <a:latin typeface="Arial" charset="0"/>
                <a:ea typeface="ＭＳ Ｐゴシック" charset="0"/>
                <a:cs typeface="ＭＳ Ｐゴシック" charset="0"/>
              </a:rPr>
              <a:t>, 3</a:t>
            </a:r>
            <a:endParaRPr lang="en-US" sz="2400" b="1" kern="0"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0103022"/>
      </p:ext>
    </p:extLst>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14500"/>
          </a:xfrm>
          <a:gradFill>
            <a:gsLst>
              <a:gs pos="0">
                <a:schemeClr val="tx1"/>
              </a:gs>
              <a:gs pos="100000">
                <a:schemeClr val="accent2">
                  <a:lumMod val="50000"/>
                </a:schemeClr>
              </a:gs>
            </a:gsLst>
            <a:lin ang="5400000" scaled="1"/>
          </a:gradFill>
          <a:effectLst>
            <a:outerShdw blurRad="63500" dist="35921" dir="2700000" algn="ctr" rotWithShape="0">
              <a:schemeClr val="tx2">
                <a:alpha val="74998"/>
              </a:schemeClr>
            </a:outerShdw>
          </a:effectLst>
        </p:spPr>
        <p:txBody>
          <a:bodyPr anchor="t"/>
          <a:lstStyle/>
          <a:p>
            <a:pPr>
              <a:defRPr/>
            </a:pPr>
            <a:r>
              <a:rPr lang="en-SG" sz="4800" b="1" dirty="0">
                <a:effectLst>
                  <a:glow rad="127000">
                    <a:schemeClr val="tx1"/>
                  </a:glow>
                </a:effectLst>
                <a:latin typeface="Arial" charset="0"/>
                <a:ea typeface="ＭＳ Ｐゴシック" charset="0"/>
                <a:cs typeface="ＭＳ Ｐゴシック" charset="0"/>
              </a:rPr>
              <a:t>How does God </a:t>
            </a:r>
            <a:r>
              <a:rPr lang="en-SG" sz="4800" b="1" dirty="0">
                <a:solidFill>
                  <a:srgbClr val="FFFF00"/>
                </a:solidFill>
                <a:effectLst>
                  <a:glow rad="127000">
                    <a:schemeClr val="tx1"/>
                  </a:glow>
                </a:effectLst>
                <a:latin typeface="Arial" charset="0"/>
                <a:ea typeface="ＭＳ Ｐゴシック" charset="0"/>
                <a:cs typeface="ＭＳ Ｐゴシック" charset="0"/>
              </a:rPr>
              <a:t>affirm</a:t>
            </a:r>
            <a:r>
              <a:rPr lang="en-SG" sz="4800" b="1" dirty="0">
                <a:effectLst>
                  <a:glow rad="127000">
                    <a:schemeClr val="tx1"/>
                  </a:glow>
                </a:effectLst>
                <a:latin typeface="Arial" charset="0"/>
                <a:ea typeface="ＭＳ Ｐゴシック" charset="0"/>
                <a:cs typeface="ＭＳ Ｐゴシック" charset="0"/>
              </a:rPr>
              <a:t> us when we face tough times</a:t>
            </a:r>
            <a:r>
              <a:rPr lang="en-US" sz="4800" b="1" dirty="0">
                <a:effectLst>
                  <a:glow rad="127000">
                    <a:schemeClr val="tx1"/>
                  </a:glow>
                </a:effectLst>
                <a:latin typeface="Arial" charset="0"/>
                <a:ea typeface="ＭＳ Ｐゴシック" charset="0"/>
                <a:cs typeface="ＭＳ Ｐゴシック" charset="0"/>
              </a:rPr>
              <a:t>?</a:t>
            </a:r>
          </a:p>
        </p:txBody>
      </p:sp>
      <p:pic>
        <p:nvPicPr>
          <p:cNvPr id="4" name="Picture 2" descr="Related image">
            <a:extLst>
              <a:ext uri="{FF2B5EF4-FFF2-40B4-BE49-F238E27FC236}">
                <a16:creationId xmlns:a16="http://schemas.microsoft.com/office/drawing/2014/main" id="{DC922307-7B31-6843-8E7D-8D5DE3C025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0" y="1792878"/>
            <a:ext cx="63500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6006761"/>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636141"/>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I. </a:t>
            </a:r>
            <a:r>
              <a:rPr lang="en-SG" sz="3600" b="1" i="1" dirty="0">
                <a:effectLst>
                  <a:glow rad="127000">
                    <a:schemeClr val="tx1"/>
                  </a:glow>
                </a:effectLst>
                <a:latin typeface="Arial" charset="0"/>
                <a:ea typeface="ＭＳ Ｐゴシック" charset="0"/>
                <a:cs typeface="ＭＳ Ｐゴシック" charset="0"/>
              </a:rPr>
              <a:t>Emotionally: </a:t>
            </a:r>
            <a:r>
              <a:rPr lang="en-SG" sz="3600" b="1" dirty="0">
                <a:effectLst>
                  <a:glow rad="127000">
                    <a:schemeClr val="tx1"/>
                  </a:glow>
                </a:effectLst>
                <a:latin typeface="Arial" charset="0"/>
                <a:ea typeface="ＭＳ Ｐゴシック" charset="0"/>
                <a:cs typeface="ＭＳ Ｐゴシック" charset="0"/>
              </a:rPr>
              <a:t>God gives </a:t>
            </a:r>
            <a:r>
              <a:rPr lang="en-SG" sz="3600" b="1" dirty="0">
                <a:solidFill>
                  <a:srgbClr val="FFFF00"/>
                </a:solidFill>
                <a:effectLst>
                  <a:glow rad="127000">
                    <a:schemeClr val="tx1"/>
                  </a:glow>
                </a:effectLst>
                <a:latin typeface="Arial" charset="0"/>
                <a:ea typeface="ＭＳ Ｐゴシック" charset="0"/>
                <a:cs typeface="ＭＳ Ｐゴシック" charset="0"/>
              </a:rPr>
              <a:t>perseverance</a:t>
            </a:r>
            <a:r>
              <a:rPr lang="en-SG" sz="3600" b="1" dirty="0">
                <a:effectLst>
                  <a:glow rad="127000">
                    <a:schemeClr val="tx1"/>
                  </a:glow>
                </a:effectLst>
                <a:latin typeface="Arial" charset="0"/>
                <a:ea typeface="ＭＳ Ｐゴシック" charset="0"/>
                <a:cs typeface="ＭＳ Ｐゴシック" charset="0"/>
              </a:rPr>
              <a:t> to bring maturity (2 Thess 1).</a:t>
            </a:r>
            <a:endParaRPr lang="en-US" sz="3600" b="1" dirty="0">
              <a:effectLst>
                <a:glow rad="127000">
                  <a:schemeClr val="tx1"/>
                </a:glow>
              </a:effectLst>
              <a:latin typeface="Arial" charset="0"/>
              <a:ea typeface="ＭＳ Ｐゴシック" charset="0"/>
              <a:cs typeface="ＭＳ Ｐゴシック" charset="0"/>
            </a:endParaRPr>
          </a:p>
        </p:txBody>
      </p:sp>
      <p:pic>
        <p:nvPicPr>
          <p:cNvPr id="369666" name="Picture 2" descr="https://cdn.firstcrycdn.com/2018/09/dont-compare-self-affirm-that-you-are-the-best.png">
            <a:extLst>
              <a:ext uri="{FF2B5EF4-FFF2-40B4-BE49-F238E27FC236}">
                <a16:creationId xmlns:a16="http://schemas.microsoft.com/office/drawing/2014/main" id="{1E414B4B-48C4-0B46-8E66-5684E42FE9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60532"/>
            <a:ext cx="9144000" cy="4897437"/>
          </a:xfrm>
          <a:prstGeom prst="rect">
            <a:avLst/>
          </a:prstGeom>
          <a:noFill/>
          <a:extLst>
            <a:ext uri="{909E8E84-426E-40DD-AFC4-6F175D3DCCD1}">
              <a14:hiddenFill xmlns:a14="http://schemas.microsoft.com/office/drawing/2010/main">
                <a:solidFill>
                  <a:srgbClr val="FFFFFF"/>
                </a:solidFill>
              </a14:hiddenFill>
            </a:ext>
          </a:extLst>
        </p:spPr>
      </p:pic>
      <p:pic>
        <p:nvPicPr>
          <p:cNvPr id="369668" name="Picture 4" descr="https://media.swncdn.com/cms/CW/Couples/singles/31182-womancrying-sad-depressed-hurt-abuse.1200w.tn.jpg">
            <a:extLst>
              <a:ext uri="{FF2B5EF4-FFF2-40B4-BE49-F238E27FC236}">
                <a16:creationId xmlns:a16="http://schemas.microsoft.com/office/drawing/2014/main" id="{C18ED233-A166-204E-96C4-11D5E2A2EF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4072" y="2279079"/>
            <a:ext cx="5984029" cy="3124993"/>
          </a:xfrm>
          <a:prstGeom prst="rect">
            <a:avLst/>
          </a:prstGeom>
          <a:noFill/>
          <a:extLst>
            <a:ext uri="{909E8E84-426E-40DD-AFC4-6F175D3DCCD1}">
              <a14:hiddenFill xmlns:a14="http://schemas.microsoft.com/office/drawing/2010/main">
                <a:solidFill>
                  <a:srgbClr val="FFFFFF"/>
                </a:solidFill>
              </a14:hiddenFill>
            </a:ext>
          </a:extLst>
        </p:spPr>
      </p:pic>
      <p:sp>
        <p:nvSpPr>
          <p:cNvPr id="6" name="Notched Right Arrow 5">
            <a:extLst>
              <a:ext uri="{FF2B5EF4-FFF2-40B4-BE49-F238E27FC236}">
                <a16:creationId xmlns:a16="http://schemas.microsoft.com/office/drawing/2014/main" id="{9EA27038-777B-504A-8654-E24779268013}"/>
              </a:ext>
            </a:extLst>
          </p:cNvPr>
          <p:cNvSpPr/>
          <p:nvPr/>
        </p:nvSpPr>
        <p:spPr bwMode="auto">
          <a:xfrm>
            <a:off x="4184919" y="3027933"/>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7463354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2224"/>
            <a:ext cx="9144000" cy="1693866"/>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II. </a:t>
            </a:r>
            <a:r>
              <a:rPr lang="en-SG" sz="3600" b="1" i="1" dirty="0">
                <a:effectLst>
                  <a:glow rad="127000">
                    <a:schemeClr val="tx1"/>
                  </a:glow>
                </a:effectLst>
                <a:latin typeface="Arial" charset="0"/>
                <a:ea typeface="ＭＳ Ｐゴシック" charset="0"/>
                <a:cs typeface="ＭＳ Ｐゴシック" charset="0"/>
              </a:rPr>
              <a:t>Theologically: </a:t>
            </a:r>
            <a:r>
              <a:rPr lang="en-SG" sz="3600" b="1" dirty="0">
                <a:effectLst>
                  <a:glow rad="127000">
                    <a:schemeClr val="tx1"/>
                  </a:glow>
                </a:effectLst>
                <a:latin typeface="Arial" charset="0"/>
                <a:ea typeface="ＭＳ Ｐゴシック" charset="0"/>
                <a:cs typeface="ＭＳ Ｐゴシック" charset="0"/>
              </a:rPr>
              <a:t>God gives us </a:t>
            </a:r>
            <a:r>
              <a:rPr lang="en-SG" sz="3600" b="1" dirty="0">
                <a:solidFill>
                  <a:srgbClr val="FFFF00"/>
                </a:solidFill>
                <a:effectLst>
                  <a:glow rad="127000">
                    <a:schemeClr val="tx1"/>
                  </a:glow>
                </a:effectLst>
                <a:latin typeface="Arial" charset="0"/>
                <a:ea typeface="ＭＳ Ｐゴシック" charset="0"/>
                <a:cs typeface="ＭＳ Ｐゴシック" charset="0"/>
              </a:rPr>
              <a:t>truth</a:t>
            </a:r>
            <a:r>
              <a:rPr lang="en-SG" sz="3600" b="1" dirty="0">
                <a:effectLst>
                  <a:glow rad="127000">
                    <a:schemeClr val="tx1"/>
                  </a:glow>
                </a:effectLst>
                <a:latin typeface="Arial" charset="0"/>
                <a:ea typeface="ＭＳ Ｐゴシック" charset="0"/>
                <a:cs typeface="ＭＳ Ｐゴシック" charset="0"/>
              </a:rPr>
              <a:t> </a:t>
            </a:r>
            <a:br>
              <a:rPr lang="en-SG" sz="3600" b="1" dirty="0">
                <a:effectLst>
                  <a:glow rad="127000">
                    <a:schemeClr val="tx1"/>
                  </a:glow>
                </a:effectLst>
                <a:latin typeface="Arial" charset="0"/>
                <a:ea typeface="ＭＳ Ｐゴシック" charset="0"/>
                <a:cs typeface="ＭＳ Ｐゴシック" charset="0"/>
              </a:rPr>
            </a:br>
            <a:r>
              <a:rPr lang="en-SG" sz="3600" b="1" dirty="0">
                <a:effectLst>
                  <a:glow rad="127000">
                    <a:schemeClr val="tx1"/>
                  </a:glow>
                </a:effectLst>
                <a:latin typeface="Arial" charset="0"/>
                <a:ea typeface="ＭＳ Ｐゴシック" charset="0"/>
                <a:cs typeface="ＭＳ Ｐゴシック" charset="0"/>
              </a:rPr>
              <a:t>to bring stability (2 Thess 2).</a:t>
            </a:r>
            <a:endParaRPr lang="en-US" sz="3600" b="1" dirty="0">
              <a:effectLst>
                <a:glow rad="127000">
                  <a:schemeClr val="tx1"/>
                </a:glow>
              </a:effectLst>
              <a:latin typeface="Arial" charset="0"/>
              <a:ea typeface="ＭＳ Ｐゴシック" charset="0"/>
              <a:cs typeface="ＭＳ Ｐゴシック" charset="0"/>
            </a:endParaRPr>
          </a:p>
        </p:txBody>
      </p:sp>
      <p:pic>
        <p:nvPicPr>
          <p:cNvPr id="388098" name="Picture 2" descr="https://dg.imgix.net/the-marks-of-a-spiritual-leader-idpozr0g-en/landscape/the-marks-of-a-spiritual-leader-idpozr0g.jpg?ts=1479259016&amp;ixlib=rails-3.0.2&amp;auto=format%2Ccompress&amp;fit=min&amp;w=700&amp;h=394&amp;dpr=2&amp;ch=Width%2CDPR">
            <a:extLst>
              <a:ext uri="{FF2B5EF4-FFF2-40B4-BE49-F238E27FC236}">
                <a16:creationId xmlns:a16="http://schemas.microsoft.com/office/drawing/2014/main" id="{A9D8D778-6438-1E44-B685-7E2914D4A9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2913"/>
            <a:ext cx="9144000" cy="5145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3774999"/>
      </p:ext>
    </p:extLst>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7200" dirty="0">
                <a:solidFill>
                  <a:schemeClr val="tx1"/>
                </a:solidFill>
                <a:latin typeface="Arial" charset="0"/>
                <a:ea typeface="Osaka" charset="0"/>
                <a:cs typeface="Arial" charset="0"/>
              </a:rPr>
              <a:t>Slides on </a:t>
            </a:r>
            <a:br>
              <a:rPr lang="en-US" sz="7200" dirty="0">
                <a:solidFill>
                  <a:schemeClr val="tx1"/>
                </a:solidFill>
                <a:latin typeface="Arial" charset="0"/>
                <a:ea typeface="Osaka" charset="0"/>
                <a:cs typeface="Arial" charset="0"/>
              </a:rPr>
            </a:br>
            <a:r>
              <a:rPr lang="en-US" sz="7200" dirty="0">
                <a:solidFill>
                  <a:schemeClr val="bg1"/>
                </a:solidFill>
                <a:latin typeface="Arial" charset="0"/>
                <a:ea typeface="Osaka" charset="0"/>
                <a:cs typeface="Arial" charset="0"/>
              </a:rPr>
              <a:t>2 Thessalonians 3</a:t>
            </a:r>
          </a:p>
        </p:txBody>
      </p:sp>
    </p:spTree>
    <p:extLst>
      <p:ext uri="{BB962C8B-B14F-4D97-AF65-F5344CB8AC3E}">
        <p14:creationId xmlns:p14="http://schemas.microsoft.com/office/powerpoint/2010/main" val="1632900079"/>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en-US" sz="3600" b="1" dirty="0">
                <a:effectLst>
                  <a:glow rad="876300">
                    <a:schemeClr val="tx1"/>
                  </a:glow>
                </a:effectLst>
                <a:latin typeface="Arial" charset="0"/>
                <a:ea typeface="ＭＳ Ｐゴシック" charset="0"/>
                <a:cs typeface="ＭＳ Ｐゴシック" charset="0"/>
              </a:rPr>
              <a:t>Outline of 2 Thessalonians</a:t>
            </a:r>
          </a:p>
        </p:txBody>
      </p:sp>
      <p:sp>
        <p:nvSpPr>
          <p:cNvPr id="4" name="Rectangle 2"/>
          <p:cNvSpPr txBox="1">
            <a:spLocks noChangeArrowheads="1"/>
          </p:cNvSpPr>
          <p:nvPr/>
        </p:nvSpPr>
        <p:spPr bwMode="auto">
          <a:xfrm>
            <a:off x="650539" y="177323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Emotions</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4000" spc="-100" dirty="0">
                <a:solidFill>
                  <a:srgbClr val="000090"/>
                </a:solidFill>
                <a:latin typeface="Helvetica Neue Black Condensed"/>
                <a:ea typeface="ＭＳ Ｐゴシック" charset="0"/>
                <a:cs typeface="Helvetica Neue Black Condensed"/>
              </a:rPr>
              <a:t>1</a:t>
            </a: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5" name="Rectangle 2"/>
          <p:cNvSpPr txBox="1">
            <a:spLocks noChangeArrowheads="1"/>
          </p:cNvSpPr>
          <p:nvPr/>
        </p:nvSpPr>
        <p:spPr bwMode="auto">
          <a:xfrm>
            <a:off x="3667578" y="177323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Theology</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4000" spc="-100" dirty="0">
                <a:solidFill>
                  <a:srgbClr val="000090"/>
                </a:solidFill>
                <a:latin typeface="Helvetica Neue Black Condensed"/>
                <a:ea typeface="ＭＳ Ｐゴシック" charset="0"/>
                <a:cs typeface="Helvetica Neue Black Condensed"/>
              </a:rPr>
              <a:t>2</a:t>
            </a: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6" name="Rectangle 2"/>
          <p:cNvSpPr txBox="1">
            <a:spLocks noChangeArrowheads="1"/>
          </p:cNvSpPr>
          <p:nvPr/>
        </p:nvSpPr>
        <p:spPr bwMode="auto">
          <a:xfrm>
            <a:off x="6684618" y="177323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Practice</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4000" spc="-100" dirty="0">
                <a:solidFill>
                  <a:srgbClr val="000090"/>
                </a:solidFill>
                <a:latin typeface="Helvetica Neue Black Condensed"/>
                <a:ea typeface="ＭＳ Ｐゴシック" charset="0"/>
                <a:cs typeface="Helvetica Neue Black Condensed"/>
              </a:rPr>
              <a:t>3</a:t>
            </a: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2" name="Notched Right Arrow 1"/>
          <p:cNvSpPr/>
          <p:nvPr/>
        </p:nvSpPr>
        <p:spPr bwMode="auto">
          <a:xfrm>
            <a:off x="2584719"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7" name="Notched Right Arrow 6"/>
          <p:cNvSpPr/>
          <p:nvPr/>
        </p:nvSpPr>
        <p:spPr bwMode="auto">
          <a:xfrm>
            <a:off x="5570515"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 name="Rectangle 2">
            <a:extLst>
              <a:ext uri="{FF2B5EF4-FFF2-40B4-BE49-F238E27FC236}">
                <a16:creationId xmlns:a16="http://schemas.microsoft.com/office/drawing/2014/main" id="{ECF1CA2B-0132-2D4B-8C65-7C9B09B585F6}"/>
              </a:ext>
            </a:extLst>
          </p:cNvPr>
          <p:cNvSpPr txBox="1">
            <a:spLocks noChangeArrowheads="1"/>
          </p:cNvSpPr>
          <p:nvPr/>
        </p:nvSpPr>
        <p:spPr bwMode="auto">
          <a:xfrm>
            <a:off x="0" y="-487"/>
            <a:ext cx="9144000" cy="1555750"/>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kern="0" dirty="0">
                <a:effectLst>
                  <a:glow rad="876300">
                    <a:schemeClr val="tx1"/>
                  </a:glow>
                </a:effectLst>
                <a:latin typeface="Arial" charset="0"/>
                <a:ea typeface="ＭＳ Ｐゴシック" charset="0"/>
                <a:cs typeface="ＭＳ Ｐゴシック" charset="0"/>
              </a:rPr>
              <a:t>How God affirms…</a:t>
            </a:r>
          </a:p>
        </p:txBody>
      </p:sp>
    </p:spTree>
    <p:extLst>
      <p:ext uri="{BB962C8B-B14F-4D97-AF65-F5344CB8AC3E}">
        <p14:creationId xmlns:p14="http://schemas.microsoft.com/office/powerpoint/2010/main" val="3202314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7" grpId="0" animBg="1"/>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405911"/>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III. </a:t>
            </a:r>
            <a:r>
              <a:rPr lang="en-SG" sz="3600" b="1" dirty="0">
                <a:effectLst>
                  <a:glow rad="127000">
                    <a:schemeClr val="tx1"/>
                  </a:glow>
                </a:effectLst>
                <a:latin typeface="Arial" charset="0"/>
                <a:ea typeface="ＭＳ Ｐゴシック" charset="0"/>
                <a:cs typeface="ＭＳ Ｐゴシック" charset="0"/>
              </a:rPr>
              <a:t>Practically: God cultivates </a:t>
            </a:r>
            <a:r>
              <a:rPr lang="en-SG" sz="3600" b="1" dirty="0">
                <a:solidFill>
                  <a:srgbClr val="FFFF00"/>
                </a:solidFill>
                <a:effectLst>
                  <a:glow rad="127000">
                    <a:schemeClr val="tx1"/>
                  </a:glow>
                </a:effectLst>
                <a:latin typeface="Arial" charset="0"/>
                <a:ea typeface="ＭＳ Ｐゴシック" charset="0"/>
                <a:cs typeface="ＭＳ Ｐゴシック" charset="0"/>
              </a:rPr>
              <a:t>discipline</a:t>
            </a:r>
            <a:r>
              <a:rPr lang="en-SG" sz="3600" b="1" dirty="0">
                <a:effectLst>
                  <a:glow rad="127000">
                    <a:schemeClr val="tx1"/>
                  </a:glow>
                </a:effectLst>
                <a:latin typeface="Arial" charset="0"/>
                <a:ea typeface="ＭＳ Ｐゴシック" charset="0"/>
                <a:cs typeface="ＭＳ Ｐゴシック" charset="0"/>
              </a:rPr>
              <a:t> in us to build responsibility (2 Thess 3).</a:t>
            </a:r>
            <a:br>
              <a:rPr lang="en-SG" sz="3600" b="1" dirty="0">
                <a:effectLst>
                  <a:glow rad="127000">
                    <a:schemeClr val="tx1"/>
                  </a:glow>
                </a:effectLst>
                <a:latin typeface="Arial" charset="0"/>
                <a:ea typeface="ＭＳ Ｐゴシック" charset="0"/>
                <a:cs typeface="ＭＳ Ｐゴシック" charset="0"/>
              </a:rPr>
            </a:br>
            <a:endParaRPr lang="en-US" sz="3600" b="1" dirty="0">
              <a:effectLst>
                <a:glow rad="127000">
                  <a:schemeClr val="tx1"/>
                </a:glow>
              </a:effectLst>
              <a:latin typeface="Arial" charset="0"/>
              <a:ea typeface="ＭＳ Ｐゴシック" charset="0"/>
              <a:cs typeface="ＭＳ Ｐゴシック" charset="0"/>
            </a:endParaRPr>
          </a:p>
        </p:txBody>
      </p:sp>
      <p:pic>
        <p:nvPicPr>
          <p:cNvPr id="389122" name="Picture 2" descr="http://www.journeychristiannews.com/wp-content/uploads/2016/04/FINANCE.may16.png">
            <a:extLst>
              <a:ext uri="{FF2B5EF4-FFF2-40B4-BE49-F238E27FC236}">
                <a16:creationId xmlns:a16="http://schemas.microsoft.com/office/drawing/2014/main" id="{8AA71009-7270-FB46-9B99-4D752D6372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98560"/>
            <a:ext cx="4675187" cy="2805112"/>
          </a:xfrm>
          <a:prstGeom prst="rect">
            <a:avLst/>
          </a:prstGeom>
          <a:noFill/>
          <a:extLst>
            <a:ext uri="{909E8E84-426E-40DD-AFC4-6F175D3DCCD1}">
              <a14:hiddenFill xmlns:a14="http://schemas.microsoft.com/office/drawing/2010/main">
                <a:solidFill>
                  <a:srgbClr val="FFFFFF"/>
                </a:solidFill>
              </a14:hiddenFill>
            </a:ext>
          </a:extLst>
        </p:spPr>
      </p:pic>
      <p:pic>
        <p:nvPicPr>
          <p:cNvPr id="389124" name="Picture 4" descr="https://intervarsity.org/sites/default/files/styles/4_rectangle_300/public/piano_resized.jpg?itok=NigzT_NE">
            <a:extLst>
              <a:ext uri="{FF2B5EF4-FFF2-40B4-BE49-F238E27FC236}">
                <a16:creationId xmlns:a16="http://schemas.microsoft.com/office/drawing/2014/main" id="{D69B4A4A-1F05-C543-980B-B322D52636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2612" y="3312272"/>
            <a:ext cx="4189109" cy="2359865"/>
          </a:xfrm>
          <a:prstGeom prst="rect">
            <a:avLst/>
          </a:prstGeom>
          <a:noFill/>
          <a:extLst>
            <a:ext uri="{909E8E84-426E-40DD-AFC4-6F175D3DCCD1}">
              <a14:hiddenFill xmlns:a14="http://schemas.microsoft.com/office/drawing/2010/main">
                <a:solidFill>
                  <a:srgbClr val="FFFFFF"/>
                </a:solidFill>
              </a14:hiddenFill>
            </a:ext>
          </a:extLst>
        </p:spPr>
      </p:pic>
      <p:pic>
        <p:nvPicPr>
          <p:cNvPr id="389128" name="Picture 8" descr="http://www.rockbridgechristianacademy.org/uploads/4/8/9/6/48967395/bible_orig.jpg">
            <a:extLst>
              <a:ext uri="{FF2B5EF4-FFF2-40B4-BE49-F238E27FC236}">
                <a16:creationId xmlns:a16="http://schemas.microsoft.com/office/drawing/2014/main" id="{2EFD5E84-BC77-8D48-9B9D-48C5091ECC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6200" y="4734232"/>
            <a:ext cx="39878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89126" name="Picture 6" descr="http://wolc.com/monkimage.php?mediaDirectory=mediafiles&amp;mediaId=4031468&amp;fileName=lenten-midday-prayer-2016-rectangle-0-0-1019-679.jpg">
            <a:extLst>
              <a:ext uri="{FF2B5EF4-FFF2-40B4-BE49-F238E27FC236}">
                <a16:creationId xmlns:a16="http://schemas.microsoft.com/office/drawing/2014/main" id="{4FCCD8D5-BCEA-6141-B555-F14CE5B185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455695"/>
            <a:ext cx="9144000" cy="6088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39026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9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91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91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9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4215960"/>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SG" sz="3200" b="1" dirty="0">
                <a:effectLst>
                  <a:glow rad="127000">
                    <a:schemeClr val="tx1"/>
                  </a:glow>
                </a:effectLst>
                <a:latin typeface="Arial" charset="0"/>
                <a:ea typeface="ＭＳ Ｐゴシック" charset="0"/>
                <a:cs typeface="ＭＳ Ｐゴシック" charset="0"/>
              </a:rPr>
              <a:t>Finally, dear brothers and sisters, we ask you to pray for us. Pray that the Lord’s message will spread rapidly and be honored wherever it goes, just as when it came to you.  </a:t>
            </a:r>
            <a:r>
              <a:rPr lang="en-SG" sz="3200" b="1" baseline="30000" dirty="0">
                <a:effectLst>
                  <a:glow rad="127000">
                    <a:schemeClr val="tx1"/>
                  </a:glow>
                </a:effectLst>
                <a:latin typeface="Arial" charset="0"/>
                <a:ea typeface="ＭＳ Ｐゴシック" charset="0"/>
                <a:cs typeface="ＭＳ Ｐゴシック" charset="0"/>
              </a:rPr>
              <a:t>2</a:t>
            </a:r>
            <a:r>
              <a:rPr lang="en-SG" sz="3200" b="1" dirty="0">
                <a:effectLst>
                  <a:glow rad="127000">
                    <a:schemeClr val="tx1"/>
                  </a:glow>
                </a:effectLst>
                <a:latin typeface="Arial" charset="0"/>
                <a:ea typeface="ＭＳ Ｐゴシック" charset="0"/>
                <a:cs typeface="ＭＳ Ｐゴシック" charset="0"/>
              </a:rPr>
              <a:t>Pray, too, that we will be rescued from wicked and evil people, for not everyone is a believer</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(2 Thess 3:1-2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688988822"/>
      </p:ext>
    </p:extLst>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5348074"/>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SG" sz="3200" b="1" dirty="0">
                <a:effectLst>
                  <a:glow rad="127000">
                    <a:schemeClr val="tx1"/>
                  </a:glow>
                </a:effectLst>
                <a:latin typeface="Arial" charset="0"/>
                <a:ea typeface="ＭＳ Ｐゴシック" charset="0"/>
                <a:cs typeface="ＭＳ Ｐゴシック" charset="0"/>
              </a:rPr>
              <a:t>But the Lord is faithful; he will strengthen you and guard you from the evil one.  </a:t>
            </a:r>
            <a:r>
              <a:rPr lang="en-SG" sz="3200" b="1" baseline="30000" dirty="0">
                <a:effectLst>
                  <a:glow rad="127000">
                    <a:schemeClr val="tx1"/>
                  </a:glow>
                </a:effectLst>
                <a:latin typeface="Arial" charset="0"/>
                <a:ea typeface="ＭＳ Ｐゴシック" charset="0"/>
                <a:cs typeface="ＭＳ Ｐゴシック" charset="0"/>
              </a:rPr>
              <a:t>4</a:t>
            </a:r>
            <a:r>
              <a:rPr lang="en-SG" sz="3200" b="1" dirty="0">
                <a:effectLst>
                  <a:glow rad="127000">
                    <a:schemeClr val="tx1"/>
                  </a:glow>
                </a:effectLst>
                <a:latin typeface="Arial" charset="0"/>
                <a:ea typeface="ＭＳ Ｐゴシック" charset="0"/>
                <a:cs typeface="ＭＳ Ｐゴシック" charset="0"/>
              </a:rPr>
              <a:t>And we are confident in the Lord that you are doing and will continue to do the things we commanded you.  </a:t>
            </a:r>
            <a:r>
              <a:rPr lang="en-SG" sz="3200" b="1" baseline="30000" dirty="0">
                <a:effectLst>
                  <a:glow rad="127000">
                    <a:schemeClr val="tx1"/>
                  </a:glow>
                </a:effectLst>
                <a:latin typeface="Arial" charset="0"/>
                <a:ea typeface="ＭＳ Ｐゴシック" charset="0"/>
                <a:cs typeface="ＭＳ Ｐゴシック" charset="0"/>
              </a:rPr>
              <a:t>5</a:t>
            </a:r>
            <a:r>
              <a:rPr lang="en-SG" sz="3200" b="1" dirty="0">
                <a:effectLst>
                  <a:glow rad="127000">
                    <a:schemeClr val="tx1"/>
                  </a:glow>
                </a:effectLst>
                <a:latin typeface="Arial" charset="0"/>
                <a:ea typeface="ＭＳ Ｐゴシック" charset="0"/>
                <a:cs typeface="ＭＳ Ｐゴシック" charset="0"/>
              </a:rPr>
              <a:t>May the Lord lead your hearts into a full understanding and expression of the love of God and the patient endurance that comes from Christ</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(2 Thess 3:3-5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72267828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Title 1"/>
          <p:cNvSpPr>
            <a:spLocks noGrp="1"/>
          </p:cNvSpPr>
          <p:nvPr>
            <p:ph type="title" idx="4294967295"/>
          </p:nvPr>
        </p:nvSpPr>
        <p:spPr/>
        <p:txBody>
          <a:bodyPr/>
          <a:lstStyle/>
          <a:p>
            <a:r>
              <a:rPr lang="en-US">
                <a:latin typeface="Times New Roman" charset="0"/>
              </a:rPr>
              <a:t>It is Well With My Soul</a:t>
            </a:r>
          </a:p>
        </p:txBody>
      </p:sp>
      <p:pic>
        <p:nvPicPr>
          <p:cNvPr id="126978" name="Picture 2" descr="D:\Church\Backgrounds\Coasts\5020.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1" name="Text Box 3"/>
          <p:cNvSpPr txBox="1">
            <a:spLocks noChangeArrowheads="1"/>
          </p:cNvSpPr>
          <p:nvPr/>
        </p:nvSpPr>
        <p:spPr bwMode="auto">
          <a:xfrm>
            <a:off x="682655" y="639763"/>
            <a:ext cx="7778692" cy="5078314"/>
          </a:xfrm>
          <a:prstGeom prst="rect">
            <a:avLst/>
          </a:prstGeom>
          <a:noFill/>
          <a:ln w="9525">
            <a:noFill/>
            <a:miter lim="800000"/>
            <a:headEnd/>
            <a:tailEnd/>
          </a:ln>
          <a:effectLst>
            <a:outerShdw blurRad="63500" dist="53882" dir="2700000" algn="ctr" rotWithShape="0">
              <a:schemeClr val="tx1">
                <a:alpha val="74998"/>
              </a:schemeClr>
            </a:outerShdw>
          </a:effectLst>
        </p:spPr>
        <p:txBody>
          <a:bodyPr wrap="none">
            <a:spAutoFit/>
          </a:bodyPr>
          <a:lstStyle/>
          <a:p>
            <a:pPr algn="ctr" defTabSz="914400" fontAlgn="base">
              <a:spcBef>
                <a:spcPct val="0"/>
              </a:spcBef>
              <a:spcAft>
                <a:spcPct val="0"/>
              </a:spcAft>
              <a:defRPr/>
            </a:pPr>
            <a:r>
              <a:rPr lang="en-US" sz="3600" b="1" dirty="0">
                <a:solidFill>
                  <a:srgbClr val="FFFFFF"/>
                </a:solidFill>
                <a:latin typeface="Arial"/>
                <a:ea typeface="ＭＳ Ｐゴシック" charset="0"/>
                <a:cs typeface="Arial"/>
              </a:rPr>
              <a:t>When peace like a river,</a:t>
            </a:r>
          </a:p>
          <a:p>
            <a:pPr algn="ctr" defTabSz="914400" fontAlgn="base">
              <a:spcBef>
                <a:spcPct val="0"/>
              </a:spcBef>
              <a:spcAft>
                <a:spcPct val="0"/>
              </a:spcAft>
              <a:defRPr/>
            </a:pPr>
            <a:r>
              <a:rPr lang="en-US" sz="3600" b="1" dirty="0" err="1">
                <a:solidFill>
                  <a:srgbClr val="FFFFFF"/>
                </a:solidFill>
                <a:latin typeface="Arial"/>
                <a:ea typeface="ＭＳ Ｐゴシック" charset="0"/>
                <a:cs typeface="Arial"/>
              </a:rPr>
              <a:t>attendeth</a:t>
            </a:r>
            <a:r>
              <a:rPr lang="en-US" sz="3600" b="1" dirty="0">
                <a:solidFill>
                  <a:srgbClr val="FFFFFF"/>
                </a:solidFill>
                <a:latin typeface="Arial"/>
                <a:ea typeface="ＭＳ Ｐゴシック" charset="0"/>
                <a:cs typeface="Arial"/>
              </a:rPr>
              <a:t> my way,</a:t>
            </a:r>
          </a:p>
          <a:p>
            <a:pPr algn="ctr" defTabSz="914400" fontAlgn="base">
              <a:spcBef>
                <a:spcPct val="0"/>
              </a:spcBef>
              <a:spcAft>
                <a:spcPct val="0"/>
              </a:spcAft>
              <a:defRPr/>
            </a:pPr>
            <a:r>
              <a:rPr lang="en-US" sz="3600" b="1" dirty="0">
                <a:solidFill>
                  <a:srgbClr val="FFFFFF"/>
                </a:solidFill>
                <a:latin typeface="Arial"/>
                <a:ea typeface="ＭＳ Ｐゴシック" charset="0"/>
                <a:cs typeface="Arial"/>
              </a:rPr>
              <a:t>when sorrows like sea billows roll-</a:t>
            </a:r>
          </a:p>
          <a:p>
            <a:pPr algn="ctr" defTabSz="914400" fontAlgn="base">
              <a:spcBef>
                <a:spcPct val="0"/>
              </a:spcBef>
              <a:spcAft>
                <a:spcPct val="0"/>
              </a:spcAft>
              <a:defRPr/>
            </a:pPr>
            <a:r>
              <a:rPr lang="en-US" sz="3600" b="1" dirty="0">
                <a:solidFill>
                  <a:srgbClr val="FFFFFF"/>
                </a:solidFill>
                <a:latin typeface="Arial"/>
                <a:ea typeface="ＭＳ Ｐゴシック" charset="0"/>
                <a:cs typeface="Arial"/>
              </a:rPr>
              <a:t>Whatever my lot,</a:t>
            </a:r>
          </a:p>
          <a:p>
            <a:pPr algn="ctr" defTabSz="914400" fontAlgn="base">
              <a:spcBef>
                <a:spcPct val="0"/>
              </a:spcBef>
              <a:spcAft>
                <a:spcPct val="0"/>
              </a:spcAft>
              <a:defRPr/>
            </a:pPr>
            <a:r>
              <a:rPr lang="en-US" sz="3600" b="1" dirty="0">
                <a:solidFill>
                  <a:srgbClr val="FFFFFF"/>
                </a:solidFill>
                <a:latin typeface="Arial"/>
                <a:ea typeface="ＭＳ Ｐゴシック" charset="0"/>
                <a:cs typeface="Arial"/>
              </a:rPr>
              <a:t>Thou hast taught me to say,</a:t>
            </a:r>
          </a:p>
          <a:p>
            <a:pPr algn="ctr" defTabSz="914400" fontAlgn="base">
              <a:spcBef>
                <a:spcPct val="0"/>
              </a:spcBef>
              <a:spcAft>
                <a:spcPct val="0"/>
              </a:spcAft>
              <a:defRPr/>
            </a:pPr>
            <a:r>
              <a:rPr lang="en-US" sz="3600" b="1" dirty="0">
                <a:solidFill>
                  <a:srgbClr val="FFFFFF"/>
                </a:solidFill>
                <a:latin typeface="Arial"/>
                <a:ea typeface="ＭＳ Ｐゴシック" charset="0"/>
                <a:cs typeface="Arial"/>
              </a:rPr>
              <a:t>It is well, it is well with my soul.</a:t>
            </a:r>
          </a:p>
          <a:p>
            <a:pPr algn="ctr" defTabSz="914400" fontAlgn="base">
              <a:spcBef>
                <a:spcPct val="0"/>
              </a:spcBef>
              <a:spcAft>
                <a:spcPct val="0"/>
              </a:spcAft>
              <a:defRPr/>
            </a:pPr>
            <a:endParaRPr lang="en-US" sz="3600" b="1" dirty="0">
              <a:solidFill>
                <a:srgbClr val="FFFFFF"/>
              </a:solidFill>
              <a:latin typeface="Arial"/>
              <a:ea typeface="ＭＳ Ｐゴシック" charset="0"/>
              <a:cs typeface="Arial"/>
            </a:endParaRPr>
          </a:p>
          <a:p>
            <a:pPr algn="ctr" defTabSz="914400" fontAlgn="base">
              <a:spcBef>
                <a:spcPct val="0"/>
              </a:spcBef>
              <a:spcAft>
                <a:spcPct val="0"/>
              </a:spcAft>
              <a:defRPr/>
            </a:pPr>
            <a:r>
              <a:rPr lang="en-US" sz="3600" b="1" dirty="0">
                <a:solidFill>
                  <a:srgbClr val="FFFFFF"/>
                </a:solidFill>
                <a:latin typeface="Arial"/>
                <a:ea typeface="ＭＳ Ｐゴシック" charset="0"/>
                <a:cs typeface="Arial"/>
              </a:rPr>
              <a:t>It is well with my soul,</a:t>
            </a:r>
          </a:p>
          <a:p>
            <a:pPr algn="ctr" defTabSz="914400" fontAlgn="base">
              <a:spcBef>
                <a:spcPct val="0"/>
              </a:spcBef>
              <a:spcAft>
                <a:spcPct val="0"/>
              </a:spcAft>
              <a:defRPr/>
            </a:pPr>
            <a:r>
              <a:rPr lang="en-US" sz="3600" b="1" dirty="0">
                <a:solidFill>
                  <a:srgbClr val="FFFFFF"/>
                </a:solidFill>
                <a:latin typeface="Arial"/>
                <a:ea typeface="ＭＳ Ｐゴシック" charset="0"/>
                <a:cs typeface="Arial"/>
              </a:rPr>
              <a:t>It is well, it is well with my soul.</a:t>
            </a:r>
          </a:p>
        </p:txBody>
      </p:sp>
    </p:spTree>
    <p:extLst>
      <p:ext uri="{BB962C8B-B14F-4D97-AF65-F5344CB8AC3E}">
        <p14:creationId xmlns:p14="http://schemas.microsoft.com/office/powerpoint/2010/main" val="4238286610"/>
      </p:ext>
    </p:extLst>
  </p:cSld>
  <p:clrMapOvr>
    <a:masterClrMapping/>
  </p:clrMapOvr>
  <p:transition>
    <p:zoom/>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454253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SG" sz="3200" b="1" dirty="0">
                <a:effectLst>
                  <a:glow rad="127000">
                    <a:schemeClr val="tx1"/>
                  </a:glow>
                </a:effectLst>
                <a:latin typeface="Arial" charset="0"/>
                <a:ea typeface="ＭＳ Ｐゴシック" charset="0"/>
                <a:cs typeface="ＭＳ Ｐゴシック" charset="0"/>
              </a:rPr>
              <a:t>And now, dear brothers and sisters, we give you this command in the name of our Lord Jesus Christ: Stay away from all believers who live idle lives and don’t follow the tradition they received from us.  </a:t>
            </a:r>
            <a:r>
              <a:rPr lang="en-SG" sz="3200" b="1" baseline="30000" dirty="0">
                <a:effectLst>
                  <a:glow rad="127000">
                    <a:schemeClr val="tx1"/>
                  </a:glow>
                </a:effectLst>
                <a:latin typeface="Arial" charset="0"/>
                <a:ea typeface="ＭＳ Ｐゴシック" charset="0"/>
                <a:cs typeface="ＭＳ Ｐゴシック" charset="0"/>
              </a:rPr>
              <a:t>7</a:t>
            </a:r>
            <a:r>
              <a:rPr lang="en-SG" sz="3200" b="1" dirty="0">
                <a:effectLst>
                  <a:glow rad="127000">
                    <a:schemeClr val="tx1"/>
                  </a:glow>
                </a:effectLst>
                <a:latin typeface="Arial" charset="0"/>
                <a:ea typeface="ＭＳ Ｐゴシック" charset="0"/>
                <a:cs typeface="ＭＳ Ｐゴシック" charset="0"/>
              </a:rPr>
              <a:t>For you know that you ought to imitate us. We were not idle when we were with you</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(2 Thess 3:6-7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845482815"/>
      </p:ext>
    </p:extLst>
  </p:cSld>
  <p:clrMapOvr>
    <a:masterClrMapping/>
  </p:clrMapOvr>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439" y="0"/>
            <a:ext cx="9155439" cy="6882588"/>
          </a:xfrm>
          <a:prstGeom prst="rect">
            <a:avLst/>
          </a:prstGeom>
        </p:spPr>
      </p:pic>
      <p:sp>
        <p:nvSpPr>
          <p:cNvPr id="2" name="Title 1"/>
          <p:cNvSpPr>
            <a:spLocks noGrp="1"/>
          </p:cNvSpPr>
          <p:nvPr>
            <p:ph type="title"/>
          </p:nvPr>
        </p:nvSpPr>
        <p:spPr>
          <a:xfrm>
            <a:off x="0" y="0"/>
            <a:ext cx="8011965" cy="1143000"/>
          </a:xfrm>
          <a:solidFill>
            <a:srgbClr val="000000"/>
          </a:solidFill>
        </p:spPr>
        <p:txBody>
          <a:bodyPr/>
          <a:lstStyle/>
          <a:p>
            <a:pPr>
              <a:defRPr/>
            </a:pPr>
            <a:r>
              <a:rPr lang="en-US" b="1" dirty="0">
                <a:solidFill>
                  <a:schemeClr val="accent3"/>
                </a:solidFill>
              </a:rPr>
              <a:t>Discipline the Idle (3:6-15)</a:t>
            </a:r>
          </a:p>
        </p:txBody>
      </p:sp>
      <p:sp>
        <p:nvSpPr>
          <p:cNvPr id="6" name="Title 1"/>
          <p:cNvSpPr txBox="1">
            <a:spLocks/>
          </p:cNvSpPr>
          <p:nvPr/>
        </p:nvSpPr>
        <p:spPr bwMode="auto">
          <a:xfrm>
            <a:off x="-11439" y="3295274"/>
            <a:ext cx="9144000" cy="1887917"/>
          </a:xfrm>
          <a:prstGeom prst="rect">
            <a:avLst/>
          </a:prstGeom>
          <a:noFill/>
          <a:ln>
            <a:noFill/>
          </a:ln>
          <a:extLs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a:lstStyle>
          <a:p>
            <a:pPr>
              <a:defRPr/>
            </a:pPr>
            <a:r>
              <a:rPr lang="en-US" sz="3200" b="1" dirty="0">
                <a:solidFill>
                  <a:srgbClr val="FFFFFF"/>
                </a:solidFill>
                <a:effectLst>
                  <a:glow rad="266700">
                    <a:schemeClr val="tx1"/>
                  </a:glow>
                </a:effectLst>
              </a:rPr>
              <a:t>"…</a:t>
            </a:r>
            <a:r>
              <a:rPr lang="en-US" sz="3200" b="1" dirty="0">
                <a:solidFill>
                  <a:srgbClr val="FFFF00"/>
                </a:solidFill>
                <a:effectLst>
                  <a:glow rad="266700">
                    <a:schemeClr val="tx1"/>
                  </a:glow>
                </a:effectLst>
              </a:rPr>
              <a:t>Stay away from all believers who live idle lives</a:t>
            </a:r>
            <a:r>
              <a:rPr lang="en-US" sz="3200" b="1" dirty="0">
                <a:solidFill>
                  <a:srgbClr val="FFFFFF"/>
                </a:solidFill>
                <a:effectLst>
                  <a:glow rad="266700">
                    <a:schemeClr val="tx1"/>
                  </a:glow>
                </a:effectLst>
              </a:rPr>
              <a:t> and don</a:t>
            </a:r>
            <a:r>
              <a:rPr lang="fr-FR" sz="3200" b="1" dirty="0">
                <a:solidFill>
                  <a:srgbClr val="FFFFFF"/>
                </a:solidFill>
                <a:effectLst>
                  <a:glow rad="266700">
                    <a:schemeClr val="tx1"/>
                  </a:glow>
                </a:effectLst>
              </a:rPr>
              <a:t>'</a:t>
            </a:r>
            <a:r>
              <a:rPr lang="en-US" sz="3200" b="1" dirty="0">
                <a:solidFill>
                  <a:srgbClr val="FFFFFF"/>
                </a:solidFill>
                <a:effectLst>
                  <a:glow rad="266700">
                    <a:schemeClr val="tx1"/>
                  </a:glow>
                </a:effectLst>
              </a:rPr>
              <a:t>t follow the tradition they received from us" (3:6 </a:t>
            </a:r>
            <a:r>
              <a:rPr lang="en-US" sz="2800" b="1" dirty="0">
                <a:solidFill>
                  <a:srgbClr val="FFFFFF"/>
                </a:solidFill>
                <a:effectLst>
                  <a:glow rad="266700">
                    <a:schemeClr val="tx1"/>
                  </a:glow>
                </a:effectLst>
              </a:rPr>
              <a:t>NLT</a:t>
            </a:r>
            <a:r>
              <a:rPr lang="en-US" sz="3200" b="1" dirty="0">
                <a:solidFill>
                  <a:srgbClr val="FFFFFF"/>
                </a:solidFill>
                <a:effectLst>
                  <a:glow rad="266700">
                    <a:schemeClr val="tx1"/>
                  </a:glow>
                </a:effectLst>
              </a:rPr>
              <a:t>)</a:t>
            </a:r>
          </a:p>
        </p:txBody>
      </p:sp>
    </p:spTree>
    <p:extLst>
      <p:ext uri="{BB962C8B-B14F-4D97-AF65-F5344CB8AC3E}">
        <p14:creationId xmlns:p14="http://schemas.microsoft.com/office/powerpoint/2010/main" val="70793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3595474"/>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SG" sz="3200" b="1" dirty="0">
                <a:effectLst>
                  <a:glow rad="127000">
                    <a:schemeClr val="tx1"/>
                  </a:glow>
                </a:effectLst>
                <a:latin typeface="Arial" charset="0"/>
                <a:ea typeface="ＭＳ Ｐゴシック" charset="0"/>
                <a:cs typeface="ＭＳ Ｐゴシック" charset="0"/>
              </a:rPr>
              <a:t>We never accepted food from anyone without paying for it. We worked hard day and night so we would not be a burden to any of you.  </a:t>
            </a:r>
            <a:r>
              <a:rPr lang="en-SG" sz="3200" b="1" baseline="30000" dirty="0">
                <a:effectLst>
                  <a:glow rad="127000">
                    <a:schemeClr val="tx1"/>
                  </a:glow>
                </a:effectLst>
                <a:latin typeface="Arial" charset="0"/>
                <a:ea typeface="ＭＳ Ｐゴシック" charset="0"/>
                <a:cs typeface="ＭＳ Ｐゴシック" charset="0"/>
              </a:rPr>
              <a:t>9</a:t>
            </a:r>
            <a:r>
              <a:rPr lang="en-SG" sz="3200" b="1" dirty="0">
                <a:effectLst>
                  <a:glow rad="127000">
                    <a:schemeClr val="tx1"/>
                  </a:glow>
                </a:effectLst>
                <a:latin typeface="Arial" charset="0"/>
                <a:ea typeface="ＭＳ Ｐゴシック" charset="0"/>
                <a:cs typeface="ＭＳ Ｐゴシック" charset="0"/>
              </a:rPr>
              <a:t>We certainly had the right to ask you to feed us, but we wanted to give you an example to follow</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(2 Thess 3:8-9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859865878"/>
      </p:ext>
    </p:extLst>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439" y="0"/>
            <a:ext cx="9155439" cy="6882588"/>
          </a:xfrm>
          <a:prstGeom prst="rect">
            <a:avLst/>
          </a:prstGeom>
        </p:spPr>
      </p:pic>
      <p:sp>
        <p:nvSpPr>
          <p:cNvPr id="2" name="Title 1"/>
          <p:cNvSpPr>
            <a:spLocks noGrp="1"/>
          </p:cNvSpPr>
          <p:nvPr>
            <p:ph type="title"/>
          </p:nvPr>
        </p:nvSpPr>
        <p:spPr>
          <a:xfrm>
            <a:off x="0" y="0"/>
            <a:ext cx="8011965" cy="1143000"/>
          </a:xfrm>
          <a:solidFill>
            <a:srgbClr val="000000"/>
          </a:solidFill>
        </p:spPr>
        <p:txBody>
          <a:bodyPr/>
          <a:lstStyle/>
          <a:p>
            <a:pPr>
              <a:defRPr/>
            </a:pPr>
            <a:r>
              <a:rPr lang="en-US" b="1" dirty="0">
                <a:solidFill>
                  <a:schemeClr val="accent3"/>
                </a:solidFill>
              </a:rPr>
              <a:t>Discipline the Idle (3:6-15)</a:t>
            </a:r>
          </a:p>
        </p:txBody>
      </p:sp>
      <p:sp>
        <p:nvSpPr>
          <p:cNvPr id="6" name="Title 1"/>
          <p:cNvSpPr txBox="1">
            <a:spLocks/>
          </p:cNvSpPr>
          <p:nvPr/>
        </p:nvSpPr>
        <p:spPr bwMode="auto">
          <a:xfrm>
            <a:off x="-11439" y="3295274"/>
            <a:ext cx="9144000" cy="1887917"/>
          </a:xfrm>
          <a:prstGeom prst="rect">
            <a:avLst/>
          </a:prstGeom>
          <a:noFill/>
          <a:ln>
            <a:noFill/>
          </a:ln>
          <a:extLs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a:lstStyle>
          <a:p>
            <a:pPr>
              <a:defRPr/>
            </a:pPr>
            <a:r>
              <a:rPr lang="en-US" sz="3200" b="1" dirty="0">
                <a:solidFill>
                  <a:srgbClr val="FFFFFF"/>
                </a:solidFill>
                <a:effectLst>
                  <a:glow rad="266700">
                    <a:schemeClr val="tx1"/>
                  </a:glow>
                </a:effectLst>
              </a:rPr>
              <a:t>"…</a:t>
            </a:r>
            <a:r>
              <a:rPr lang="en-US" sz="3200" b="1" dirty="0">
                <a:solidFill>
                  <a:srgbClr val="FFFF00"/>
                </a:solidFill>
                <a:effectLst>
                  <a:glow rad="266700">
                    <a:schemeClr val="tx1"/>
                  </a:glow>
                </a:effectLst>
              </a:rPr>
              <a:t>Stay away from all believers who live idle lives</a:t>
            </a:r>
            <a:r>
              <a:rPr lang="en-US" sz="3200" b="1" dirty="0">
                <a:solidFill>
                  <a:srgbClr val="FFFFFF"/>
                </a:solidFill>
                <a:effectLst>
                  <a:glow rad="266700">
                    <a:schemeClr val="tx1"/>
                  </a:glow>
                </a:effectLst>
              </a:rPr>
              <a:t> and don</a:t>
            </a:r>
            <a:r>
              <a:rPr lang="fr-FR" sz="3200" b="1" dirty="0">
                <a:solidFill>
                  <a:srgbClr val="FFFFFF"/>
                </a:solidFill>
                <a:effectLst>
                  <a:glow rad="266700">
                    <a:schemeClr val="tx1"/>
                  </a:glow>
                </a:effectLst>
              </a:rPr>
              <a:t>'</a:t>
            </a:r>
            <a:r>
              <a:rPr lang="en-US" sz="3200" b="1" dirty="0">
                <a:solidFill>
                  <a:srgbClr val="FFFFFF"/>
                </a:solidFill>
                <a:effectLst>
                  <a:glow rad="266700">
                    <a:schemeClr val="tx1"/>
                  </a:glow>
                </a:effectLst>
              </a:rPr>
              <a:t>t follow the tradition they received from us" (3:6 </a:t>
            </a:r>
            <a:r>
              <a:rPr lang="en-US" sz="2800" b="1" dirty="0">
                <a:solidFill>
                  <a:srgbClr val="FFFFFF"/>
                </a:solidFill>
                <a:effectLst>
                  <a:glow rad="266700">
                    <a:schemeClr val="tx1"/>
                  </a:glow>
                </a:effectLst>
              </a:rPr>
              <a:t>NLT</a:t>
            </a:r>
            <a:r>
              <a:rPr lang="en-US" sz="3200" b="1" dirty="0">
                <a:solidFill>
                  <a:srgbClr val="FFFFFF"/>
                </a:solidFill>
                <a:effectLst>
                  <a:glow rad="266700">
                    <a:schemeClr val="tx1"/>
                  </a:glow>
                </a:effectLst>
              </a:rPr>
              <a:t>)</a:t>
            </a:r>
          </a:p>
        </p:txBody>
      </p:sp>
      <p:sp>
        <p:nvSpPr>
          <p:cNvPr id="7" name="Title 1"/>
          <p:cNvSpPr txBox="1">
            <a:spLocks/>
          </p:cNvSpPr>
          <p:nvPr/>
        </p:nvSpPr>
        <p:spPr bwMode="auto">
          <a:xfrm>
            <a:off x="-11439" y="4977236"/>
            <a:ext cx="9144000" cy="1887917"/>
          </a:xfrm>
          <a:prstGeom prst="rect">
            <a:avLst/>
          </a:prstGeom>
          <a:noFill/>
          <a:ln>
            <a:noFill/>
          </a:ln>
          <a:extLs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a:lstStyle>
          <a:p>
            <a:pPr>
              <a:defRPr/>
            </a:pPr>
            <a:r>
              <a:rPr lang="en-US" sz="3200" b="1" dirty="0">
                <a:solidFill>
                  <a:srgbClr val="FFFFFF"/>
                </a:solidFill>
                <a:effectLst>
                  <a:glow rad="266700">
                    <a:schemeClr val="tx1"/>
                  </a:glow>
                </a:effectLst>
              </a:rPr>
              <a:t>"Even while we were with you, we gave you this command: ‘</a:t>
            </a:r>
            <a:r>
              <a:rPr lang="en-US" sz="3200" b="1" dirty="0">
                <a:solidFill>
                  <a:srgbClr val="FFFF00"/>
                </a:solidFill>
                <a:effectLst>
                  <a:glow rad="266700">
                    <a:schemeClr val="tx1"/>
                  </a:glow>
                </a:effectLst>
              </a:rPr>
              <a:t>Those unwilling to work will not get to eat’</a:t>
            </a:r>
            <a:r>
              <a:rPr lang="en-US" sz="3200" b="1" dirty="0">
                <a:solidFill>
                  <a:srgbClr val="FFFFFF"/>
                </a:solidFill>
                <a:effectLst>
                  <a:glow rad="266700">
                    <a:schemeClr val="tx1"/>
                  </a:glow>
                </a:effectLst>
              </a:rPr>
              <a:t>" (3:10 </a:t>
            </a:r>
            <a:r>
              <a:rPr lang="en-US" sz="2800" b="1" dirty="0">
                <a:solidFill>
                  <a:srgbClr val="FFFFFF"/>
                </a:solidFill>
                <a:effectLst>
                  <a:glow rad="266700">
                    <a:schemeClr val="tx1"/>
                  </a:glow>
                </a:effectLst>
              </a:rPr>
              <a:t>NLT</a:t>
            </a:r>
            <a:r>
              <a:rPr lang="en-US" sz="3200" b="1" dirty="0">
                <a:solidFill>
                  <a:srgbClr val="FFFFFF"/>
                </a:solidFill>
                <a:effectLst>
                  <a:glow rad="266700">
                    <a:schemeClr val="tx1"/>
                  </a:glow>
                </a:effectLst>
              </a:rPr>
              <a:t>)</a:t>
            </a:r>
          </a:p>
        </p:txBody>
      </p:sp>
    </p:spTree>
    <p:extLst>
      <p:ext uri="{BB962C8B-B14F-4D97-AF65-F5344CB8AC3E}">
        <p14:creationId xmlns:p14="http://schemas.microsoft.com/office/powerpoint/2010/main" val="3659445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70"/>
            <a:ext cx="9144000" cy="4107102"/>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SG" sz="3200" b="1" dirty="0">
                <a:effectLst>
                  <a:glow rad="127000">
                    <a:schemeClr val="tx1"/>
                  </a:glow>
                </a:effectLst>
                <a:latin typeface="Arial" charset="0"/>
                <a:ea typeface="ＭＳ Ｐゴシック" charset="0"/>
                <a:cs typeface="ＭＳ Ｐゴシック" charset="0"/>
              </a:rPr>
              <a:t>Yet we hear that some of you are living idle lives, refusing to work and meddling in other people’s business.  </a:t>
            </a:r>
            <a:r>
              <a:rPr lang="en-SG" sz="3200" b="1" baseline="30000" dirty="0">
                <a:effectLst>
                  <a:glow rad="127000">
                    <a:schemeClr val="tx1"/>
                  </a:glow>
                </a:effectLst>
                <a:latin typeface="Arial" charset="0"/>
                <a:ea typeface="ＭＳ Ｐゴシック" charset="0"/>
                <a:cs typeface="ＭＳ Ｐゴシック" charset="0"/>
              </a:rPr>
              <a:t>12</a:t>
            </a:r>
            <a:r>
              <a:rPr lang="en-SG" sz="3200" b="1" dirty="0">
                <a:effectLst>
                  <a:glow rad="127000">
                    <a:schemeClr val="tx1"/>
                  </a:glow>
                </a:effectLst>
                <a:latin typeface="Arial" charset="0"/>
                <a:ea typeface="ＭＳ Ｐゴシック" charset="0"/>
                <a:cs typeface="ＭＳ Ｐゴシック" charset="0"/>
              </a:rPr>
              <a:t>We command such people and urge them in the name of the Lord Jesus Christ to settle down and work to earn their own living.  </a:t>
            </a:r>
            <a:r>
              <a:rPr lang="en-SG" sz="3200" b="1" baseline="30000" dirty="0">
                <a:effectLst>
                  <a:glow rad="127000">
                    <a:schemeClr val="tx1"/>
                  </a:glow>
                </a:effectLst>
                <a:latin typeface="Arial" charset="0"/>
                <a:ea typeface="ＭＳ Ｐゴシック" charset="0"/>
                <a:cs typeface="ＭＳ Ｐゴシック" charset="0"/>
              </a:rPr>
              <a:t>13</a:t>
            </a:r>
            <a:r>
              <a:rPr lang="en-SG" sz="3200" b="1" dirty="0">
                <a:effectLst>
                  <a:glow rad="127000">
                    <a:schemeClr val="tx1"/>
                  </a:glow>
                </a:effectLst>
                <a:latin typeface="Arial" charset="0"/>
                <a:ea typeface="ＭＳ Ｐゴシック" charset="0"/>
                <a:cs typeface="ＭＳ Ｐゴシック" charset="0"/>
              </a:rPr>
              <a:t>As for the rest of you, dear brothers and sisters, never get tired of doing good</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(2 Thess 3:11-13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
        <p:nvSpPr>
          <p:cNvPr id="4" name="Rectangle 2">
            <a:extLst>
              <a:ext uri="{FF2B5EF4-FFF2-40B4-BE49-F238E27FC236}">
                <a16:creationId xmlns:a16="http://schemas.microsoft.com/office/drawing/2014/main" id="{226DF8FF-A7EF-E943-A7AB-B04E5B8358F9}"/>
              </a:ext>
            </a:extLst>
          </p:cNvPr>
          <p:cNvSpPr txBox="1">
            <a:spLocks noChangeArrowheads="1"/>
          </p:cNvSpPr>
          <p:nvPr/>
        </p:nvSpPr>
        <p:spPr bwMode="auto">
          <a:xfrm>
            <a:off x="141517" y="4475402"/>
            <a:ext cx="8719457" cy="2012484"/>
          </a:xfrm>
          <a:prstGeom prst="rect">
            <a:avLst/>
          </a:prstGeom>
          <a:solidFill>
            <a:schemeClr val="accent1">
              <a:lumMod val="50000"/>
            </a:schemeClr>
          </a:solid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kern="0" dirty="0">
                <a:effectLst>
                  <a:glow rad="127000">
                    <a:schemeClr val="tx1"/>
                  </a:glow>
                </a:effectLst>
                <a:latin typeface="Arial" charset="0"/>
                <a:ea typeface="ＭＳ Ｐゴシック" charset="0"/>
                <a:cs typeface="ＭＳ Ｐゴシック" charset="0"/>
              </a:rPr>
              <a:t> “We hear that some among you are idle. </a:t>
            </a:r>
            <a:br>
              <a:rPr lang="en-US" sz="3200" b="1" kern="0" dirty="0">
                <a:effectLst>
                  <a:glow rad="127000">
                    <a:schemeClr val="tx1"/>
                  </a:glow>
                </a:effectLst>
                <a:latin typeface="Arial" charset="0"/>
                <a:ea typeface="ＭＳ Ｐゴシック" charset="0"/>
                <a:cs typeface="ＭＳ Ｐゴシック" charset="0"/>
              </a:rPr>
            </a:br>
            <a:r>
              <a:rPr lang="en-US" sz="3200" b="1" kern="0" dirty="0">
                <a:effectLst>
                  <a:glow rad="127000">
                    <a:schemeClr val="tx1"/>
                  </a:glow>
                </a:effectLst>
                <a:latin typeface="Arial" charset="0"/>
                <a:ea typeface="ＭＳ Ｐゴシック" charset="0"/>
                <a:cs typeface="ＭＳ Ｐゴシック" charset="0"/>
              </a:rPr>
              <a:t>They are not busy; they are busybodies” </a:t>
            </a:r>
            <a:br>
              <a:rPr lang="en-US" sz="3200" b="1" kern="0" dirty="0">
                <a:effectLst>
                  <a:glow rad="127000">
                    <a:schemeClr val="tx1"/>
                  </a:glow>
                </a:effectLst>
                <a:latin typeface="Arial" charset="0"/>
                <a:ea typeface="ＭＳ Ｐゴシック" charset="0"/>
                <a:cs typeface="ＭＳ Ｐゴシック" charset="0"/>
              </a:rPr>
            </a:br>
            <a:r>
              <a:rPr lang="en-US" sz="3200" b="1" kern="0" dirty="0">
                <a:effectLst>
                  <a:glow rad="127000">
                    <a:schemeClr val="tx1"/>
                  </a:glow>
                </a:effectLst>
                <a:latin typeface="Arial" charset="0"/>
                <a:ea typeface="ＭＳ Ｐゴシック" charset="0"/>
                <a:cs typeface="ＭＳ Ｐゴシック" charset="0"/>
              </a:rPr>
              <a:t>(2 Thess 3:11 </a:t>
            </a:r>
            <a:r>
              <a:rPr lang="en-US" sz="2800" b="1" kern="0" dirty="0">
                <a:effectLst>
                  <a:glow rad="127000">
                    <a:schemeClr val="tx1"/>
                  </a:glow>
                </a:effectLst>
                <a:latin typeface="Arial" charset="0"/>
                <a:ea typeface="ＭＳ Ｐゴシック" charset="0"/>
                <a:cs typeface="ＭＳ Ｐゴシック" charset="0"/>
              </a:rPr>
              <a:t>NIV</a:t>
            </a:r>
            <a:r>
              <a:rPr lang="en-US" sz="3200" b="1" kern="0"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718822882"/>
      </p:ext>
    </p:extLst>
  </p:cSld>
  <p:clrMapOvr>
    <a:masterClrMapping/>
  </p:clrMapOvr>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3138274"/>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SG" sz="3200" b="1" dirty="0">
                <a:effectLst>
                  <a:glow rad="127000">
                    <a:schemeClr val="tx1"/>
                  </a:glow>
                </a:effectLst>
                <a:latin typeface="Arial" charset="0"/>
                <a:ea typeface="ＭＳ Ｐゴシック" charset="0"/>
                <a:cs typeface="ＭＳ Ｐゴシック" charset="0"/>
              </a:rPr>
              <a:t>Take note of those who refuse to obey what we say in this letter. Stay away from them so they will be ashamed.  </a:t>
            </a:r>
            <a:r>
              <a:rPr lang="en-SG" sz="3200" b="1" baseline="30000" dirty="0">
                <a:effectLst>
                  <a:glow rad="127000">
                    <a:schemeClr val="tx1"/>
                  </a:glow>
                </a:effectLst>
                <a:latin typeface="Arial" charset="0"/>
                <a:ea typeface="ＭＳ Ｐゴシック" charset="0"/>
                <a:cs typeface="ＭＳ Ｐゴシック" charset="0"/>
              </a:rPr>
              <a:t>15</a:t>
            </a:r>
            <a:r>
              <a:rPr lang="en-SG" sz="3200" b="1" dirty="0">
                <a:effectLst>
                  <a:glow rad="127000">
                    <a:schemeClr val="tx1"/>
                  </a:glow>
                </a:effectLst>
                <a:latin typeface="Arial" charset="0"/>
                <a:ea typeface="ＭＳ Ｐゴシック" charset="0"/>
                <a:cs typeface="ＭＳ Ｐゴシック" charset="0"/>
              </a:rPr>
              <a:t>Don’t think of them as enemies, but warn them as you would a brother or sister</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(2 Thess 3:14-15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231501425"/>
      </p:ext>
    </p:extLst>
  </p:cSld>
  <p:clrMapOvr>
    <a:masterClrMapping/>
  </p:clrMapOvr>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lide-52.jpg">
            <a:extLst>
              <a:ext uri="{FF2B5EF4-FFF2-40B4-BE49-F238E27FC236}">
                <a16:creationId xmlns:a16="http://schemas.microsoft.com/office/drawing/2014/main" id="{569FE747-0C3D-3247-BFF0-C02B0F7FB4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287435" cy="6965576"/>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375775" y="5949280"/>
            <a:ext cx="8392450" cy="64633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rPr>
              <a:t>2 </a:t>
            </a:r>
            <a:r>
              <a:rPr kumimoji="0" lang="en-US" sz="3600" b="1" i="0" u="none" strike="noStrike" kern="1200" cap="none" spc="0" normalizeH="0" baseline="0" noProof="0" dirty="0" err="1">
                <a:ln>
                  <a:noFill/>
                </a:ln>
                <a:solidFill>
                  <a:srgbClr val="FFFFFF"/>
                </a:solidFill>
                <a:effectLst/>
                <a:uLnTx/>
                <a:uFillTx/>
                <a:latin typeface="Arial" charset="0"/>
                <a:ea typeface="ＭＳ Ｐゴシック" charset="0"/>
              </a:rPr>
              <a:t>Thess</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rPr>
              <a:t> 3:16 (NLT)</a:t>
            </a:r>
          </a:p>
        </p:txBody>
      </p:sp>
      <p:sp>
        <p:nvSpPr>
          <p:cNvPr id="5" name="Rectangle 4"/>
          <p:cNvSpPr/>
          <p:nvPr/>
        </p:nvSpPr>
        <p:spPr>
          <a:xfrm>
            <a:off x="575056" y="1733213"/>
            <a:ext cx="8026833" cy="1897955"/>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endParaRPr lang="en-US" sz="4400" b="1" baseline="30000" dirty="0">
              <a:solidFill>
                <a:srgbClr val="FFFFFF"/>
              </a:solidFill>
              <a:effectLst>
                <a:glow rad="228600">
                  <a:srgbClr val="000000">
                    <a:satMod val="175000"/>
                  </a:srgbClr>
                </a:glow>
              </a:effectLst>
              <a:latin typeface="Arial" charset="0"/>
              <a:ea typeface="ＭＳ Ｐゴシック" charset="0"/>
            </a:endParaRPr>
          </a:p>
          <a:p>
            <a:pPr algn="ctr" fontAlgn="base">
              <a:spcBef>
                <a:spcPct val="0"/>
              </a:spcBef>
              <a:spcAft>
                <a:spcPct val="0"/>
              </a:spcAft>
            </a:pPr>
            <a:r>
              <a:rPr lang="en-US" sz="4400" b="1" baseline="30000" dirty="0">
                <a:solidFill>
                  <a:srgbClr val="FFFFFF"/>
                </a:solidFill>
                <a:effectLst>
                  <a:glow rad="228600">
                    <a:srgbClr val="000000">
                      <a:satMod val="175000"/>
                    </a:srgbClr>
                  </a:glow>
                </a:effectLst>
                <a:latin typeface="Arial" charset="0"/>
                <a:ea typeface="ＭＳ Ｐゴシック" charset="0"/>
              </a:rPr>
              <a:t> Now may the Lord of peace himself give you his peace at all times and in every situation. The Lord be with you all.</a:t>
            </a:r>
          </a:p>
        </p:txBody>
      </p:sp>
      <p:sp>
        <p:nvSpPr>
          <p:cNvPr id="7" name="Rectangle 6">
            <a:extLst>
              <a:ext uri="{FF2B5EF4-FFF2-40B4-BE49-F238E27FC236}">
                <a16:creationId xmlns:a16="http://schemas.microsoft.com/office/drawing/2014/main" id="{2144DC15-4405-854A-966D-F65655DF156F}"/>
              </a:ext>
            </a:extLst>
          </p:cNvPr>
          <p:cNvSpPr/>
          <p:nvPr/>
        </p:nvSpPr>
        <p:spPr>
          <a:xfrm>
            <a:off x="163218" y="606717"/>
            <a:ext cx="8392450" cy="830997"/>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charset="0"/>
                <a:ea typeface="ＭＳ Ｐゴシック" charset="0"/>
              </a:rPr>
              <a:t>Benediction</a:t>
            </a:r>
          </a:p>
        </p:txBody>
      </p:sp>
    </p:spTree>
    <p:extLst>
      <p:ext uri="{BB962C8B-B14F-4D97-AF65-F5344CB8AC3E}">
        <p14:creationId xmlns:p14="http://schemas.microsoft.com/office/powerpoint/2010/main" val="3207758993"/>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4107102"/>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SG" sz="3200" b="1" dirty="0">
                <a:effectLst>
                  <a:glow rad="127000">
                    <a:schemeClr val="tx1"/>
                  </a:glow>
                </a:effectLst>
                <a:latin typeface="Capitals" pitchFamily="2" charset="0"/>
                <a:ea typeface="ＭＳ Ｐゴシック" charset="0"/>
                <a:cs typeface="ＭＳ Ｐゴシック" charset="0"/>
              </a:rPr>
              <a:t>Here is my greeting in my own handwriting: Paul. I do this in all my letters to prove they are from me.</a:t>
            </a:r>
            <a:br>
              <a:rPr lang="en-SG" sz="3200" b="1" dirty="0">
                <a:effectLst>
                  <a:glow rad="127000">
                    <a:schemeClr val="tx1"/>
                  </a:glow>
                </a:effectLst>
                <a:latin typeface="Capitals" pitchFamily="2" charset="0"/>
                <a:ea typeface="ＭＳ Ｐゴシック" charset="0"/>
                <a:cs typeface="ＭＳ Ｐゴシック" charset="0"/>
              </a:rPr>
            </a:br>
            <a:br>
              <a:rPr lang="en-SG" sz="3200" b="1" dirty="0">
                <a:effectLst>
                  <a:glow rad="127000">
                    <a:schemeClr val="tx1"/>
                  </a:glow>
                </a:effectLst>
                <a:latin typeface="Capitals" pitchFamily="2" charset="0"/>
                <a:ea typeface="ＭＳ Ｐゴシック" charset="0"/>
                <a:cs typeface="ＭＳ Ｐゴシック" charset="0"/>
              </a:rPr>
            </a:br>
            <a:r>
              <a:rPr lang="en-SG" sz="3200" b="1" dirty="0">
                <a:effectLst>
                  <a:glow rad="127000">
                    <a:schemeClr val="tx1"/>
                  </a:glow>
                </a:effectLst>
                <a:latin typeface="Capitals" pitchFamily="2" charset="0"/>
                <a:ea typeface="ＭＳ Ｐゴシック" charset="0"/>
                <a:cs typeface="ＭＳ Ｐゴシック" charset="0"/>
              </a:rPr>
              <a:t> </a:t>
            </a:r>
            <a:r>
              <a:rPr lang="en-SG" sz="3200" b="1" baseline="30000" dirty="0">
                <a:effectLst>
                  <a:glow rad="127000">
                    <a:schemeClr val="tx1"/>
                  </a:glow>
                </a:effectLst>
                <a:latin typeface="Arial" charset="0"/>
                <a:ea typeface="ＭＳ Ｐゴシック" charset="0"/>
                <a:cs typeface="ＭＳ Ｐゴシック" charset="0"/>
              </a:rPr>
              <a:t>18</a:t>
            </a:r>
            <a:r>
              <a:rPr lang="en-SG" sz="3200" b="1" dirty="0">
                <a:effectLst>
                  <a:glow rad="127000">
                    <a:schemeClr val="tx1"/>
                  </a:glow>
                </a:effectLst>
                <a:latin typeface="Arial" charset="0"/>
                <a:ea typeface="ＭＳ Ｐゴシック" charset="0"/>
                <a:cs typeface="ＭＳ Ｐゴシック" charset="0"/>
              </a:rPr>
              <a:t>May the grace of our Lord Jesus Christ be with you all</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(2 Thess 3:17-18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452535234"/>
      </p:ext>
    </p:extLst>
  </p:cSld>
  <p:clrMapOvr>
    <a:masterClrMapping/>
  </p:clrMapOvr>
  <p:transition/>
</p:sld>
</file>

<file path=ppt/slides/slide2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7794" name="Picture 2" descr="https://www.afa.net/media/231545/1compassion.jpg?crop=0,0.061913696060037521,0,0&amp;cropmode=percentage&amp;width=800&amp;height=500&amp;rnd=131699014770000000">
            <a:extLst>
              <a:ext uri="{FF2B5EF4-FFF2-40B4-BE49-F238E27FC236}">
                <a16:creationId xmlns:a16="http://schemas.microsoft.com/office/drawing/2014/main" id="{FB045402-117E-7A43-80D2-315E0CAB28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558799"/>
            <a:ext cx="9144000" cy="5718175"/>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422400" y="558799"/>
            <a:ext cx="7721599" cy="1739905"/>
          </a:xfrm>
          <a:effectLst/>
        </p:spPr>
        <p:txBody>
          <a:bodyPr/>
          <a:lstStyle/>
          <a:p>
            <a:pPr>
              <a:defRPr/>
            </a:pPr>
            <a:r>
              <a:rPr lang="en-SG" sz="4800" b="1" dirty="0">
                <a:solidFill>
                  <a:schemeClr val="tx2"/>
                </a:solidFill>
                <a:effectLst>
                  <a:glow rad="127000">
                    <a:schemeClr val="bg1"/>
                  </a:glow>
                </a:effectLst>
                <a:latin typeface="Arial" charset="0"/>
                <a:ea typeface="ＭＳ Ｐゴシック" charset="0"/>
                <a:cs typeface="ＭＳ Ｐゴシック" charset="0"/>
              </a:rPr>
              <a:t>Waiting with discipline cultivates responsibility</a:t>
            </a:r>
            <a:endParaRPr lang="en-US" sz="4800" b="1" dirty="0">
              <a:solidFill>
                <a:schemeClr val="tx2"/>
              </a:solidFill>
              <a:effectLst>
                <a:glow rad="127000">
                  <a:schemeClr val="bg1"/>
                </a:glow>
              </a:effectLst>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B647F90C-7B0C-0F4D-8767-FD3886554722}"/>
              </a:ext>
            </a:extLst>
          </p:cNvPr>
          <p:cNvSpPr txBox="1">
            <a:spLocks noChangeArrowheads="1"/>
          </p:cNvSpPr>
          <p:nvPr/>
        </p:nvSpPr>
        <p:spPr bwMode="auto">
          <a:xfrm>
            <a:off x="0" y="6276974"/>
            <a:ext cx="9042399" cy="608244"/>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SG" sz="2400" b="1" kern="0" dirty="0">
                <a:solidFill>
                  <a:schemeClr val="tx2"/>
                </a:solidFill>
                <a:effectLst>
                  <a:glow rad="127000">
                    <a:schemeClr val="bg1"/>
                  </a:glow>
                </a:effectLst>
                <a:latin typeface="Arial" charset="0"/>
                <a:ea typeface="ＭＳ Ｐゴシック" charset="0"/>
                <a:cs typeface="ＭＳ Ｐゴシック" charset="0"/>
              </a:rPr>
              <a:t>Charles R. Swindoll, </a:t>
            </a:r>
            <a:r>
              <a:rPr lang="en-SG" sz="2400" b="1" i="1" kern="0" dirty="0">
                <a:solidFill>
                  <a:schemeClr val="tx2"/>
                </a:solidFill>
                <a:effectLst>
                  <a:glow rad="127000">
                    <a:schemeClr val="bg1"/>
                  </a:glow>
                </a:effectLst>
                <a:latin typeface="Arial" charset="0"/>
                <a:ea typeface="ＭＳ Ｐゴシック" charset="0"/>
                <a:cs typeface="ＭＳ Ｐゴシック" charset="0"/>
              </a:rPr>
              <a:t>Steadfast Christianity</a:t>
            </a:r>
            <a:r>
              <a:rPr lang="en-SG" sz="2400" b="1" kern="0" dirty="0">
                <a:solidFill>
                  <a:schemeClr val="tx2"/>
                </a:solidFill>
                <a:effectLst>
                  <a:glow rad="127000">
                    <a:schemeClr val="bg1"/>
                  </a:glow>
                </a:effectLst>
                <a:latin typeface="Arial" charset="0"/>
                <a:ea typeface="ＭＳ Ｐゴシック" charset="0"/>
                <a:cs typeface="ＭＳ Ｐゴシック" charset="0"/>
              </a:rPr>
              <a:t>, 3</a:t>
            </a:r>
            <a:endParaRPr lang="en-US" sz="2400" b="1" kern="0"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374896960"/>
      </p:ext>
    </p:extLst>
  </p:cSld>
  <p:clrMapOvr>
    <a:masterClrMapping/>
  </p:clrMapOvr>
  <p:transition/>
</p:sld>
</file>

<file path=ppt/slides/slide2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14500"/>
          </a:xfrm>
          <a:gradFill>
            <a:gsLst>
              <a:gs pos="0">
                <a:schemeClr val="tx1"/>
              </a:gs>
              <a:gs pos="100000">
                <a:schemeClr val="accent2">
                  <a:lumMod val="50000"/>
                </a:schemeClr>
              </a:gs>
            </a:gsLst>
            <a:lin ang="5400000" scaled="1"/>
          </a:gradFill>
          <a:effectLst>
            <a:outerShdw blurRad="63500" dist="35921" dir="2700000" algn="ctr" rotWithShape="0">
              <a:schemeClr val="tx2">
                <a:alpha val="74998"/>
              </a:schemeClr>
            </a:outerShdw>
          </a:effectLst>
        </p:spPr>
        <p:txBody>
          <a:bodyPr anchor="t"/>
          <a:lstStyle/>
          <a:p>
            <a:pPr>
              <a:defRPr/>
            </a:pPr>
            <a:r>
              <a:rPr lang="en-SG" sz="4800" b="1" dirty="0">
                <a:effectLst>
                  <a:glow rad="127000">
                    <a:schemeClr val="tx1"/>
                  </a:glow>
                </a:effectLst>
                <a:latin typeface="Arial" charset="0"/>
                <a:ea typeface="ＭＳ Ｐゴシック" charset="0"/>
                <a:cs typeface="ＭＳ Ｐゴシック" charset="0"/>
              </a:rPr>
              <a:t>How does God </a:t>
            </a:r>
            <a:r>
              <a:rPr lang="en-SG" sz="4800" b="1" dirty="0">
                <a:solidFill>
                  <a:srgbClr val="FFFF00"/>
                </a:solidFill>
                <a:effectLst>
                  <a:glow rad="127000">
                    <a:schemeClr val="tx1"/>
                  </a:glow>
                </a:effectLst>
                <a:latin typeface="Arial" charset="0"/>
                <a:ea typeface="ＭＳ Ｐゴシック" charset="0"/>
                <a:cs typeface="ＭＳ Ｐゴシック" charset="0"/>
              </a:rPr>
              <a:t>affirm</a:t>
            </a:r>
            <a:r>
              <a:rPr lang="en-SG" sz="4800" b="1" dirty="0">
                <a:effectLst>
                  <a:glow rad="127000">
                    <a:schemeClr val="tx1"/>
                  </a:glow>
                </a:effectLst>
                <a:latin typeface="Arial" charset="0"/>
                <a:ea typeface="ＭＳ Ｐゴシック" charset="0"/>
                <a:cs typeface="ＭＳ Ｐゴシック" charset="0"/>
              </a:rPr>
              <a:t> us when we face tough times</a:t>
            </a:r>
            <a:r>
              <a:rPr lang="en-US" sz="4800" b="1" dirty="0">
                <a:effectLst>
                  <a:glow rad="127000">
                    <a:schemeClr val="tx1"/>
                  </a:glow>
                </a:effectLst>
                <a:latin typeface="Arial" charset="0"/>
                <a:ea typeface="ＭＳ Ｐゴシック" charset="0"/>
                <a:cs typeface="ＭＳ Ｐゴシック" charset="0"/>
              </a:rPr>
              <a:t>?</a:t>
            </a:r>
          </a:p>
        </p:txBody>
      </p:sp>
      <p:pic>
        <p:nvPicPr>
          <p:cNvPr id="4" name="Picture 2" descr="Related image">
            <a:extLst>
              <a:ext uri="{FF2B5EF4-FFF2-40B4-BE49-F238E27FC236}">
                <a16:creationId xmlns:a16="http://schemas.microsoft.com/office/drawing/2014/main" id="{DC922307-7B31-6843-8E7D-8D5DE3C025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0" y="1792878"/>
            <a:ext cx="63500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3342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itle 1"/>
          <p:cNvSpPr>
            <a:spLocks noGrp="1"/>
          </p:cNvSpPr>
          <p:nvPr>
            <p:ph type="title" idx="4294967295"/>
          </p:nvPr>
        </p:nvSpPr>
        <p:spPr/>
        <p:txBody>
          <a:bodyPr/>
          <a:lstStyle/>
          <a:p>
            <a:r>
              <a:rPr lang="en-US">
                <a:latin typeface="Times New Roman" charset="0"/>
              </a:rPr>
              <a:t>It is Well With My Soul</a:t>
            </a:r>
          </a:p>
        </p:txBody>
      </p:sp>
      <p:pic>
        <p:nvPicPr>
          <p:cNvPr id="128002" name="Picture 2" descr="D:\Church\Background Pictures\Flowers\Flowers (1201 - 1500)\Flowers 1204.jpg"/>
          <p:cNvPicPr>
            <a:picLocks noChangeAspect="1" noChangeArrowheads="1"/>
          </p:cNvPicPr>
          <p:nvPr/>
        </p:nvPicPr>
        <p:blipFill>
          <a:blip r:embed="rId2" cstate="screen">
            <a:lum bright="-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5" name="Text Box 3"/>
          <p:cNvSpPr txBox="1">
            <a:spLocks noChangeArrowheads="1"/>
          </p:cNvSpPr>
          <p:nvPr/>
        </p:nvSpPr>
        <p:spPr bwMode="auto">
          <a:xfrm>
            <a:off x="0" y="304800"/>
            <a:ext cx="9128125" cy="5632312"/>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p>
            <a:pPr algn="ctr" defTabSz="914400" fontAlgn="base">
              <a:spcBef>
                <a:spcPct val="0"/>
              </a:spcBef>
              <a:spcAft>
                <a:spcPct val="0"/>
              </a:spcAft>
              <a:defRPr/>
            </a:pPr>
            <a:r>
              <a:rPr lang="en-US" sz="3600" b="1" dirty="0">
                <a:solidFill>
                  <a:srgbClr val="FFFFFF"/>
                </a:solidFill>
                <a:latin typeface="Arial"/>
                <a:ea typeface="ＭＳ Ｐゴシック" charset="0"/>
                <a:cs typeface="Arial"/>
              </a:rPr>
              <a:t>My sin- O the bliss of this glorious thought-</a:t>
            </a:r>
          </a:p>
          <a:p>
            <a:pPr algn="ctr" defTabSz="914400" fontAlgn="base">
              <a:spcBef>
                <a:spcPct val="0"/>
              </a:spcBef>
              <a:spcAft>
                <a:spcPct val="0"/>
              </a:spcAft>
              <a:defRPr/>
            </a:pPr>
            <a:r>
              <a:rPr lang="en-US" sz="3600" b="1" dirty="0">
                <a:solidFill>
                  <a:srgbClr val="FFFFFF"/>
                </a:solidFill>
                <a:latin typeface="Arial"/>
                <a:ea typeface="ＭＳ Ｐゴシック" charset="0"/>
                <a:cs typeface="Arial"/>
              </a:rPr>
              <a:t>My sin- not in part, but the whole-</a:t>
            </a:r>
          </a:p>
          <a:p>
            <a:pPr algn="ctr" defTabSz="914400" fontAlgn="base">
              <a:spcBef>
                <a:spcPct val="0"/>
              </a:spcBef>
              <a:spcAft>
                <a:spcPct val="0"/>
              </a:spcAft>
              <a:defRPr/>
            </a:pPr>
            <a:r>
              <a:rPr lang="en-US" sz="3600" b="1" dirty="0">
                <a:solidFill>
                  <a:srgbClr val="FFFFFF"/>
                </a:solidFill>
                <a:latin typeface="Arial"/>
                <a:ea typeface="ＭＳ Ｐゴシック" charset="0"/>
                <a:cs typeface="Arial"/>
              </a:rPr>
              <a:t>is nailed to the cross</a:t>
            </a:r>
          </a:p>
          <a:p>
            <a:pPr algn="ctr" defTabSz="914400" fontAlgn="base">
              <a:spcBef>
                <a:spcPct val="0"/>
              </a:spcBef>
              <a:spcAft>
                <a:spcPct val="0"/>
              </a:spcAft>
              <a:defRPr/>
            </a:pPr>
            <a:r>
              <a:rPr lang="en-US" sz="3600" b="1" dirty="0">
                <a:solidFill>
                  <a:srgbClr val="FFFFFF"/>
                </a:solidFill>
                <a:latin typeface="Arial"/>
                <a:ea typeface="ＭＳ Ｐゴシック" charset="0"/>
                <a:cs typeface="Arial"/>
              </a:rPr>
              <a:t>and I bear it no more,</a:t>
            </a:r>
          </a:p>
          <a:p>
            <a:pPr algn="ctr" defTabSz="914400" fontAlgn="base">
              <a:spcBef>
                <a:spcPct val="0"/>
              </a:spcBef>
              <a:spcAft>
                <a:spcPct val="0"/>
              </a:spcAft>
              <a:defRPr/>
            </a:pPr>
            <a:r>
              <a:rPr lang="en-US" sz="3600" b="1" dirty="0">
                <a:solidFill>
                  <a:srgbClr val="FFFFFF"/>
                </a:solidFill>
                <a:latin typeface="Arial"/>
                <a:ea typeface="ＭＳ Ｐゴシック" charset="0"/>
                <a:cs typeface="Arial"/>
              </a:rPr>
              <a:t>Praise the Lord, praise the Lord,</a:t>
            </a:r>
          </a:p>
          <a:p>
            <a:pPr algn="ctr" defTabSz="914400" fontAlgn="base">
              <a:spcBef>
                <a:spcPct val="0"/>
              </a:spcBef>
              <a:spcAft>
                <a:spcPct val="0"/>
              </a:spcAft>
              <a:defRPr/>
            </a:pPr>
            <a:r>
              <a:rPr lang="en-US" sz="3600" b="1" dirty="0">
                <a:solidFill>
                  <a:srgbClr val="FFFFFF"/>
                </a:solidFill>
                <a:latin typeface="Arial"/>
                <a:ea typeface="ＭＳ Ｐゴシック" charset="0"/>
                <a:cs typeface="Arial"/>
              </a:rPr>
              <a:t>O my soul!</a:t>
            </a:r>
          </a:p>
          <a:p>
            <a:pPr algn="ctr" defTabSz="914400" fontAlgn="base">
              <a:spcBef>
                <a:spcPct val="0"/>
              </a:spcBef>
              <a:spcAft>
                <a:spcPct val="0"/>
              </a:spcAft>
              <a:defRPr/>
            </a:pPr>
            <a:endParaRPr lang="en-US" sz="3600" b="1" dirty="0">
              <a:solidFill>
                <a:srgbClr val="FFFFFF"/>
              </a:solidFill>
              <a:latin typeface="Arial"/>
              <a:ea typeface="ＭＳ Ｐゴシック" charset="0"/>
              <a:cs typeface="Arial"/>
            </a:endParaRPr>
          </a:p>
          <a:p>
            <a:pPr algn="ctr" defTabSz="914400" fontAlgn="base">
              <a:spcBef>
                <a:spcPct val="0"/>
              </a:spcBef>
              <a:spcAft>
                <a:spcPct val="0"/>
              </a:spcAft>
              <a:defRPr/>
            </a:pPr>
            <a:r>
              <a:rPr lang="en-US" sz="3600" b="1" dirty="0">
                <a:solidFill>
                  <a:srgbClr val="FFFFFF"/>
                </a:solidFill>
                <a:latin typeface="Arial"/>
                <a:ea typeface="ＭＳ Ｐゴシック" charset="0"/>
                <a:cs typeface="Arial"/>
              </a:rPr>
              <a:t>It is well with my soul,</a:t>
            </a:r>
          </a:p>
          <a:p>
            <a:pPr algn="ctr" defTabSz="914400" fontAlgn="base">
              <a:spcBef>
                <a:spcPct val="0"/>
              </a:spcBef>
              <a:spcAft>
                <a:spcPct val="0"/>
              </a:spcAft>
              <a:defRPr/>
            </a:pPr>
            <a:r>
              <a:rPr lang="en-US" sz="3600" b="1" dirty="0">
                <a:solidFill>
                  <a:srgbClr val="FFFFFF"/>
                </a:solidFill>
                <a:latin typeface="Arial"/>
                <a:ea typeface="ＭＳ Ｐゴシック" charset="0"/>
                <a:cs typeface="Arial"/>
              </a:rPr>
              <a:t>It is well, it is well with my soul.</a:t>
            </a:r>
          </a:p>
        </p:txBody>
      </p:sp>
    </p:spTree>
    <p:extLst>
      <p:ext uri="{BB962C8B-B14F-4D97-AF65-F5344CB8AC3E}">
        <p14:creationId xmlns:p14="http://schemas.microsoft.com/office/powerpoint/2010/main" val="1910153203"/>
      </p:ext>
    </p:extLst>
  </p:cSld>
  <p:clrMapOvr>
    <a:masterClrMapping/>
  </p:clrMapOvr>
  <p:transition>
    <p:blinds dir="vert"/>
  </p:transition>
</p:sld>
</file>

<file path=ppt/slides/slide22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en-US" sz="5400" b="1" dirty="0">
                <a:effectLst>
                  <a:glow>
                    <a:schemeClr val="tx1"/>
                  </a:glow>
                </a:effectLst>
                <a:latin typeface="Arial" charset="0"/>
                <a:ea typeface="ＭＳ Ｐゴシック" charset="0"/>
                <a:cs typeface="ＭＳ Ｐゴシック" charset="0"/>
              </a:rPr>
              <a:t>God affirms </a:t>
            </a:r>
            <a:r>
              <a:rPr lang="en-US" sz="5400" b="1" dirty="0">
                <a:solidFill>
                  <a:srgbClr val="FFFF00"/>
                </a:solidFill>
                <a:effectLst>
                  <a:glow>
                    <a:schemeClr val="tx1"/>
                  </a:glow>
                </a:effectLst>
                <a:latin typeface="Arial" charset="0"/>
                <a:ea typeface="ＭＳ Ｐゴシック" charset="0"/>
                <a:cs typeface="ＭＳ Ｐゴシック" charset="0"/>
              </a:rPr>
              <a:t>holistically</a:t>
            </a:r>
            <a:r>
              <a:rPr lang="en-US" sz="5400" b="1" dirty="0">
                <a:effectLst>
                  <a:glow>
                    <a:schemeClr val="tx1"/>
                  </a:glow>
                </a:effectLst>
                <a:latin typeface="Arial" charset="0"/>
                <a:ea typeface="ＭＳ Ｐゴシック" charset="0"/>
                <a:cs typeface="ＭＳ Ｐゴシック" charset="0"/>
              </a:rPr>
              <a:t> </a:t>
            </a:r>
            <a:br>
              <a:rPr lang="en-US" sz="3600" b="1" dirty="0">
                <a:effectLst>
                  <a:glow>
                    <a:schemeClr val="tx1"/>
                  </a:glow>
                </a:effectLst>
                <a:latin typeface="Arial" charset="0"/>
                <a:ea typeface="ＭＳ Ｐゴシック" charset="0"/>
                <a:cs typeface="ＭＳ Ｐゴシック" charset="0"/>
              </a:rPr>
            </a:br>
            <a:r>
              <a:rPr lang="en-US" sz="3600" b="1" dirty="0">
                <a:effectLst>
                  <a:glow>
                    <a:schemeClr val="tx1"/>
                  </a:glow>
                </a:effectLst>
                <a:latin typeface="Arial" charset="0"/>
                <a:ea typeface="ＭＳ Ｐゴシック" charset="0"/>
                <a:cs typeface="ＭＳ Ｐゴシック" charset="0"/>
              </a:rPr>
              <a:t>(Main Idea of 2 Thessalonians)</a:t>
            </a:r>
          </a:p>
        </p:txBody>
      </p:sp>
      <p:sp>
        <p:nvSpPr>
          <p:cNvPr id="4" name="Rectangle 2"/>
          <p:cNvSpPr txBox="1">
            <a:spLocks noChangeArrowheads="1"/>
          </p:cNvSpPr>
          <p:nvPr/>
        </p:nvSpPr>
        <p:spPr bwMode="auto">
          <a:xfrm>
            <a:off x="650539" y="177323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Emotions</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4000" spc="-100" dirty="0">
                <a:solidFill>
                  <a:srgbClr val="000090"/>
                </a:solidFill>
                <a:latin typeface="Helvetica Neue Black Condensed"/>
                <a:ea typeface="ＭＳ Ｐゴシック" charset="0"/>
                <a:cs typeface="Helvetica Neue Black Condensed"/>
              </a:rPr>
              <a:t>1</a:t>
            </a: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5" name="Rectangle 2"/>
          <p:cNvSpPr txBox="1">
            <a:spLocks noChangeArrowheads="1"/>
          </p:cNvSpPr>
          <p:nvPr/>
        </p:nvSpPr>
        <p:spPr bwMode="auto">
          <a:xfrm>
            <a:off x="3667578" y="177323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Theology</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4000" spc="-100" dirty="0">
                <a:solidFill>
                  <a:srgbClr val="000090"/>
                </a:solidFill>
                <a:latin typeface="Helvetica Neue Black Condensed"/>
                <a:ea typeface="ＭＳ Ｐゴシック" charset="0"/>
                <a:cs typeface="Helvetica Neue Black Condensed"/>
              </a:rPr>
              <a:t>2</a:t>
            </a: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6" name="Rectangle 2"/>
          <p:cNvSpPr txBox="1">
            <a:spLocks noChangeArrowheads="1"/>
          </p:cNvSpPr>
          <p:nvPr/>
        </p:nvSpPr>
        <p:spPr bwMode="auto">
          <a:xfrm>
            <a:off x="6684618" y="177323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Practice</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4000" spc="-100" dirty="0">
                <a:solidFill>
                  <a:srgbClr val="000090"/>
                </a:solidFill>
                <a:latin typeface="Helvetica Neue Black Condensed"/>
                <a:ea typeface="ＭＳ Ｐゴシック" charset="0"/>
                <a:cs typeface="Helvetica Neue Black Condensed"/>
              </a:rPr>
              <a:t>3</a:t>
            </a: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2" name="Notched Right Arrow 1"/>
          <p:cNvSpPr/>
          <p:nvPr/>
        </p:nvSpPr>
        <p:spPr bwMode="auto">
          <a:xfrm>
            <a:off x="2584719"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7" name="Notched Right Arrow 6"/>
          <p:cNvSpPr/>
          <p:nvPr/>
        </p:nvSpPr>
        <p:spPr bwMode="auto">
          <a:xfrm>
            <a:off x="5570515"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 name="Rectangle 2">
            <a:extLst>
              <a:ext uri="{FF2B5EF4-FFF2-40B4-BE49-F238E27FC236}">
                <a16:creationId xmlns:a16="http://schemas.microsoft.com/office/drawing/2014/main" id="{ECF1CA2B-0132-2D4B-8C65-7C9B09B585F6}"/>
              </a:ext>
            </a:extLst>
          </p:cNvPr>
          <p:cNvSpPr txBox="1">
            <a:spLocks noChangeArrowheads="1"/>
          </p:cNvSpPr>
          <p:nvPr/>
        </p:nvSpPr>
        <p:spPr bwMode="auto">
          <a:xfrm>
            <a:off x="0" y="-487"/>
            <a:ext cx="9144000" cy="1555750"/>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kern="0" dirty="0">
                <a:effectLst>
                  <a:glow rad="876300">
                    <a:schemeClr val="tx1"/>
                  </a:glow>
                </a:effectLst>
                <a:latin typeface="Arial" charset="0"/>
                <a:ea typeface="ＭＳ Ｐゴシック" charset="0"/>
                <a:cs typeface="ＭＳ Ｐゴシック" charset="0"/>
              </a:rPr>
              <a:t>How God affirms…</a:t>
            </a:r>
          </a:p>
        </p:txBody>
      </p:sp>
      <p:pic>
        <p:nvPicPr>
          <p:cNvPr id="422914" name="Picture 2" descr="http://headhearthand.org/uploads/2014/02/hhh-footer.png">
            <a:extLst>
              <a:ext uri="{FF2B5EF4-FFF2-40B4-BE49-F238E27FC236}">
                <a16:creationId xmlns:a16="http://schemas.microsoft.com/office/drawing/2014/main" id="{21E2835A-0999-EC46-960F-DDF0EF5903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0246"/>
          <a:stretch/>
        </p:blipFill>
        <p:spPr bwMode="auto">
          <a:xfrm>
            <a:off x="3906425" y="-6423"/>
            <a:ext cx="2282371" cy="28194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headhearthand.org/uploads/2014/02/hhh-footer.png">
            <a:extLst>
              <a:ext uri="{FF2B5EF4-FFF2-40B4-BE49-F238E27FC236}">
                <a16:creationId xmlns:a16="http://schemas.microsoft.com/office/drawing/2014/main" id="{EC09E490-3BAF-A348-8ECF-C81403D980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2606"/>
          <a:stretch/>
        </p:blipFill>
        <p:spPr bwMode="auto">
          <a:xfrm>
            <a:off x="6782536" y="-6423"/>
            <a:ext cx="2101296" cy="28194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headhearthand.org/uploads/2014/02/hhh-footer.png">
            <a:extLst>
              <a:ext uri="{FF2B5EF4-FFF2-40B4-BE49-F238E27FC236}">
                <a16:creationId xmlns:a16="http://schemas.microsoft.com/office/drawing/2014/main" id="{5E23497F-C946-8344-9A9E-8F4FA75FCE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997" r="27028"/>
          <a:stretch/>
        </p:blipFill>
        <p:spPr bwMode="auto">
          <a:xfrm>
            <a:off x="39974" y="-6423"/>
            <a:ext cx="3272710" cy="2735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26205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29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7" grpId="0" animBg="1"/>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636141"/>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I. </a:t>
            </a:r>
            <a:r>
              <a:rPr lang="en-SG" sz="3600" b="1" i="1" dirty="0">
                <a:effectLst>
                  <a:glow rad="127000">
                    <a:schemeClr val="tx1"/>
                  </a:glow>
                </a:effectLst>
                <a:latin typeface="Arial" charset="0"/>
                <a:ea typeface="ＭＳ Ｐゴシック" charset="0"/>
                <a:cs typeface="ＭＳ Ｐゴシック" charset="0"/>
              </a:rPr>
              <a:t>Emotionally: </a:t>
            </a:r>
            <a:r>
              <a:rPr lang="en-SG" sz="3600" b="1" dirty="0">
                <a:effectLst>
                  <a:glow rad="127000">
                    <a:schemeClr val="tx1"/>
                  </a:glow>
                </a:effectLst>
                <a:latin typeface="Arial" charset="0"/>
                <a:ea typeface="ＭＳ Ｐゴシック" charset="0"/>
                <a:cs typeface="ＭＳ Ｐゴシック" charset="0"/>
              </a:rPr>
              <a:t>God gives </a:t>
            </a:r>
            <a:r>
              <a:rPr lang="en-SG" sz="3600" b="1" dirty="0">
                <a:solidFill>
                  <a:srgbClr val="FFFF00"/>
                </a:solidFill>
                <a:effectLst>
                  <a:glow rad="127000">
                    <a:schemeClr val="tx1"/>
                  </a:glow>
                </a:effectLst>
                <a:latin typeface="Arial" charset="0"/>
                <a:ea typeface="ＭＳ Ｐゴシック" charset="0"/>
                <a:cs typeface="ＭＳ Ｐゴシック" charset="0"/>
              </a:rPr>
              <a:t>perseverance</a:t>
            </a:r>
            <a:r>
              <a:rPr lang="en-SG" sz="3600" b="1" dirty="0">
                <a:effectLst>
                  <a:glow rad="127000">
                    <a:schemeClr val="tx1"/>
                  </a:glow>
                </a:effectLst>
                <a:latin typeface="Arial" charset="0"/>
                <a:ea typeface="ＭＳ Ｐゴシック" charset="0"/>
                <a:cs typeface="ＭＳ Ｐゴシック" charset="0"/>
              </a:rPr>
              <a:t> to bring maturity (2 Thess 1).</a:t>
            </a:r>
            <a:endParaRPr lang="en-US" sz="3600" b="1" dirty="0">
              <a:effectLst>
                <a:glow rad="127000">
                  <a:schemeClr val="tx1"/>
                </a:glow>
              </a:effectLst>
              <a:latin typeface="Arial" charset="0"/>
              <a:ea typeface="ＭＳ Ｐゴシック" charset="0"/>
              <a:cs typeface="ＭＳ Ｐゴシック" charset="0"/>
            </a:endParaRPr>
          </a:p>
        </p:txBody>
      </p:sp>
      <p:pic>
        <p:nvPicPr>
          <p:cNvPr id="369666" name="Picture 2" descr="https://cdn.firstcrycdn.com/2018/09/dont-compare-self-affirm-that-you-are-the-best.png">
            <a:extLst>
              <a:ext uri="{FF2B5EF4-FFF2-40B4-BE49-F238E27FC236}">
                <a16:creationId xmlns:a16="http://schemas.microsoft.com/office/drawing/2014/main" id="{1E414B4B-48C4-0B46-8E66-5684E42FE9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60532"/>
            <a:ext cx="9144000" cy="4897437"/>
          </a:xfrm>
          <a:prstGeom prst="rect">
            <a:avLst/>
          </a:prstGeom>
          <a:noFill/>
          <a:extLst>
            <a:ext uri="{909E8E84-426E-40DD-AFC4-6F175D3DCCD1}">
              <a14:hiddenFill xmlns:a14="http://schemas.microsoft.com/office/drawing/2010/main">
                <a:solidFill>
                  <a:srgbClr val="FFFFFF"/>
                </a:solidFill>
              </a14:hiddenFill>
            </a:ext>
          </a:extLst>
        </p:spPr>
      </p:pic>
      <p:pic>
        <p:nvPicPr>
          <p:cNvPr id="369668" name="Picture 4" descr="https://media.swncdn.com/cms/CW/Couples/singles/31182-womancrying-sad-depressed-hurt-abuse.1200w.tn.jpg">
            <a:extLst>
              <a:ext uri="{FF2B5EF4-FFF2-40B4-BE49-F238E27FC236}">
                <a16:creationId xmlns:a16="http://schemas.microsoft.com/office/drawing/2014/main" id="{C18ED233-A166-204E-96C4-11D5E2A2EF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4072" y="2279079"/>
            <a:ext cx="5984029" cy="3124993"/>
          </a:xfrm>
          <a:prstGeom prst="rect">
            <a:avLst/>
          </a:prstGeom>
          <a:noFill/>
          <a:extLst>
            <a:ext uri="{909E8E84-426E-40DD-AFC4-6F175D3DCCD1}">
              <a14:hiddenFill xmlns:a14="http://schemas.microsoft.com/office/drawing/2010/main">
                <a:solidFill>
                  <a:srgbClr val="FFFFFF"/>
                </a:solidFill>
              </a14:hiddenFill>
            </a:ext>
          </a:extLst>
        </p:spPr>
      </p:pic>
      <p:sp>
        <p:nvSpPr>
          <p:cNvPr id="6" name="Notched Right Arrow 5">
            <a:extLst>
              <a:ext uri="{FF2B5EF4-FFF2-40B4-BE49-F238E27FC236}">
                <a16:creationId xmlns:a16="http://schemas.microsoft.com/office/drawing/2014/main" id="{9EA27038-777B-504A-8654-E24779268013}"/>
              </a:ext>
            </a:extLst>
          </p:cNvPr>
          <p:cNvSpPr/>
          <p:nvPr/>
        </p:nvSpPr>
        <p:spPr bwMode="auto">
          <a:xfrm>
            <a:off x="4184919" y="3027933"/>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pic>
        <p:nvPicPr>
          <p:cNvPr id="7" name="Picture 2" descr="http://headhearthand.org/uploads/2014/02/hhh-footer.png">
            <a:extLst>
              <a:ext uri="{FF2B5EF4-FFF2-40B4-BE49-F238E27FC236}">
                <a16:creationId xmlns:a16="http://schemas.microsoft.com/office/drawing/2014/main" id="{D7E13B42-E9BA-574B-8AAC-581ED4DB4E8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997" r="27028"/>
          <a:stretch/>
        </p:blipFill>
        <p:spPr bwMode="auto">
          <a:xfrm>
            <a:off x="-366426" y="4250612"/>
            <a:ext cx="3272710" cy="2735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48486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2224"/>
            <a:ext cx="9144000" cy="1693866"/>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II. </a:t>
            </a:r>
            <a:r>
              <a:rPr lang="en-SG" sz="3600" b="1" i="1" dirty="0">
                <a:effectLst>
                  <a:glow rad="127000">
                    <a:schemeClr val="tx1"/>
                  </a:glow>
                </a:effectLst>
                <a:latin typeface="Arial" charset="0"/>
                <a:ea typeface="ＭＳ Ｐゴシック" charset="0"/>
                <a:cs typeface="ＭＳ Ｐゴシック" charset="0"/>
              </a:rPr>
              <a:t>Theologically: </a:t>
            </a:r>
            <a:r>
              <a:rPr lang="en-SG" sz="3600" b="1" dirty="0">
                <a:effectLst>
                  <a:glow rad="127000">
                    <a:schemeClr val="tx1"/>
                  </a:glow>
                </a:effectLst>
                <a:latin typeface="Arial" charset="0"/>
                <a:ea typeface="ＭＳ Ｐゴシック" charset="0"/>
                <a:cs typeface="ＭＳ Ｐゴシック" charset="0"/>
              </a:rPr>
              <a:t>God gives us </a:t>
            </a:r>
            <a:r>
              <a:rPr lang="en-SG" sz="3600" b="1" dirty="0">
                <a:solidFill>
                  <a:srgbClr val="FFFF00"/>
                </a:solidFill>
                <a:effectLst>
                  <a:glow rad="127000">
                    <a:schemeClr val="tx1"/>
                  </a:glow>
                </a:effectLst>
                <a:latin typeface="Arial" charset="0"/>
                <a:ea typeface="ＭＳ Ｐゴシック" charset="0"/>
                <a:cs typeface="ＭＳ Ｐゴシック" charset="0"/>
              </a:rPr>
              <a:t>truth</a:t>
            </a:r>
            <a:r>
              <a:rPr lang="en-SG" sz="3600" b="1" dirty="0">
                <a:effectLst>
                  <a:glow rad="127000">
                    <a:schemeClr val="tx1"/>
                  </a:glow>
                </a:effectLst>
                <a:latin typeface="Arial" charset="0"/>
                <a:ea typeface="ＭＳ Ｐゴシック" charset="0"/>
                <a:cs typeface="ＭＳ Ｐゴシック" charset="0"/>
              </a:rPr>
              <a:t> </a:t>
            </a:r>
            <a:br>
              <a:rPr lang="en-SG" sz="3600" b="1" dirty="0">
                <a:effectLst>
                  <a:glow rad="127000">
                    <a:schemeClr val="tx1"/>
                  </a:glow>
                </a:effectLst>
                <a:latin typeface="Arial" charset="0"/>
                <a:ea typeface="ＭＳ Ｐゴシック" charset="0"/>
                <a:cs typeface="ＭＳ Ｐゴシック" charset="0"/>
              </a:rPr>
            </a:br>
            <a:r>
              <a:rPr lang="en-SG" sz="3600" b="1" dirty="0">
                <a:effectLst>
                  <a:glow rad="127000">
                    <a:schemeClr val="tx1"/>
                  </a:glow>
                </a:effectLst>
                <a:latin typeface="Arial" charset="0"/>
                <a:ea typeface="ＭＳ Ｐゴシック" charset="0"/>
                <a:cs typeface="ＭＳ Ｐゴシック" charset="0"/>
              </a:rPr>
              <a:t>to bring stability (2 Thess 2).</a:t>
            </a:r>
            <a:endParaRPr lang="en-US" sz="3600" b="1" dirty="0">
              <a:effectLst>
                <a:glow rad="127000">
                  <a:schemeClr val="tx1"/>
                </a:glow>
              </a:effectLst>
              <a:latin typeface="Arial" charset="0"/>
              <a:ea typeface="ＭＳ Ｐゴシック" charset="0"/>
              <a:cs typeface="ＭＳ Ｐゴシック" charset="0"/>
            </a:endParaRPr>
          </a:p>
        </p:txBody>
      </p:sp>
      <p:pic>
        <p:nvPicPr>
          <p:cNvPr id="388098" name="Picture 2" descr="https://dg.imgix.net/the-marks-of-a-spiritual-leader-idpozr0g-en/landscape/the-marks-of-a-spiritual-leader-idpozr0g.jpg?ts=1479259016&amp;ixlib=rails-3.0.2&amp;auto=format%2Ccompress&amp;fit=min&amp;w=700&amp;h=394&amp;dpr=2&amp;ch=Width%2CDPR">
            <a:extLst>
              <a:ext uri="{FF2B5EF4-FFF2-40B4-BE49-F238E27FC236}">
                <a16:creationId xmlns:a16="http://schemas.microsoft.com/office/drawing/2014/main" id="{A9D8D778-6438-1E44-B685-7E2914D4A9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2913"/>
            <a:ext cx="9144000" cy="51450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headhearthand.org/uploads/2014/02/hhh-footer.png">
            <a:extLst>
              <a:ext uri="{FF2B5EF4-FFF2-40B4-BE49-F238E27FC236}">
                <a16:creationId xmlns:a16="http://schemas.microsoft.com/office/drawing/2014/main" id="{C425AED0-DD1A-2F48-9B75-2FA55362A55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0246"/>
          <a:stretch/>
        </p:blipFill>
        <p:spPr bwMode="auto">
          <a:xfrm>
            <a:off x="3558082" y="1212777"/>
            <a:ext cx="2282371" cy="281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8178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26" name="Picture 6" descr="http://wolc.com/monkimage.php?mediaDirectory=mediafiles&amp;mediaId=4031468&amp;fileName=lenten-midday-prayer-2016-rectangle-0-0-1019-679.jpg">
            <a:extLst>
              <a:ext uri="{FF2B5EF4-FFF2-40B4-BE49-F238E27FC236}">
                <a16:creationId xmlns:a16="http://schemas.microsoft.com/office/drawing/2014/main" id="{4FCCD8D5-BCEA-6141-B555-F14CE5B185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55695"/>
            <a:ext cx="9144000" cy="608806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405911"/>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III. </a:t>
            </a:r>
            <a:r>
              <a:rPr lang="en-SG" sz="3600" b="1" dirty="0">
                <a:effectLst>
                  <a:glow rad="127000">
                    <a:schemeClr val="tx1"/>
                  </a:glow>
                </a:effectLst>
                <a:latin typeface="Arial" charset="0"/>
                <a:ea typeface="ＭＳ Ｐゴシック" charset="0"/>
                <a:cs typeface="ＭＳ Ｐゴシック" charset="0"/>
              </a:rPr>
              <a:t>Practically: God cultivates </a:t>
            </a:r>
            <a:r>
              <a:rPr lang="en-SG" sz="3600" b="1" dirty="0">
                <a:solidFill>
                  <a:srgbClr val="FFFF00"/>
                </a:solidFill>
                <a:effectLst>
                  <a:glow rad="127000">
                    <a:schemeClr val="tx1"/>
                  </a:glow>
                </a:effectLst>
                <a:latin typeface="Arial" charset="0"/>
                <a:ea typeface="ＭＳ Ｐゴシック" charset="0"/>
                <a:cs typeface="ＭＳ Ｐゴシック" charset="0"/>
              </a:rPr>
              <a:t>discipline</a:t>
            </a:r>
            <a:r>
              <a:rPr lang="en-SG" sz="3600" b="1" dirty="0">
                <a:effectLst>
                  <a:glow rad="127000">
                    <a:schemeClr val="tx1"/>
                  </a:glow>
                </a:effectLst>
                <a:latin typeface="Arial" charset="0"/>
                <a:ea typeface="ＭＳ Ｐゴシック" charset="0"/>
                <a:cs typeface="ＭＳ Ｐゴシック" charset="0"/>
              </a:rPr>
              <a:t> in us to build responsibility (2 Thess 3).</a:t>
            </a:r>
            <a:br>
              <a:rPr lang="en-SG" sz="3600" b="1" dirty="0">
                <a:effectLst>
                  <a:glow rad="127000">
                    <a:schemeClr val="tx1"/>
                  </a:glow>
                </a:effectLst>
                <a:latin typeface="Arial" charset="0"/>
                <a:ea typeface="ＭＳ Ｐゴシック" charset="0"/>
                <a:cs typeface="ＭＳ Ｐゴシック" charset="0"/>
              </a:rPr>
            </a:br>
            <a:endParaRPr lang="en-US" sz="3600" b="1" dirty="0">
              <a:effectLst>
                <a:glow rad="127000">
                  <a:schemeClr val="tx1"/>
                </a:glow>
              </a:effectLst>
              <a:latin typeface="Arial" charset="0"/>
              <a:ea typeface="ＭＳ Ｐゴシック" charset="0"/>
              <a:cs typeface="ＭＳ Ｐゴシック" charset="0"/>
            </a:endParaRPr>
          </a:p>
        </p:txBody>
      </p:sp>
      <p:pic>
        <p:nvPicPr>
          <p:cNvPr id="7" name="Picture 2" descr="http://headhearthand.org/uploads/2014/02/hhh-footer.png">
            <a:extLst>
              <a:ext uri="{FF2B5EF4-FFF2-40B4-BE49-F238E27FC236}">
                <a16:creationId xmlns:a16="http://schemas.microsoft.com/office/drawing/2014/main" id="{15496604-EFD5-1C4A-8378-99E033BBA43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2606"/>
          <a:stretch/>
        </p:blipFill>
        <p:spPr bwMode="auto">
          <a:xfrm>
            <a:off x="6797050" y="1561120"/>
            <a:ext cx="2101296" cy="281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8420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91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0" y="737920"/>
            <a:ext cx="9144000" cy="6096000"/>
          </a:xfrm>
          <a:prstGeom prst="rect">
            <a:avLst/>
          </a:prstGeom>
        </p:spPr>
      </p:pic>
      <p:sp>
        <p:nvSpPr>
          <p:cNvPr id="900098" name="Rectangle 2"/>
          <p:cNvSpPr>
            <a:spLocks noGrp="1" noChangeArrowheads="1"/>
          </p:cNvSpPr>
          <p:nvPr>
            <p:ph type="ctrTitle"/>
          </p:nvPr>
        </p:nvSpPr>
        <p:spPr>
          <a:xfrm>
            <a:off x="0" y="29469"/>
            <a:ext cx="9144000" cy="1159721"/>
          </a:xfrm>
          <a:solidFill>
            <a:srgbClr val="000000"/>
          </a:solidFill>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Sister Mrosla</a:t>
            </a:r>
            <a:r>
              <a:rPr lang="mr-IN"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s Third Grade Class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St. Mary</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s School in Morris, Minnesota</a:t>
            </a:r>
          </a:p>
        </p:txBody>
      </p:sp>
    </p:spTree>
    <p:extLst>
      <p:ext uri="{BB962C8B-B14F-4D97-AF65-F5344CB8AC3E}">
        <p14:creationId xmlns:p14="http://schemas.microsoft.com/office/powerpoint/2010/main" val="834302355"/>
      </p:ext>
    </p:extLst>
  </p:cSld>
  <p:clrMapOvr>
    <a:masterClrMapping/>
  </p:clrMapOvr>
  <p:transition/>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389189" y="859196"/>
            <a:ext cx="3810000" cy="5715000"/>
          </a:xfrm>
          <a:prstGeom prst="rect">
            <a:avLst/>
          </a:prstGeom>
        </p:spPr>
      </p:pic>
      <p:sp>
        <p:nvSpPr>
          <p:cNvPr id="900098" name="Rectangle 2"/>
          <p:cNvSpPr>
            <a:spLocks noGrp="1" noChangeArrowheads="1"/>
          </p:cNvSpPr>
          <p:nvPr>
            <p:ph type="ctrTitle"/>
          </p:nvPr>
        </p:nvSpPr>
        <p:spPr>
          <a:xfrm>
            <a:off x="0" y="29469"/>
            <a:ext cx="4394361" cy="1361279"/>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Helen P. Mrosla</a:t>
            </a:r>
          </a:p>
        </p:txBody>
      </p:sp>
      <p:sp>
        <p:nvSpPr>
          <p:cNvPr id="5" name="Rectangle 2"/>
          <p:cNvSpPr txBox="1">
            <a:spLocks noChangeArrowheads="1"/>
          </p:cNvSpPr>
          <p:nvPr/>
        </p:nvSpPr>
        <p:spPr bwMode="auto">
          <a:xfrm>
            <a:off x="4749639" y="29469"/>
            <a:ext cx="4394361" cy="136127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 Eklund</a:t>
            </a:r>
          </a:p>
        </p:txBody>
      </p:sp>
      <p:pic>
        <p:nvPicPr>
          <p:cNvPr id="3" name="Picture 2"/>
          <p:cNvPicPr>
            <a:picLocks noChangeAspect="1"/>
          </p:cNvPicPr>
          <p:nvPr/>
        </p:nvPicPr>
        <p:blipFill>
          <a:blip r:embed="rId4"/>
          <a:stretch>
            <a:fillRect/>
          </a:stretch>
        </p:blipFill>
        <p:spPr>
          <a:xfrm>
            <a:off x="4527905" y="1390748"/>
            <a:ext cx="4424344" cy="5046780"/>
          </a:xfrm>
          <a:prstGeom prst="rect">
            <a:avLst/>
          </a:prstGeom>
        </p:spPr>
      </p:pic>
    </p:spTree>
    <p:extLst>
      <p:ext uri="{BB962C8B-B14F-4D97-AF65-F5344CB8AC3E}">
        <p14:creationId xmlns:p14="http://schemas.microsoft.com/office/powerpoint/2010/main" val="37454576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Mark Eklund</a:t>
            </a:r>
          </a:p>
        </p:txBody>
      </p:sp>
      <p:pic>
        <p:nvPicPr>
          <p:cNvPr id="3" name="Picture 2"/>
          <p:cNvPicPr>
            <a:picLocks noChangeAspect="1"/>
          </p:cNvPicPr>
          <p:nvPr/>
        </p:nvPicPr>
        <p:blipFill>
          <a:blip r:embed="rId3"/>
          <a:stretch>
            <a:fillRect/>
          </a:stretch>
        </p:blipFill>
        <p:spPr>
          <a:xfrm>
            <a:off x="2095500" y="774700"/>
            <a:ext cx="4940300" cy="6083300"/>
          </a:xfrm>
          <a:prstGeom prst="rect">
            <a:avLst/>
          </a:prstGeom>
        </p:spPr>
      </p:pic>
    </p:spTree>
    <p:extLst>
      <p:ext uri="{BB962C8B-B14F-4D97-AF65-F5344CB8AC3E}">
        <p14:creationId xmlns:p14="http://schemas.microsoft.com/office/powerpoint/2010/main" val="133384362"/>
      </p:ext>
    </p:extLst>
  </p:cSld>
  <p:clrMapOvr>
    <a:masterClrMapping/>
  </p:clrMapOvr>
  <p:transitio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258291"/>
            <a:ext cx="9070975" cy="1143000"/>
          </a:xfrm>
        </p:spPr>
        <p:txBody>
          <a:bodyPr/>
          <a:lstStyle/>
          <a:p>
            <a:r>
              <a:rPr lang="en-US" b="1" dirty="0"/>
              <a:t>How ‘bout you?</a:t>
            </a:r>
          </a:p>
        </p:txBody>
      </p:sp>
    </p:spTree>
    <p:extLst>
      <p:ext uri="{BB962C8B-B14F-4D97-AF65-F5344CB8AC3E}">
        <p14:creationId xmlns:p14="http://schemas.microsoft.com/office/powerpoint/2010/main" val="147942921"/>
      </p:ext>
    </p:extLst>
  </p:cSld>
  <p:clrMapOvr>
    <a:masterClrMapping/>
  </p:clrMapOvr>
  <p:transition/>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How are you doing in affirming others? </a:t>
            </a:r>
          </a:p>
        </p:txBody>
      </p:sp>
      <p:pic>
        <p:nvPicPr>
          <p:cNvPr id="3" name="Picture 2"/>
          <p:cNvPicPr>
            <a:picLocks noChangeAspect="1"/>
          </p:cNvPicPr>
          <p:nvPr/>
        </p:nvPicPr>
        <p:blipFill>
          <a:blip r:embed="rId3"/>
          <a:stretch>
            <a:fillRect/>
          </a:stretch>
        </p:blipFill>
        <p:spPr>
          <a:xfrm>
            <a:off x="734298" y="526760"/>
            <a:ext cx="8116974" cy="6331240"/>
          </a:xfrm>
          <a:prstGeom prst="rect">
            <a:avLst/>
          </a:prstGeom>
        </p:spPr>
      </p:pic>
    </p:spTree>
    <p:extLst>
      <p:ext uri="{BB962C8B-B14F-4D97-AF65-F5344CB8AC3E}">
        <p14:creationId xmlns:p14="http://schemas.microsoft.com/office/powerpoint/2010/main" val="1988213908"/>
      </p:ext>
    </p:extLst>
  </p:cSld>
  <p:clrMapOvr>
    <a:masterClrMapping/>
  </p:clrMapOvr>
  <p:transition/>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371714" name="Picture 2" descr="https://www.livingallin.biz/wp-content/uploads/2017/03/Words-of-Affirmation-600x300.png">
            <a:extLst>
              <a:ext uri="{FF2B5EF4-FFF2-40B4-BE49-F238E27FC236}">
                <a16:creationId xmlns:a16="http://schemas.microsoft.com/office/drawing/2014/main" id="{12841B02-CCD1-0647-9049-BF6F0D3841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9" y="1181100"/>
            <a:ext cx="9210676" cy="460533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119888" y="1645150"/>
            <a:ext cx="6942322" cy="1080120"/>
          </a:xfrm>
          <a:solidFill>
            <a:srgbClr val="6C6B6C"/>
          </a:solidFill>
          <a:effectLst/>
        </p:spPr>
        <p:txBody>
          <a:bodyPr/>
          <a:lstStyle/>
          <a:p>
            <a:pPr>
              <a:defRPr/>
            </a:pPr>
            <a:r>
              <a:rPr lang="en-US" sz="4800" b="1" dirty="0">
                <a:effectLst/>
                <a:latin typeface="Arial" charset="0"/>
                <a:ea typeface="ＭＳ Ｐゴシック" charset="0"/>
                <a:cs typeface="ＭＳ Ｐゴシック" charset="0"/>
              </a:rPr>
              <a:t>Words of Affirmation</a:t>
            </a:r>
          </a:p>
        </p:txBody>
      </p:sp>
    </p:spTree>
    <p:extLst>
      <p:ext uri="{BB962C8B-B14F-4D97-AF65-F5344CB8AC3E}">
        <p14:creationId xmlns:p14="http://schemas.microsoft.com/office/powerpoint/2010/main" val="172645066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Title 1"/>
          <p:cNvSpPr>
            <a:spLocks noGrp="1"/>
          </p:cNvSpPr>
          <p:nvPr>
            <p:ph type="title" idx="4294967295"/>
          </p:nvPr>
        </p:nvSpPr>
        <p:spPr/>
        <p:txBody>
          <a:bodyPr/>
          <a:lstStyle/>
          <a:p>
            <a:r>
              <a:rPr lang="en-US">
                <a:latin typeface="Times New Roman" charset="0"/>
              </a:rPr>
              <a:t>It is Well With My Soul 3</a:t>
            </a:r>
          </a:p>
        </p:txBody>
      </p:sp>
      <p:pic>
        <p:nvPicPr>
          <p:cNvPr id="129026" name="Picture 2" descr="C:\pics\Clouds &amp; Sky\Clouds &amp; Sky (0001 - 0300)\Clouds &amp; Sky 0055.jpg"/>
          <p:cNvPicPr>
            <a:picLocks noChangeAspect="1" noChangeArrowheads="1"/>
          </p:cNvPicPr>
          <p:nvPr/>
        </p:nvPicPr>
        <p:blipFill>
          <a:blip r:embed="rId2">
            <a:lum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9" name="Text Box 3"/>
          <p:cNvSpPr txBox="1">
            <a:spLocks noChangeArrowheads="1"/>
          </p:cNvSpPr>
          <p:nvPr/>
        </p:nvSpPr>
        <p:spPr bwMode="auto">
          <a:xfrm>
            <a:off x="0" y="639763"/>
            <a:ext cx="9144000" cy="5078314"/>
          </a:xfrm>
          <a:prstGeom prst="rect">
            <a:avLst/>
          </a:prstGeom>
          <a:noFill/>
          <a:ln w="9525">
            <a:noFill/>
            <a:miter lim="800000"/>
            <a:headEnd/>
            <a:tailEnd/>
          </a:ln>
          <a:effectLst>
            <a:outerShdw blurRad="63500" dist="53882" dir="2700000" algn="ctr" rotWithShape="0">
              <a:schemeClr val="tx1">
                <a:alpha val="74998"/>
              </a:schemeClr>
            </a:outerShdw>
          </a:effectLst>
        </p:spPr>
        <p:txBody>
          <a:bodyPr wrap="square">
            <a:spAutoFit/>
          </a:bodyPr>
          <a:lstStyle/>
          <a:p>
            <a:pPr algn="ctr" defTabSz="914400" fontAlgn="base">
              <a:spcBef>
                <a:spcPct val="0"/>
              </a:spcBef>
              <a:spcAft>
                <a:spcPct val="0"/>
              </a:spcAft>
              <a:defRPr/>
            </a:pPr>
            <a:r>
              <a:rPr lang="en-US" sz="3600" b="1" dirty="0">
                <a:solidFill>
                  <a:srgbClr val="FFFFFF"/>
                </a:solidFill>
                <a:latin typeface="Arial"/>
                <a:ea typeface="ＭＳ Ｐゴシック" charset="0"/>
                <a:cs typeface="Arial"/>
              </a:rPr>
              <a:t>And, Lord, haste the day</a:t>
            </a:r>
          </a:p>
          <a:p>
            <a:pPr algn="ctr" defTabSz="914400" fontAlgn="base">
              <a:spcBef>
                <a:spcPct val="0"/>
              </a:spcBef>
              <a:spcAft>
                <a:spcPct val="0"/>
              </a:spcAft>
              <a:defRPr/>
            </a:pPr>
            <a:r>
              <a:rPr lang="en-US" sz="3600" b="1" dirty="0">
                <a:solidFill>
                  <a:srgbClr val="FFFFFF"/>
                </a:solidFill>
                <a:latin typeface="Arial"/>
                <a:ea typeface="ＭＳ Ｐゴシック" charset="0"/>
                <a:cs typeface="Arial"/>
              </a:rPr>
              <a:t>when my faith shall be sight,</a:t>
            </a:r>
          </a:p>
          <a:p>
            <a:pPr algn="ctr" defTabSz="914400" fontAlgn="base">
              <a:spcBef>
                <a:spcPct val="0"/>
              </a:spcBef>
              <a:spcAft>
                <a:spcPct val="0"/>
              </a:spcAft>
              <a:defRPr/>
            </a:pPr>
            <a:r>
              <a:rPr lang="en-US" sz="3600" b="1" dirty="0">
                <a:solidFill>
                  <a:srgbClr val="FFFFFF"/>
                </a:solidFill>
                <a:latin typeface="Arial"/>
                <a:ea typeface="ＭＳ Ｐゴシック" charset="0"/>
                <a:cs typeface="Arial"/>
              </a:rPr>
              <a:t>the clouds be rolled back as a scroll:</a:t>
            </a:r>
          </a:p>
          <a:p>
            <a:pPr algn="ctr" defTabSz="914400" fontAlgn="base">
              <a:spcBef>
                <a:spcPct val="0"/>
              </a:spcBef>
              <a:spcAft>
                <a:spcPct val="0"/>
              </a:spcAft>
              <a:defRPr/>
            </a:pPr>
            <a:r>
              <a:rPr lang="en-US" sz="3600" b="1" dirty="0">
                <a:solidFill>
                  <a:srgbClr val="FFFFFF"/>
                </a:solidFill>
                <a:latin typeface="Arial"/>
                <a:ea typeface="ＭＳ Ｐゴシック" charset="0"/>
                <a:cs typeface="Arial"/>
              </a:rPr>
              <a:t>the trump shall resound</a:t>
            </a:r>
          </a:p>
          <a:p>
            <a:pPr algn="ctr" defTabSz="914400" fontAlgn="base">
              <a:spcBef>
                <a:spcPct val="0"/>
              </a:spcBef>
              <a:spcAft>
                <a:spcPct val="0"/>
              </a:spcAft>
              <a:defRPr/>
            </a:pPr>
            <a:r>
              <a:rPr lang="en-US" sz="3600" b="1" dirty="0">
                <a:solidFill>
                  <a:srgbClr val="FFFFFF"/>
                </a:solidFill>
                <a:latin typeface="Arial"/>
                <a:ea typeface="ＭＳ Ｐゴシック" charset="0"/>
                <a:cs typeface="Arial"/>
              </a:rPr>
              <a:t>and the Lord shall descend,</a:t>
            </a:r>
          </a:p>
          <a:p>
            <a:pPr algn="ctr" defTabSz="914400" fontAlgn="base">
              <a:spcBef>
                <a:spcPct val="0"/>
              </a:spcBef>
              <a:spcAft>
                <a:spcPct val="0"/>
              </a:spcAft>
              <a:defRPr/>
            </a:pPr>
            <a:r>
              <a:rPr lang="en-US" sz="3600" b="1" dirty="0">
                <a:solidFill>
                  <a:srgbClr val="FFFFFF"/>
                </a:solidFill>
                <a:latin typeface="Arial"/>
                <a:ea typeface="ＭＳ Ｐゴシック" charset="0"/>
                <a:cs typeface="Arial"/>
              </a:rPr>
              <a:t>"Even so"- it is well with my soul.</a:t>
            </a:r>
          </a:p>
          <a:p>
            <a:pPr algn="ctr" defTabSz="914400" fontAlgn="base">
              <a:spcBef>
                <a:spcPct val="0"/>
              </a:spcBef>
              <a:spcAft>
                <a:spcPct val="0"/>
              </a:spcAft>
              <a:defRPr/>
            </a:pPr>
            <a:endParaRPr lang="en-US" sz="3600" b="1" dirty="0">
              <a:solidFill>
                <a:srgbClr val="FFFFFF"/>
              </a:solidFill>
              <a:latin typeface="Arial"/>
              <a:ea typeface="ＭＳ Ｐゴシック" charset="0"/>
              <a:cs typeface="Arial"/>
            </a:endParaRPr>
          </a:p>
          <a:p>
            <a:pPr algn="ctr" defTabSz="914400" fontAlgn="base">
              <a:spcBef>
                <a:spcPct val="0"/>
              </a:spcBef>
              <a:spcAft>
                <a:spcPct val="0"/>
              </a:spcAft>
              <a:defRPr/>
            </a:pPr>
            <a:r>
              <a:rPr lang="en-US" sz="3600" b="1" dirty="0">
                <a:solidFill>
                  <a:srgbClr val="FFFFFF"/>
                </a:solidFill>
                <a:latin typeface="Arial"/>
                <a:ea typeface="ＭＳ Ｐゴシック" charset="0"/>
                <a:cs typeface="Arial"/>
              </a:rPr>
              <a:t>It is well with my soul,</a:t>
            </a:r>
          </a:p>
          <a:p>
            <a:pPr algn="ctr" defTabSz="914400" fontAlgn="base">
              <a:spcBef>
                <a:spcPct val="0"/>
              </a:spcBef>
              <a:spcAft>
                <a:spcPct val="0"/>
              </a:spcAft>
              <a:defRPr/>
            </a:pPr>
            <a:r>
              <a:rPr lang="en-US" sz="3600" b="1" dirty="0">
                <a:solidFill>
                  <a:srgbClr val="FFFFFF"/>
                </a:solidFill>
                <a:latin typeface="Arial"/>
                <a:ea typeface="ＭＳ Ｐゴシック" charset="0"/>
                <a:cs typeface="Arial"/>
              </a:rPr>
              <a:t>It is well, it is well with my soul.</a:t>
            </a:r>
          </a:p>
        </p:txBody>
      </p:sp>
    </p:spTree>
    <p:extLst>
      <p:ext uri="{BB962C8B-B14F-4D97-AF65-F5344CB8AC3E}">
        <p14:creationId xmlns:p14="http://schemas.microsoft.com/office/powerpoint/2010/main" val="3761944744"/>
      </p:ext>
    </p:extLst>
  </p:cSld>
  <p:clrMapOvr>
    <a:masterClrMapping/>
  </p:clrMapOvr>
  <p:transition>
    <p:cover/>
  </p:transition>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1928043752"/>
      </p:ext>
    </p:extLst>
  </p:cSld>
  <p:clrMapOvr>
    <a:masterClrMapping/>
  </p:clrMapOvr>
  <p:transition/>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412542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370690" name="Picture 2" descr="https://izquotes.com/quotes-pictures/quote-we-will-never-recognize-the-true-value-of-our-own-lives-until-we-affirm-the-value-in-the-life-of-ronald-reagan-261524.jpg">
            <a:extLst>
              <a:ext uri="{FF2B5EF4-FFF2-40B4-BE49-F238E27FC236}">
                <a16:creationId xmlns:a16="http://schemas.microsoft.com/office/drawing/2014/main" id="{B9A816EA-5622-3243-A89A-1AA1ABBADC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0525"/>
            <a:ext cx="9144000" cy="43084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617062" y="1234928"/>
            <a:ext cx="6317932" cy="2814559"/>
          </a:xfrm>
          <a:solidFill>
            <a:schemeClr val="tx1"/>
          </a:solidFill>
          <a:effectLst>
            <a:outerShdw blurRad="63500" dist="35921" dir="2700000" algn="ctr" rotWithShape="0">
              <a:schemeClr val="tx2">
                <a:alpha val="74998"/>
              </a:schemeClr>
            </a:outerShdw>
          </a:effectLst>
        </p:spPr>
        <p:txBody>
          <a:bodyPr anchor="t"/>
          <a:lstStyle/>
          <a:p>
            <a:pPr>
              <a:defRPr/>
            </a:pPr>
            <a:r>
              <a:rPr lang="en-US" sz="2800" b="1" dirty="0">
                <a:effectLst>
                  <a:glow rad="127000">
                    <a:schemeClr val="tx1"/>
                  </a:glow>
                </a:effectLst>
                <a:latin typeface="Arial" charset="0"/>
                <a:ea typeface="ＭＳ Ｐゴシック" charset="0"/>
                <a:cs typeface="ＭＳ Ｐゴシック" charset="0"/>
              </a:rPr>
              <a:t>We will never recognize the true value of our own lives until we affirm the value in the life of others.</a:t>
            </a:r>
            <a:br>
              <a:rPr lang="en-US" sz="2800" b="1" dirty="0">
                <a:effectLst>
                  <a:glow rad="127000">
                    <a:schemeClr val="tx1"/>
                  </a:glow>
                </a:effectLst>
                <a:latin typeface="Arial" charset="0"/>
                <a:ea typeface="ＭＳ Ｐゴシック" charset="0"/>
                <a:cs typeface="ＭＳ Ｐゴシック" charset="0"/>
              </a:rPr>
            </a:b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—Ronald Reagan—</a:t>
            </a:r>
          </a:p>
        </p:txBody>
      </p:sp>
    </p:spTree>
    <p:extLst>
      <p:ext uri="{BB962C8B-B14F-4D97-AF65-F5344CB8AC3E}">
        <p14:creationId xmlns:p14="http://schemas.microsoft.com/office/powerpoint/2010/main" val="2964424900"/>
      </p:ext>
    </p:extLst>
  </p:cSld>
  <p:clrMapOvr>
    <a:masterClrMapping/>
  </p:clrMapOvr>
  <p:transition/>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0000"/>
          </a:solidFill>
        </p:spPr>
        <p:txBody>
          <a:bodyPr/>
          <a:lstStyle/>
          <a:p>
            <a:pPr>
              <a:defRPr/>
            </a:pPr>
            <a:r>
              <a:rPr lang="en-US" sz="5400" b="1" dirty="0">
                <a:solidFill>
                  <a:schemeClr val="accent3"/>
                </a:solidFill>
              </a:rPr>
              <a:t>How to Live</a:t>
            </a:r>
          </a:p>
        </p:txBody>
      </p:sp>
      <p:sp>
        <p:nvSpPr>
          <p:cNvPr id="166914" name="Title 1"/>
          <p:cNvSpPr txBox="1">
            <a:spLocks/>
          </p:cNvSpPr>
          <p:nvPr/>
        </p:nvSpPr>
        <p:spPr bwMode="auto">
          <a:xfrm>
            <a:off x="1636713" y="2276475"/>
            <a:ext cx="7543800" cy="2665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pPr>
            <a:r>
              <a:rPr lang="en-US" sz="4400" dirty="0">
                <a:solidFill>
                  <a:srgbClr val="000000"/>
                </a:solidFill>
                <a:latin typeface="Arial" charset="0"/>
                <a:cs typeface="Arial" charset="0"/>
              </a:rPr>
              <a:t>"Live as though Christ was 	</a:t>
            </a:r>
            <a:r>
              <a:rPr lang="en-US" sz="4400" b="1" dirty="0">
                <a:solidFill>
                  <a:srgbClr val="000000"/>
                </a:solidFill>
                <a:latin typeface="Arial" charset="0"/>
                <a:cs typeface="Arial" charset="0"/>
              </a:rPr>
              <a:t>crucified</a:t>
            </a:r>
            <a:r>
              <a:rPr lang="en-US" sz="4400" dirty="0">
                <a:solidFill>
                  <a:srgbClr val="000000"/>
                </a:solidFill>
                <a:latin typeface="Arial" charset="0"/>
                <a:cs typeface="Arial" charset="0"/>
              </a:rPr>
              <a:t> yesterday, </a:t>
            </a:r>
            <a:br>
              <a:rPr lang="en-US" sz="4400" dirty="0">
                <a:solidFill>
                  <a:srgbClr val="000000"/>
                </a:solidFill>
                <a:latin typeface="Arial" charset="0"/>
                <a:cs typeface="Arial" charset="0"/>
              </a:rPr>
            </a:br>
            <a:r>
              <a:rPr lang="en-US" sz="4400" dirty="0">
                <a:solidFill>
                  <a:srgbClr val="000000"/>
                </a:solidFill>
                <a:latin typeface="Arial" charset="0"/>
                <a:cs typeface="Arial" charset="0"/>
              </a:rPr>
              <a:t>	</a:t>
            </a:r>
            <a:r>
              <a:rPr lang="en-US" sz="4400" b="1" dirty="0">
                <a:solidFill>
                  <a:srgbClr val="000000"/>
                </a:solidFill>
                <a:latin typeface="Arial" charset="0"/>
                <a:cs typeface="Arial" charset="0"/>
              </a:rPr>
              <a:t>risen</a:t>
            </a:r>
            <a:r>
              <a:rPr lang="en-US" sz="4400" dirty="0">
                <a:solidFill>
                  <a:srgbClr val="000000"/>
                </a:solidFill>
                <a:latin typeface="Arial" charset="0"/>
                <a:cs typeface="Arial" charset="0"/>
              </a:rPr>
              <a:t> today and </a:t>
            </a:r>
            <a:br>
              <a:rPr lang="en-US" sz="4400" dirty="0">
                <a:solidFill>
                  <a:srgbClr val="000000"/>
                </a:solidFill>
                <a:latin typeface="Arial" charset="0"/>
                <a:cs typeface="Arial" charset="0"/>
              </a:rPr>
            </a:br>
            <a:r>
              <a:rPr lang="en-US" sz="4400" dirty="0">
                <a:solidFill>
                  <a:srgbClr val="000000"/>
                </a:solidFill>
                <a:latin typeface="Arial" charset="0"/>
                <a:cs typeface="Arial" charset="0"/>
              </a:rPr>
              <a:t>	</a:t>
            </a:r>
            <a:r>
              <a:rPr lang="en-US" sz="4400" b="1" dirty="0">
                <a:solidFill>
                  <a:srgbClr val="000000"/>
                </a:solidFill>
                <a:latin typeface="Arial" charset="0"/>
                <a:cs typeface="Arial" charset="0"/>
              </a:rPr>
              <a:t>coming</a:t>
            </a:r>
            <a:r>
              <a:rPr lang="en-US" sz="4400" dirty="0">
                <a:solidFill>
                  <a:srgbClr val="000000"/>
                </a:solidFill>
                <a:latin typeface="Arial" charset="0"/>
                <a:cs typeface="Arial" charset="0"/>
              </a:rPr>
              <a:t> tomorrow." </a:t>
            </a:r>
          </a:p>
        </p:txBody>
      </p:sp>
      <p:sp>
        <p:nvSpPr>
          <p:cNvPr id="166915" name="Title 1"/>
          <p:cNvSpPr txBox="1">
            <a:spLocks/>
          </p:cNvSpPr>
          <p:nvPr/>
        </p:nvSpPr>
        <p:spPr bwMode="auto">
          <a:xfrm>
            <a:off x="3132138" y="5589588"/>
            <a:ext cx="5586412" cy="86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fontAlgn="base">
              <a:spcBef>
                <a:spcPct val="0"/>
              </a:spcBef>
              <a:spcAft>
                <a:spcPct val="0"/>
              </a:spcAft>
            </a:pPr>
            <a:r>
              <a:rPr lang="en-US" sz="4400">
                <a:solidFill>
                  <a:srgbClr val="000000"/>
                </a:solidFill>
                <a:latin typeface="Arial" charset="0"/>
                <a:cs typeface="Arial" charset="0"/>
              </a:rPr>
              <a:t>–Martin Luther</a:t>
            </a:r>
          </a:p>
        </p:txBody>
      </p:sp>
    </p:spTree>
    <p:extLst>
      <p:ext uri="{BB962C8B-B14F-4D97-AF65-F5344CB8AC3E}">
        <p14:creationId xmlns:p14="http://schemas.microsoft.com/office/powerpoint/2010/main" val="1915292936"/>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1" descr="rev 20 dove34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33438"/>
            <a:ext cx="9056688" cy="6024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7938" name="Rectangle 2"/>
          <p:cNvSpPr>
            <a:spLocks noGrp="1" noChangeArrowheads="1"/>
          </p:cNvSpPr>
          <p:nvPr>
            <p:ph type="title" idx="4294967295"/>
          </p:nvPr>
        </p:nvSpPr>
        <p:spPr>
          <a:xfrm>
            <a:off x="0" y="-119063"/>
            <a:ext cx="9144000" cy="992188"/>
          </a:xfrm>
        </p:spPr>
        <p:txBody>
          <a:bodyPr/>
          <a:lstStyle/>
          <a:p>
            <a:pPr eaLnBrk="1" hangingPunct="1"/>
            <a:r>
              <a:rPr lang="en-US" altLang="ja-JP" sz="5400" b="1" dirty="0">
                <a:solidFill>
                  <a:schemeClr val="tx1"/>
                </a:solidFill>
                <a:latin typeface="Arial" charset="0"/>
                <a:ea typeface="ＭＳ Ｐゴシック" charset="0"/>
                <a:cs typeface="ＭＳ Ｐゴシック" charset="0"/>
              </a:rPr>
              <a:t>"We Shall Behold Him"</a:t>
            </a:r>
            <a:endParaRPr lang="en-US" sz="5400" b="1" dirty="0">
              <a:solidFill>
                <a:schemeClr val="tx1"/>
              </a:solidFill>
              <a:latin typeface="Arial" charset="0"/>
              <a:ea typeface="ＭＳ Ｐゴシック" charset="0"/>
              <a:cs typeface="ＭＳ Ｐゴシック" charset="0"/>
            </a:endParaRPr>
          </a:p>
        </p:txBody>
      </p:sp>
      <p:sp>
        <p:nvSpPr>
          <p:cNvPr id="167939" name="Rectangle 2"/>
          <p:cNvSpPr txBox="1">
            <a:spLocks noChangeArrowheads="1"/>
          </p:cNvSpPr>
          <p:nvPr/>
        </p:nvSpPr>
        <p:spPr bwMode="auto">
          <a:xfrm>
            <a:off x="0" y="5865813"/>
            <a:ext cx="9144000" cy="992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altLang="ja-JP" sz="4800" b="1" i="1">
                <a:solidFill>
                  <a:srgbClr val="FFFFFF"/>
                </a:solidFill>
                <a:effectLst>
                  <a:glow rad="228600">
                    <a:schemeClr val="bg1"/>
                  </a:glow>
                </a:effectLst>
                <a:latin typeface="Arial" charset="0"/>
              </a:rPr>
              <a:t>Sung by Sandi Patti</a:t>
            </a:r>
            <a:endParaRPr lang="en-US" sz="4800" b="1">
              <a:solidFill>
                <a:srgbClr val="FFFFFF"/>
              </a:solidFill>
              <a:effectLst>
                <a:glow rad="228600">
                  <a:schemeClr val="bg1"/>
                </a:glow>
              </a:effectLst>
              <a:latin typeface="Arial" charset="0"/>
            </a:endParaRPr>
          </a:p>
        </p:txBody>
      </p:sp>
    </p:spTree>
    <p:extLst>
      <p:ext uri="{BB962C8B-B14F-4D97-AF65-F5344CB8AC3E}">
        <p14:creationId xmlns:p14="http://schemas.microsoft.com/office/powerpoint/2010/main" val="186299946"/>
      </p:ext>
    </p:extLst>
  </p:cSld>
  <p:clrMapOvr>
    <a:masterClrMapping/>
  </p:clrMapOvr>
  <p:transition spd="slow">
    <p:dissolve/>
  </p:transitio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Picture 2" descr="Clouds &amp; Sky 0102"/>
          <p:cNvPicPr>
            <a:picLocks noChangeAspect="1" noChangeArrowheads="1"/>
          </p:cNvPicPr>
          <p:nvPr/>
        </p:nvPicPr>
        <p:blipFill>
          <a:blip r:embed="rId3">
            <a:lum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9443" name="Rectangle 3"/>
          <p:cNvSpPr>
            <a:spLocks noGrp="1" noChangeArrowheads="1"/>
          </p:cNvSpPr>
          <p:nvPr>
            <p:ph type="title" idx="4294967295"/>
          </p:nvPr>
        </p:nvSpPr>
        <p:spPr>
          <a:xfrm>
            <a:off x="3200400" y="4191000"/>
            <a:ext cx="3505200" cy="2362200"/>
          </a:xfrm>
          <a:effectLst>
            <a:outerShdw blurRad="63500" dist="35921" dir="2700000" algn="ctr" rotWithShape="0">
              <a:schemeClr val="tx2">
                <a:alpha val="74998"/>
              </a:schemeClr>
            </a:outerShdw>
          </a:effectLst>
        </p:spPr>
        <p:txBody>
          <a:bodyPr anchor="t"/>
          <a:lstStyle/>
          <a:p>
            <a:pPr algn="l" eaLnBrk="1" hangingPunct="1">
              <a:lnSpc>
                <a:spcPct val="90000"/>
              </a:lnSpc>
              <a:spcBef>
                <a:spcPct val="20000"/>
              </a:spcBef>
              <a:buClr>
                <a:schemeClr val="hlink"/>
              </a:buClr>
              <a:buSzPct val="75000"/>
              <a:buFont typeface="Wingdings" charset="0"/>
              <a:buNone/>
              <a:defRPr/>
            </a:pPr>
            <a:r>
              <a:rPr lang="en-US" b="1">
                <a:solidFill>
                  <a:schemeClr val="bg1"/>
                </a:solidFill>
                <a:latin typeface="Arial" charset="0"/>
                <a:ea typeface="ＭＳ Ｐゴシック" charset="0"/>
                <a:cs typeface="ＭＳ Ｐゴシック" charset="0"/>
              </a:rPr>
              <a:t>The sky shall unfold…</a:t>
            </a:r>
            <a:endParaRPr lang="en-US" b="1">
              <a:solidFill>
                <a:schemeClr val="tx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50376933"/>
      </p:ext>
    </p:extLst>
  </p:cSld>
  <p:clrMapOvr>
    <a:masterClrMapping/>
  </p:clrMapOvr>
  <p:transition spd="slow">
    <p:dissolve/>
  </p:transition>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2" descr="clouds"/>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6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1491" name="Rectangle 3"/>
          <p:cNvSpPr>
            <a:spLocks noGrp="1" noChangeArrowheads="1"/>
          </p:cNvSpPr>
          <p:nvPr>
            <p:ph type="title" idx="4294967295"/>
          </p:nvPr>
        </p:nvSpPr>
        <p:spPr>
          <a:effectLst>
            <a:outerShdw blurRad="63500" dist="35921" dir="2700000" algn="ctr" rotWithShape="0">
              <a:schemeClr val="bg1">
                <a:alpha val="74998"/>
              </a:schemeClr>
            </a:outerShdw>
          </a:effectLst>
        </p:spPr>
        <p:txBody>
          <a:bodyPr/>
          <a:lstStyle/>
          <a:p>
            <a:pPr eaLnBrk="1" hangingPunct="1">
              <a:defRPr/>
            </a:pPr>
            <a:r>
              <a:rPr lang="en-US" b="1">
                <a:effectLst>
                  <a:outerShdw blurRad="38100" dist="38100" dir="2700000" algn="tl">
                    <a:srgbClr val="000000"/>
                  </a:outerShdw>
                </a:effectLst>
                <a:latin typeface="Arial" charset="0"/>
                <a:ea typeface="ＭＳ Ｐゴシック" charset="0"/>
                <a:cs typeface="ＭＳ Ｐゴシック" charset="0"/>
              </a:rPr>
              <a:t>…preparing His entrance</a:t>
            </a:r>
            <a:endParaRPr lang="en-US">
              <a:effectLst>
                <a:outerShdw blurRad="38100" dist="38100" dir="2700000" algn="tl">
                  <a:srgbClr val="000000"/>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2582110"/>
      </p:ext>
    </p:extLst>
  </p:cSld>
  <p:clrMapOvr>
    <a:masterClrMapping/>
  </p:clrMapOvr>
  <p:transition spd="slow">
    <p:dissolve/>
  </p:transition>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2" descr="TellusOri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3539" name="Rectangle 3"/>
          <p:cNvSpPr>
            <a:spLocks noGrp="1" noChangeArrowheads="1"/>
          </p:cNvSpPr>
          <p:nvPr>
            <p:ph type="ctrTitle"/>
          </p:nvPr>
        </p:nvSpPr>
        <p:spPr>
          <a:xfrm>
            <a:off x="5334000" y="381000"/>
            <a:ext cx="3581400" cy="6308725"/>
          </a:xfrm>
          <a:effectLst>
            <a:outerShdw blurRad="63500" dist="35921" dir="2700000" algn="ctr" rotWithShape="0">
              <a:schemeClr val="tx2">
                <a:alpha val="74998"/>
              </a:schemeClr>
            </a:outerShdw>
          </a:effectLst>
        </p:spPr>
        <p:txBody>
          <a:bodyPr anchorCtr="1"/>
          <a:lstStyle/>
          <a:p>
            <a:pPr eaLnBrk="1" hangingPunct="1">
              <a:defRPr/>
            </a:pPr>
            <a:r>
              <a:rPr lang="en-US" b="1">
                <a:solidFill>
                  <a:schemeClr val="bg1"/>
                </a:solidFill>
                <a:latin typeface="Arial" charset="0"/>
                <a:ea typeface="ＭＳ Ｐゴシック" charset="0"/>
                <a:cs typeface="ＭＳ Ｐゴシック" charset="0"/>
              </a:rPr>
              <a:t>The stars shall applaud Him </a:t>
            </a:r>
            <a:br>
              <a:rPr lang="en-US" b="1">
                <a:solidFill>
                  <a:schemeClr val="bg1"/>
                </a:solidFill>
                <a:latin typeface="Arial" charset="0"/>
                <a:ea typeface="ＭＳ Ｐゴシック" charset="0"/>
                <a:cs typeface="ＭＳ Ｐゴシック" charset="0"/>
              </a:rPr>
            </a:br>
            <a:r>
              <a:rPr lang="en-US" b="1">
                <a:solidFill>
                  <a:schemeClr val="bg1"/>
                </a:solidFill>
                <a:latin typeface="Arial" charset="0"/>
                <a:ea typeface="ＭＳ Ｐゴシック" charset="0"/>
                <a:cs typeface="ＭＳ Ｐゴシック" charset="0"/>
              </a:rPr>
              <a:t>with thunders of praise</a:t>
            </a:r>
            <a:endParaRPr lang="en-US" b="1">
              <a:solidFill>
                <a:schemeClr val="bg1"/>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92144355"/>
      </p:ext>
    </p:extLst>
  </p:cSld>
  <p:clrMapOvr>
    <a:masterClrMapping/>
  </p:clrMapOvr>
  <p:transition spd="slow">
    <p:dissolve/>
  </p:transition>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2" descr="Clouds &amp; Sky 001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5587" name="Rectangle 3"/>
          <p:cNvSpPr>
            <a:spLocks noGrp="1" noChangeArrowheads="1"/>
          </p:cNvSpPr>
          <p:nvPr>
            <p:ph type="title" idx="4294967295"/>
          </p:nvPr>
        </p:nvSpPr>
        <p:spPr>
          <a:xfrm>
            <a:off x="228600" y="0"/>
            <a:ext cx="2743200" cy="6553200"/>
          </a:xfrm>
          <a:effectLst>
            <a:outerShdw blurRad="63500" dist="35921" dir="2700000" algn="ctr" rotWithShape="0">
              <a:schemeClr val="tx2">
                <a:alpha val="74998"/>
              </a:schemeClr>
            </a:outerShdw>
          </a:effectLst>
        </p:spPr>
        <p:txBody>
          <a:bodyPr/>
          <a:lstStyle/>
          <a:p>
            <a:pPr algn="l" eaLnBrk="1" hangingPunct="1">
              <a:defRPr/>
            </a:pPr>
            <a:r>
              <a:rPr lang="en-US" b="1">
                <a:solidFill>
                  <a:schemeClr val="bg1"/>
                </a:solidFill>
                <a:latin typeface="Arial" charset="0"/>
                <a:ea typeface="ＭＳ Ｐゴシック" charset="0"/>
                <a:cs typeface="ＭＳ Ｐゴシック" charset="0"/>
              </a:rPr>
              <a:t>The sweet light in His eyes shall enhance those awaiting</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27782964"/>
      </p:ext>
    </p:extLst>
  </p:cSld>
  <p:clrMapOvr>
    <a:masterClrMapping/>
  </p:clrMapOvr>
  <p:transition spd="slow">
    <p:dissolve/>
  </p:transition>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2" descr="Clouds &amp; Sky 0095"/>
          <p:cNvPicPr>
            <a:picLocks noChangeAspect="1" noChangeArrowheads="1"/>
          </p:cNvPicPr>
          <p:nvPr/>
        </p:nvPicPr>
        <p:blipFill>
          <a:blip r:embed="rId3">
            <a:lum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7635" name="Rectangle 3"/>
          <p:cNvSpPr>
            <a:spLocks noGrp="1" noChangeArrowheads="1"/>
          </p:cNvSpPr>
          <p:nvPr>
            <p:ph type="title" idx="4294967295"/>
          </p:nvPr>
        </p:nvSpPr>
        <p:spPr>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latin typeface="Arial" charset="0"/>
                <a:ea typeface="ＭＳ Ｐゴシック" charset="0"/>
                <a:cs typeface="ＭＳ Ｐゴシック" charset="0"/>
              </a:rPr>
              <a:t>And we shall behold Him then face to face</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80210601"/>
      </p:ext>
    </p:extLst>
  </p:cSld>
  <p:clrMapOvr>
    <a:masterClrMapping/>
  </p:clrMapOvr>
  <p:transition spd="slow">
    <p:dissolv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Text Box 3"/>
          <p:cNvSpPr txBox="1">
            <a:spLocks noChangeArrowheads="1"/>
          </p:cNvSpPr>
          <p:nvPr/>
        </p:nvSpPr>
        <p:spPr bwMode="auto">
          <a:xfrm>
            <a:off x="8578850" y="4445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b="1">
                <a:solidFill>
                  <a:srgbClr val="003366"/>
                </a:solidFill>
                <a:latin typeface="Arial" charset="0"/>
                <a:cs typeface="Arial" charset="0"/>
              </a:rPr>
              <a:t>24</a:t>
            </a:r>
          </a:p>
        </p:txBody>
      </p:sp>
      <p:graphicFrame>
        <p:nvGraphicFramePr>
          <p:cNvPr id="35844" name="Group 4"/>
          <p:cNvGraphicFramePr>
            <a:graphicFrameLocks noGrp="1"/>
          </p:cNvGraphicFramePr>
          <p:nvPr/>
        </p:nvGraphicFramePr>
        <p:xfrm>
          <a:off x="0" y="762000"/>
          <a:ext cx="9144000" cy="5640392"/>
        </p:xfrm>
        <a:graphic>
          <a:graphicData uri="http://schemas.openxmlformats.org/drawingml/2006/table">
            <a:tbl>
              <a:tblPr/>
              <a:tblGrid>
                <a:gridCol w="106680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2133600">
                  <a:extLst>
                    <a:ext uri="{9D8B030D-6E8A-4147-A177-3AD203B41FA5}">
                      <a16:colId xmlns:a16="http://schemas.microsoft.com/office/drawing/2014/main" val="20002"/>
                    </a:ext>
                  </a:extLst>
                </a:gridCol>
                <a:gridCol w="182880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761999">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SimSun" charset="0"/>
                          <a:cs typeface="Arial"/>
                        </a:rPr>
                        <a:t> Date</a:t>
                      </a:r>
                      <a:endParaRPr kumimoji="0" lang="en-US" sz="22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SimSun" charset="0"/>
                        <a:cs typeface="Arial"/>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008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sz="2200" b="1" i="0" u="none" strike="noStrike" cap="none" normalizeH="0" baseline="0">
                          <a:ln>
                            <a:noFill/>
                          </a:ln>
                          <a:solidFill>
                            <a:schemeClr val="bg1"/>
                          </a:solidFill>
                          <a:effectLst>
                            <a:outerShdw blurRad="38100" dist="38100" dir="2700000" algn="tl">
                              <a:srgbClr val="000000">
                                <a:alpha val="43137"/>
                              </a:srgbClr>
                            </a:outerShdw>
                          </a:effectLst>
                          <a:latin typeface="Arial"/>
                          <a:ea typeface="ＭＳ Ｐゴシック" charset="0"/>
                          <a:cs typeface="Arial"/>
                        </a:rPr>
                        <a:t>Book</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008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SimSun" charset="0"/>
                          <a:cs typeface="Arial"/>
                        </a:rPr>
                        <a:t> Key Word</a:t>
                      </a:r>
                      <a:endParaRPr kumimoji="0" lang="en-US" sz="22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SimSun" charset="0"/>
                        <a:cs typeface="Arial"/>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008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sz="22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ＭＳ Ｐゴシック" charset="0"/>
                          <a:cs typeface="Arial"/>
                        </a:rPr>
                        <a:t>Paul</a:t>
                      </a:r>
                      <a:r>
                        <a:rPr kumimoji="0" lang="fr-FR" altLang="ja-JP" sz="22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ＭＳ Ｐゴシック" charset="0"/>
                          <a:cs typeface="Arial"/>
                        </a:rPr>
                        <a:t>'</a:t>
                      </a:r>
                      <a:r>
                        <a:rPr kumimoji="0" lang="en-US" altLang="ja-JP" sz="22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ＭＳ Ｐゴシック" charset="0"/>
                          <a:cs typeface="Arial"/>
                        </a:rPr>
                        <a:t>s Life</a:t>
                      </a:r>
                      <a:endParaRPr kumimoji="0" lang="en-US" sz="22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ＭＳ Ｐゴシック" charset="0"/>
                        <a:cs typeface="Arial"/>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008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sz="22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ＭＳ Ｐゴシック" charset="0"/>
                          <a:cs typeface="Arial"/>
                        </a:rPr>
                        <a:t>Key Doctrine</a:t>
                      </a: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008000"/>
                    </a:solidFill>
                  </a:tcPr>
                </a:tc>
                <a:extLst>
                  <a:ext uri="{0D108BD9-81ED-4DB2-BD59-A6C34878D82A}">
                    <a16:rowId xmlns:a16="http://schemas.microsoft.com/office/drawing/2014/main" val="10000"/>
                  </a:ext>
                </a:extLst>
              </a:tr>
              <a:tr h="531813">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a:ea typeface="SimSun" charset="0"/>
                          <a:cs typeface="Arial"/>
                        </a:rPr>
                        <a:t>40s</a:t>
                      </a:r>
                      <a:endParaRPr kumimoji="0" lang="en-US" sz="2200" b="0" i="0" u="none" strike="noStrike" cap="none" normalizeH="0" baseline="0">
                        <a:ln>
                          <a:noFill/>
                        </a:ln>
                        <a:solidFill>
                          <a:srgbClr val="000000"/>
                        </a:solidFill>
                        <a:effectLst/>
                        <a:latin typeface="Arial"/>
                        <a:ea typeface="SimSun" charset="0"/>
                        <a:cs typeface="Arial"/>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a:ea typeface="SimSun" charset="0"/>
                          <a:cs typeface="Arial"/>
                        </a:rPr>
                        <a:t>Matthew</a:t>
                      </a:r>
                      <a:endParaRPr kumimoji="0" lang="en-US" sz="2200" b="0" i="0" u="none" strike="noStrike" cap="none" normalizeH="0" baseline="0">
                        <a:ln>
                          <a:noFill/>
                        </a:ln>
                        <a:solidFill>
                          <a:srgbClr val="000000"/>
                        </a:solidFill>
                        <a:effectLst/>
                        <a:latin typeface="Arial"/>
                        <a:ea typeface="SimSun" charset="0"/>
                        <a:cs typeface="Arial"/>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a:ea typeface="SimSun" charset="0"/>
                          <a:cs typeface="Arial"/>
                        </a:rPr>
                        <a:t>Kingdom</a:t>
                      </a:r>
                      <a:endParaRPr kumimoji="0" lang="en-US" sz="2200" b="0" i="0" u="none" strike="noStrike" cap="none" normalizeH="0" baseline="0">
                        <a:ln>
                          <a:noFill/>
                        </a:ln>
                        <a:solidFill>
                          <a:srgbClr val="000000"/>
                        </a:solidFill>
                        <a:effectLst/>
                        <a:latin typeface="Arial"/>
                        <a:ea typeface="SimSun" charset="0"/>
                        <a:cs typeface="Arial"/>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a:ea typeface="SimSun" charset="0"/>
                          <a:cs typeface="Arial"/>
                        </a:rPr>
                        <a:t> </a:t>
                      </a:r>
                      <a:endParaRPr kumimoji="0" lang="en-US" sz="2200" b="0" i="0" u="none" strike="noStrike" cap="none" normalizeH="0" baseline="0">
                        <a:ln>
                          <a:noFill/>
                        </a:ln>
                        <a:solidFill>
                          <a:srgbClr val="000000"/>
                        </a:solidFill>
                        <a:effectLst/>
                        <a:latin typeface="Arial"/>
                        <a:ea typeface="SimSun" charset="0"/>
                        <a:cs typeface="Arial"/>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a:ea typeface="SimSun" charset="0"/>
                          <a:cs typeface="Arial"/>
                        </a:rPr>
                        <a:t>Ecclesiology</a:t>
                      </a:r>
                      <a:endParaRPr kumimoji="0" lang="en-US" sz="2200" b="0" i="0" u="none" strike="noStrike" cap="none" normalizeH="0" baseline="0">
                        <a:ln>
                          <a:noFill/>
                        </a:ln>
                        <a:solidFill>
                          <a:srgbClr val="000000"/>
                        </a:solidFill>
                        <a:effectLst/>
                        <a:latin typeface="Arial"/>
                        <a:ea typeface="SimSun" charset="0"/>
                        <a:cs typeface="Arial"/>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1"/>
                  </a:ext>
                </a:extLst>
              </a:tr>
              <a:tr h="531813">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a:ea typeface="SimSun" charset="0"/>
                          <a:cs typeface="Arial"/>
                        </a:rPr>
                        <a:t>44-47</a:t>
                      </a:r>
                      <a:endParaRPr kumimoji="0" lang="en-US" sz="2200" b="0" i="0" u="none" strike="noStrike" cap="none" normalizeH="0" baseline="0">
                        <a:ln>
                          <a:noFill/>
                        </a:ln>
                        <a:solidFill>
                          <a:srgbClr val="000000"/>
                        </a:solidFill>
                        <a:effectLst/>
                        <a:latin typeface="Arial"/>
                        <a:ea typeface="SimSun" charset="0"/>
                        <a:cs typeface="Arial"/>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a:ea typeface="SimSun" charset="0"/>
                          <a:cs typeface="Arial"/>
                        </a:rPr>
                        <a:t>James</a:t>
                      </a:r>
                      <a:endParaRPr kumimoji="0" lang="en-US" sz="2200" b="0" i="0" u="none" strike="noStrike" cap="none" normalizeH="0" baseline="0">
                        <a:ln>
                          <a:noFill/>
                        </a:ln>
                        <a:solidFill>
                          <a:srgbClr val="000000"/>
                        </a:solidFill>
                        <a:effectLst/>
                        <a:latin typeface="Arial"/>
                        <a:ea typeface="SimSun" charset="0"/>
                        <a:cs typeface="Arial"/>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a:ea typeface="SimSun" charset="0"/>
                          <a:cs typeface="Arial"/>
                        </a:rPr>
                        <a:t>Works</a:t>
                      </a:r>
                      <a:endParaRPr kumimoji="0" lang="en-US" sz="2200" b="0" i="0" u="none" strike="noStrike" cap="none" normalizeH="0" baseline="0">
                        <a:ln>
                          <a:noFill/>
                        </a:ln>
                        <a:solidFill>
                          <a:srgbClr val="000000"/>
                        </a:solidFill>
                        <a:effectLst/>
                        <a:latin typeface="Arial"/>
                        <a:ea typeface="SimSun" charset="0"/>
                        <a:cs typeface="Arial"/>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a:ea typeface="SimSun" charset="0"/>
                          <a:cs typeface="Arial"/>
                        </a:rPr>
                        <a:t> </a:t>
                      </a:r>
                      <a:endParaRPr kumimoji="0" lang="en-US" sz="2200" b="0" i="0" u="none" strike="noStrike" cap="none" normalizeH="0" baseline="0">
                        <a:ln>
                          <a:noFill/>
                        </a:ln>
                        <a:solidFill>
                          <a:srgbClr val="000000"/>
                        </a:solidFill>
                        <a:effectLst/>
                        <a:latin typeface="Arial"/>
                        <a:ea typeface="SimSun" charset="0"/>
                        <a:cs typeface="Arial"/>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a:ea typeface="SimSun" charset="0"/>
                          <a:cs typeface="Arial"/>
                        </a:rPr>
                        <a:t>Soteriology</a:t>
                      </a:r>
                      <a:endParaRPr kumimoji="0" lang="en-US" sz="2200" b="0" i="0" u="none" strike="noStrike" cap="none" normalizeH="0" baseline="0">
                        <a:ln>
                          <a:noFill/>
                        </a:ln>
                        <a:solidFill>
                          <a:srgbClr val="000000"/>
                        </a:solidFill>
                        <a:effectLst/>
                        <a:latin typeface="Arial"/>
                        <a:ea typeface="SimSun" charset="0"/>
                        <a:cs typeface="Arial"/>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2"/>
                  </a:ext>
                </a:extLst>
              </a:tr>
              <a:tr h="531813">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a:ea typeface="SimSun" charset="0"/>
                          <a:cs typeface="Arial"/>
                        </a:rPr>
                        <a:t>49</a:t>
                      </a:r>
                      <a:endParaRPr kumimoji="0" lang="en-US" sz="2200" b="0" i="0" u="none" strike="noStrike" cap="none" normalizeH="0" baseline="0">
                        <a:ln>
                          <a:noFill/>
                        </a:ln>
                        <a:solidFill>
                          <a:srgbClr val="000000"/>
                        </a:solidFill>
                        <a:effectLst/>
                        <a:latin typeface="Arial"/>
                        <a:ea typeface="SimSun" charset="0"/>
                        <a:cs typeface="Arial"/>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a:ea typeface="SimSun" charset="0"/>
                          <a:cs typeface="Arial"/>
                        </a:rPr>
                        <a:t>Galatians</a:t>
                      </a:r>
                      <a:endParaRPr kumimoji="0" lang="en-US" sz="2200" b="0" i="0" u="none" strike="noStrike" cap="none" normalizeH="0" baseline="0">
                        <a:ln>
                          <a:noFill/>
                        </a:ln>
                        <a:solidFill>
                          <a:srgbClr val="000000"/>
                        </a:solidFill>
                        <a:effectLst/>
                        <a:latin typeface="Arial"/>
                        <a:ea typeface="SimSun" charset="0"/>
                        <a:cs typeface="Arial"/>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a:ea typeface="SimSun" charset="0"/>
                          <a:cs typeface="Arial"/>
                        </a:rPr>
                        <a:t>Justification</a:t>
                      </a:r>
                      <a:endParaRPr kumimoji="0" lang="en-US" sz="2200" b="0" i="0" u="none" strike="noStrike" cap="none" normalizeH="0" baseline="0">
                        <a:ln>
                          <a:noFill/>
                        </a:ln>
                        <a:solidFill>
                          <a:srgbClr val="000000"/>
                        </a:solidFill>
                        <a:effectLst/>
                        <a:latin typeface="Arial"/>
                        <a:ea typeface="SimSun" charset="0"/>
                        <a:cs typeface="Arial"/>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a:ea typeface="SimSun" charset="0"/>
                          <a:cs typeface="Arial"/>
                        </a:rPr>
                        <a:t>1st journey</a:t>
                      </a:r>
                      <a:endParaRPr kumimoji="0" lang="en-US" sz="2200" b="0" i="0" u="none" strike="noStrike" cap="none" normalizeH="0" baseline="0">
                        <a:ln>
                          <a:noFill/>
                        </a:ln>
                        <a:solidFill>
                          <a:srgbClr val="000000"/>
                        </a:solidFill>
                        <a:effectLst/>
                        <a:latin typeface="Arial"/>
                        <a:ea typeface="SimSun" charset="0"/>
                        <a:cs typeface="Arial"/>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a:ea typeface="SimSun" charset="0"/>
                          <a:cs typeface="Arial"/>
                        </a:rPr>
                        <a:t>Soteriology</a:t>
                      </a:r>
                      <a:endParaRPr kumimoji="0" lang="en-US" sz="2200" b="0" i="0" u="none" strike="noStrike" cap="none" normalizeH="0" baseline="0">
                        <a:ln>
                          <a:noFill/>
                        </a:ln>
                        <a:solidFill>
                          <a:srgbClr val="000000"/>
                        </a:solidFill>
                        <a:effectLst/>
                        <a:latin typeface="Arial"/>
                        <a:ea typeface="SimSun" charset="0"/>
                        <a:cs typeface="Arial"/>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3"/>
                  </a:ext>
                </a:extLst>
              </a:tr>
              <a:tr h="531813">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a:ea typeface="SimSun" charset="0"/>
                          <a:cs typeface="Arial"/>
                        </a:rPr>
                        <a:t>51</a:t>
                      </a:r>
                      <a:endParaRPr kumimoji="0" lang="en-US" sz="2200" b="0" i="0" u="none" strike="noStrike" cap="none" normalizeH="0" baseline="0">
                        <a:ln>
                          <a:noFill/>
                        </a:ln>
                        <a:solidFill>
                          <a:srgbClr val="000000"/>
                        </a:solidFill>
                        <a:effectLst/>
                        <a:latin typeface="Arial"/>
                        <a:ea typeface="SimSun" charset="0"/>
                        <a:cs typeface="Arial"/>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dirty="0">
                          <a:ln>
                            <a:noFill/>
                          </a:ln>
                          <a:solidFill>
                            <a:srgbClr val="000000"/>
                          </a:solidFill>
                          <a:effectLst/>
                          <a:latin typeface="Arial"/>
                          <a:ea typeface="SimSun" charset="0"/>
                          <a:cs typeface="Arial"/>
                        </a:rPr>
                        <a:t>1 Thessalonians</a:t>
                      </a:r>
                      <a:endParaRPr kumimoji="0" lang="en-US" sz="2200" b="0" i="0" u="none" strike="noStrike" cap="none" normalizeH="0" baseline="0" dirty="0">
                        <a:ln>
                          <a:noFill/>
                        </a:ln>
                        <a:solidFill>
                          <a:srgbClr val="000000"/>
                        </a:solidFill>
                        <a:effectLst/>
                        <a:latin typeface="Arial"/>
                        <a:ea typeface="SimSun" charset="0"/>
                        <a:cs typeface="Arial"/>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a:ea typeface="SimSun" charset="0"/>
                          <a:cs typeface="Arial"/>
                        </a:rPr>
                        <a:t>Rapture</a:t>
                      </a:r>
                      <a:endParaRPr kumimoji="0" lang="en-US" sz="2200" b="0" i="0" u="none" strike="noStrike" cap="none" normalizeH="0" baseline="0">
                        <a:ln>
                          <a:noFill/>
                        </a:ln>
                        <a:solidFill>
                          <a:srgbClr val="000000"/>
                        </a:solidFill>
                        <a:effectLst/>
                        <a:latin typeface="Arial"/>
                        <a:ea typeface="SimSun" charset="0"/>
                        <a:cs typeface="Arial"/>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a:ea typeface="SimSun" charset="0"/>
                          <a:cs typeface="Arial"/>
                        </a:rPr>
                        <a:t>2nd journey</a:t>
                      </a:r>
                      <a:endParaRPr kumimoji="0" lang="en-US" sz="2200" b="0" i="0" u="none" strike="noStrike" cap="none" normalizeH="0" baseline="0">
                        <a:ln>
                          <a:noFill/>
                        </a:ln>
                        <a:solidFill>
                          <a:srgbClr val="000000"/>
                        </a:solidFill>
                        <a:effectLst/>
                        <a:latin typeface="Arial"/>
                        <a:ea typeface="SimSun" charset="0"/>
                        <a:cs typeface="Arial"/>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a:ea typeface="SimSun" charset="0"/>
                          <a:cs typeface="Arial"/>
                        </a:rPr>
                        <a:t>Eschatology</a:t>
                      </a:r>
                      <a:endParaRPr kumimoji="0" lang="en-US" sz="2200" b="0" i="0" u="none" strike="noStrike" cap="none" normalizeH="0" baseline="0">
                        <a:ln>
                          <a:noFill/>
                        </a:ln>
                        <a:solidFill>
                          <a:srgbClr val="000000"/>
                        </a:solidFill>
                        <a:effectLst/>
                        <a:latin typeface="Arial"/>
                        <a:ea typeface="SimSun" charset="0"/>
                        <a:cs typeface="Arial"/>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4"/>
                  </a:ext>
                </a:extLst>
              </a:tr>
              <a:tr h="531813">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a:ea typeface="SimSun" charset="0"/>
                          <a:cs typeface="Arial"/>
                        </a:rPr>
                        <a:t>51</a:t>
                      </a:r>
                      <a:endParaRPr kumimoji="0" lang="en-US" sz="2200" b="0" i="0" u="none" strike="noStrike" cap="none" normalizeH="0" baseline="0">
                        <a:ln>
                          <a:noFill/>
                        </a:ln>
                        <a:solidFill>
                          <a:srgbClr val="000000"/>
                        </a:solidFill>
                        <a:effectLst/>
                        <a:latin typeface="Arial"/>
                        <a:ea typeface="SimSun" charset="0"/>
                        <a:cs typeface="Arial"/>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a:ea typeface="SimSun" charset="0"/>
                          <a:cs typeface="Arial"/>
                        </a:rPr>
                        <a:t>2 Thessalonians</a:t>
                      </a:r>
                      <a:endParaRPr kumimoji="0" lang="en-US" sz="2200" b="0" i="0" u="none" strike="noStrike" cap="none" normalizeH="0" baseline="0">
                        <a:ln>
                          <a:noFill/>
                        </a:ln>
                        <a:solidFill>
                          <a:srgbClr val="000000"/>
                        </a:solidFill>
                        <a:effectLst/>
                        <a:latin typeface="Arial"/>
                        <a:ea typeface="SimSun" charset="0"/>
                        <a:cs typeface="Arial"/>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a:ea typeface="SimSun" charset="0"/>
                          <a:cs typeface="Arial"/>
                        </a:rPr>
                        <a:t>Tribulation</a:t>
                      </a:r>
                      <a:endParaRPr kumimoji="0" lang="en-US" sz="2200" b="0" i="0" u="none" strike="noStrike" cap="none" normalizeH="0" baseline="0">
                        <a:ln>
                          <a:noFill/>
                        </a:ln>
                        <a:solidFill>
                          <a:srgbClr val="000000"/>
                        </a:solidFill>
                        <a:effectLst/>
                        <a:latin typeface="Arial"/>
                        <a:ea typeface="SimSun" charset="0"/>
                        <a:cs typeface="Arial"/>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a:ea typeface="SimSun" charset="0"/>
                          <a:cs typeface="Arial"/>
                        </a:rPr>
                        <a:t>2nd journey</a:t>
                      </a:r>
                      <a:endParaRPr kumimoji="0" lang="en-US" sz="2200" b="0" i="0" u="none" strike="noStrike" cap="none" normalizeH="0" baseline="0">
                        <a:ln>
                          <a:noFill/>
                        </a:ln>
                        <a:solidFill>
                          <a:srgbClr val="000000"/>
                        </a:solidFill>
                        <a:effectLst/>
                        <a:latin typeface="Arial"/>
                        <a:ea typeface="SimSun" charset="0"/>
                        <a:cs typeface="Arial"/>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a:ea typeface="SimSun" charset="0"/>
                          <a:cs typeface="Arial"/>
                        </a:rPr>
                        <a:t>Eschatology</a:t>
                      </a:r>
                      <a:endParaRPr kumimoji="0" lang="en-US" sz="2200" b="0" i="0" u="none" strike="noStrike" cap="none" normalizeH="0" baseline="0">
                        <a:ln>
                          <a:noFill/>
                        </a:ln>
                        <a:solidFill>
                          <a:srgbClr val="000000"/>
                        </a:solidFill>
                        <a:effectLst/>
                        <a:latin typeface="Arial"/>
                        <a:ea typeface="SimSun" charset="0"/>
                        <a:cs typeface="Arial"/>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5"/>
                  </a:ext>
                </a:extLst>
              </a:tr>
              <a:tr h="531813">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a:ea typeface="SimSun" charset="0"/>
                          <a:cs typeface="Arial"/>
                        </a:rPr>
                        <a:t>56</a:t>
                      </a:r>
                      <a:endParaRPr kumimoji="0" lang="en-US" sz="2200" b="0" i="0" u="none" strike="noStrike" cap="none" normalizeH="0" baseline="0">
                        <a:ln>
                          <a:noFill/>
                        </a:ln>
                        <a:solidFill>
                          <a:srgbClr val="000000"/>
                        </a:solidFill>
                        <a:effectLst/>
                        <a:latin typeface="Arial"/>
                        <a:ea typeface="SimSun" charset="0"/>
                        <a:cs typeface="Arial"/>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a:ea typeface="SimSun" charset="0"/>
                          <a:cs typeface="Arial"/>
                        </a:rPr>
                        <a:t>1 Corinthians</a:t>
                      </a:r>
                      <a:endParaRPr kumimoji="0" lang="en-US" sz="2200" b="0" i="0" u="none" strike="noStrike" cap="none" normalizeH="0" baseline="0">
                        <a:ln>
                          <a:noFill/>
                        </a:ln>
                        <a:solidFill>
                          <a:srgbClr val="000000"/>
                        </a:solidFill>
                        <a:effectLst/>
                        <a:latin typeface="Arial"/>
                        <a:ea typeface="SimSun" charset="0"/>
                        <a:cs typeface="Arial"/>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a:ea typeface="SimSun" charset="0"/>
                          <a:cs typeface="Arial"/>
                        </a:rPr>
                        <a:t>Sanctification</a:t>
                      </a:r>
                      <a:endParaRPr kumimoji="0" lang="en-US" sz="2200" b="0" i="0" u="none" strike="noStrike" cap="none" normalizeH="0" baseline="0">
                        <a:ln>
                          <a:noFill/>
                        </a:ln>
                        <a:solidFill>
                          <a:srgbClr val="000000"/>
                        </a:solidFill>
                        <a:effectLst/>
                        <a:latin typeface="Arial"/>
                        <a:ea typeface="SimSun" charset="0"/>
                        <a:cs typeface="Arial"/>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a:ea typeface="SimSun" charset="0"/>
                          <a:cs typeface="Arial"/>
                        </a:rPr>
                        <a:t>3rd journey</a:t>
                      </a:r>
                      <a:endParaRPr kumimoji="0" lang="en-US" sz="2200" b="0" i="0" u="none" strike="noStrike" cap="none" normalizeH="0" baseline="0">
                        <a:ln>
                          <a:noFill/>
                        </a:ln>
                        <a:solidFill>
                          <a:srgbClr val="000000"/>
                        </a:solidFill>
                        <a:effectLst/>
                        <a:latin typeface="Arial"/>
                        <a:ea typeface="SimSun" charset="0"/>
                        <a:cs typeface="Arial"/>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a:ea typeface="SimSun" charset="0"/>
                          <a:cs typeface="Arial"/>
                        </a:rPr>
                        <a:t>Ecclesiology</a:t>
                      </a:r>
                      <a:endParaRPr kumimoji="0" lang="en-US" sz="2200" b="0" i="0" u="none" strike="noStrike" cap="none" normalizeH="0" baseline="0">
                        <a:ln>
                          <a:noFill/>
                        </a:ln>
                        <a:solidFill>
                          <a:srgbClr val="000000"/>
                        </a:solidFill>
                        <a:effectLst/>
                        <a:latin typeface="Arial"/>
                        <a:ea typeface="SimSun" charset="0"/>
                        <a:cs typeface="Arial"/>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6"/>
                  </a:ext>
                </a:extLst>
              </a:tr>
              <a:tr h="531813">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a:ea typeface="SimSun" charset="0"/>
                          <a:cs typeface="Arial"/>
                        </a:rPr>
                        <a:t>56</a:t>
                      </a:r>
                      <a:endParaRPr kumimoji="0" lang="en-US" sz="2200" b="0" i="0" u="none" strike="noStrike" cap="none" normalizeH="0" baseline="0">
                        <a:ln>
                          <a:noFill/>
                        </a:ln>
                        <a:solidFill>
                          <a:srgbClr val="000000"/>
                        </a:solidFill>
                        <a:effectLst/>
                        <a:latin typeface="Arial"/>
                        <a:ea typeface="SimSun" charset="0"/>
                        <a:cs typeface="Arial"/>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a:ea typeface="SimSun" charset="0"/>
                          <a:cs typeface="Arial"/>
                        </a:rPr>
                        <a:t>2 Corinthians</a:t>
                      </a:r>
                      <a:endParaRPr kumimoji="0" lang="en-US" sz="2200" b="0" i="0" u="none" strike="noStrike" cap="none" normalizeH="0" baseline="0">
                        <a:ln>
                          <a:noFill/>
                        </a:ln>
                        <a:solidFill>
                          <a:srgbClr val="000000"/>
                        </a:solidFill>
                        <a:effectLst/>
                        <a:latin typeface="Arial"/>
                        <a:ea typeface="SimSun" charset="0"/>
                        <a:cs typeface="Arial"/>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a:ea typeface="SimSun" charset="0"/>
                          <a:cs typeface="Arial"/>
                        </a:rPr>
                        <a:t>Apostleship</a:t>
                      </a:r>
                      <a:endParaRPr kumimoji="0" lang="en-US" sz="2200" b="0" i="0" u="none" strike="noStrike" cap="none" normalizeH="0" baseline="0">
                        <a:ln>
                          <a:noFill/>
                        </a:ln>
                        <a:solidFill>
                          <a:srgbClr val="000000"/>
                        </a:solidFill>
                        <a:effectLst/>
                        <a:latin typeface="Arial"/>
                        <a:ea typeface="SimSun" charset="0"/>
                        <a:cs typeface="Arial"/>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a:ea typeface="SimSun" charset="0"/>
                          <a:cs typeface="Arial"/>
                        </a:rPr>
                        <a:t>3rd journey</a:t>
                      </a:r>
                      <a:endParaRPr kumimoji="0" lang="en-US" sz="2200" b="0" i="0" u="none" strike="noStrike" cap="none" normalizeH="0" baseline="0">
                        <a:ln>
                          <a:noFill/>
                        </a:ln>
                        <a:solidFill>
                          <a:srgbClr val="000000"/>
                        </a:solidFill>
                        <a:effectLst/>
                        <a:latin typeface="Arial"/>
                        <a:ea typeface="SimSun" charset="0"/>
                        <a:cs typeface="Arial"/>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a:ea typeface="SimSun" charset="0"/>
                          <a:cs typeface="Arial"/>
                        </a:rPr>
                        <a:t>Ecclesiology</a:t>
                      </a:r>
                      <a:endParaRPr kumimoji="0" lang="en-US" sz="2200" b="0" i="0" u="none" strike="noStrike" cap="none" normalizeH="0" baseline="0">
                        <a:ln>
                          <a:noFill/>
                        </a:ln>
                        <a:solidFill>
                          <a:srgbClr val="000000"/>
                        </a:solidFill>
                        <a:effectLst/>
                        <a:latin typeface="Arial"/>
                        <a:ea typeface="SimSun" charset="0"/>
                        <a:cs typeface="Arial"/>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7"/>
                  </a:ext>
                </a:extLst>
              </a:tr>
              <a:tr h="623888">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a:ea typeface="SimSun" charset="0"/>
                          <a:cs typeface="Arial"/>
                        </a:rPr>
                        <a:t>56-57</a:t>
                      </a:r>
                      <a:endParaRPr kumimoji="0" lang="en-US" sz="2200" b="0" i="0" u="none" strike="noStrike" cap="none" normalizeH="0" baseline="0">
                        <a:ln>
                          <a:noFill/>
                        </a:ln>
                        <a:solidFill>
                          <a:srgbClr val="000000"/>
                        </a:solidFill>
                        <a:effectLst/>
                        <a:latin typeface="Arial"/>
                        <a:ea typeface="SimSun" charset="0"/>
                        <a:cs typeface="Arial"/>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a:ea typeface="SimSun" charset="0"/>
                          <a:cs typeface="Arial"/>
                        </a:rPr>
                        <a:t>Romans</a:t>
                      </a:r>
                      <a:endParaRPr kumimoji="0" lang="en-US" sz="2200" b="0" i="0" u="none" strike="noStrike" cap="none" normalizeH="0" baseline="0">
                        <a:ln>
                          <a:noFill/>
                        </a:ln>
                        <a:solidFill>
                          <a:srgbClr val="000000"/>
                        </a:solidFill>
                        <a:effectLst/>
                        <a:latin typeface="Arial"/>
                        <a:ea typeface="SimSun" charset="0"/>
                        <a:cs typeface="Arial"/>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a:ea typeface="SimSun" charset="0"/>
                          <a:cs typeface="Arial"/>
                        </a:rPr>
                        <a:t>Righteousness</a:t>
                      </a:r>
                      <a:endParaRPr kumimoji="0" lang="en-US" sz="2200" b="0" i="0" u="none" strike="noStrike" cap="none" normalizeH="0" baseline="0">
                        <a:ln>
                          <a:noFill/>
                        </a:ln>
                        <a:solidFill>
                          <a:srgbClr val="000000"/>
                        </a:solidFill>
                        <a:effectLst/>
                        <a:latin typeface="Arial"/>
                        <a:ea typeface="SimSun" charset="0"/>
                        <a:cs typeface="Arial"/>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a:ea typeface="SimSun" charset="0"/>
                          <a:cs typeface="Arial"/>
                        </a:rPr>
                        <a:t>3rd journey</a:t>
                      </a:r>
                      <a:endParaRPr kumimoji="0" lang="en-US" sz="2200" b="0" i="0" u="none" strike="noStrike" cap="none" normalizeH="0" baseline="0">
                        <a:ln>
                          <a:noFill/>
                        </a:ln>
                        <a:solidFill>
                          <a:srgbClr val="000000"/>
                        </a:solidFill>
                        <a:effectLst/>
                        <a:latin typeface="Arial"/>
                        <a:ea typeface="SimSun" charset="0"/>
                        <a:cs typeface="Arial"/>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a:ea typeface="SimSun" charset="0"/>
                          <a:cs typeface="Arial"/>
                        </a:rPr>
                        <a:t>Soteriology</a:t>
                      </a:r>
                      <a:endParaRPr kumimoji="0" lang="en-US" sz="2200" b="0" i="0" u="none" strike="noStrike" cap="none" normalizeH="0" baseline="0">
                        <a:ln>
                          <a:noFill/>
                        </a:ln>
                        <a:solidFill>
                          <a:srgbClr val="000000"/>
                        </a:solidFill>
                        <a:effectLst/>
                        <a:latin typeface="Arial"/>
                        <a:ea typeface="SimSun" charset="0"/>
                        <a:cs typeface="Arial"/>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8"/>
                  </a:ext>
                </a:extLst>
              </a:tr>
              <a:tr h="531813">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sz="2200" b="0" i="0" u="none" strike="noStrike" cap="none" normalizeH="0" baseline="0">
                          <a:ln>
                            <a:noFill/>
                          </a:ln>
                          <a:solidFill>
                            <a:srgbClr val="000000"/>
                          </a:solidFill>
                          <a:effectLst/>
                          <a:latin typeface="Arial"/>
                          <a:ea typeface="ＭＳ Ｐゴシック" charset="0"/>
                          <a:cs typeface="Arial"/>
                        </a:rPr>
                        <a:t>57-59</a:t>
                      </a: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a:ea typeface="SimSun" charset="0"/>
                          <a:cs typeface="Arial"/>
                        </a:rPr>
                        <a:t>Luke</a:t>
                      </a:r>
                      <a:endParaRPr kumimoji="0" lang="en-US" sz="2200" b="0" i="0" u="none" strike="noStrike" cap="none" normalizeH="0" baseline="0">
                        <a:ln>
                          <a:noFill/>
                        </a:ln>
                        <a:solidFill>
                          <a:srgbClr val="000000"/>
                        </a:solidFill>
                        <a:effectLst/>
                        <a:latin typeface="Arial"/>
                        <a:ea typeface="SimSun" charset="0"/>
                        <a:cs typeface="Arial"/>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a:ea typeface="SimSun" charset="0"/>
                          <a:cs typeface="Arial"/>
                        </a:rPr>
                        <a:t>Sovereignty I</a:t>
                      </a:r>
                      <a:endParaRPr kumimoji="0" lang="en-US" sz="2200" b="0" i="0" u="none" strike="noStrike" cap="none" normalizeH="0" baseline="0">
                        <a:ln>
                          <a:noFill/>
                        </a:ln>
                        <a:solidFill>
                          <a:srgbClr val="000000"/>
                        </a:solidFill>
                        <a:effectLst/>
                        <a:latin typeface="Arial"/>
                        <a:ea typeface="SimSun" charset="0"/>
                        <a:cs typeface="Arial"/>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a:ea typeface="SimSun" charset="0"/>
                          <a:cs typeface="Arial"/>
                        </a:rPr>
                        <a:t> </a:t>
                      </a:r>
                      <a:endParaRPr kumimoji="0" lang="en-US" sz="2200" b="0" i="0" u="none" strike="noStrike" cap="none" normalizeH="0" baseline="0">
                        <a:ln>
                          <a:noFill/>
                        </a:ln>
                        <a:solidFill>
                          <a:srgbClr val="000000"/>
                        </a:solidFill>
                        <a:effectLst/>
                        <a:latin typeface="Arial"/>
                        <a:ea typeface="SimSun" charset="0"/>
                        <a:cs typeface="Arial"/>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dirty="0">
                          <a:ln>
                            <a:noFill/>
                          </a:ln>
                          <a:solidFill>
                            <a:srgbClr val="000000"/>
                          </a:solidFill>
                          <a:effectLst/>
                          <a:latin typeface="Arial"/>
                          <a:ea typeface="SimSun" charset="0"/>
                          <a:cs typeface="Arial"/>
                        </a:rPr>
                        <a:t>Missiology</a:t>
                      </a:r>
                      <a:endParaRPr kumimoji="0" lang="en-US" sz="2200" b="0" i="0" u="none" strike="noStrike" cap="none" normalizeH="0" baseline="0" dirty="0">
                        <a:ln>
                          <a:noFill/>
                        </a:ln>
                        <a:solidFill>
                          <a:srgbClr val="000000"/>
                        </a:solidFill>
                        <a:effectLst/>
                        <a:latin typeface="Arial"/>
                        <a:ea typeface="SimSun" charset="0"/>
                        <a:cs typeface="Arial"/>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9"/>
                  </a:ext>
                </a:extLst>
              </a:tr>
            </a:tbl>
          </a:graphicData>
        </a:graphic>
      </p:graphicFrame>
      <p:sp>
        <p:nvSpPr>
          <p:cNvPr id="2" name="Title 1"/>
          <p:cNvSpPr>
            <a:spLocks noGrp="1"/>
          </p:cNvSpPr>
          <p:nvPr>
            <p:ph type="title" idx="4294967295"/>
          </p:nvPr>
        </p:nvSpPr>
        <p:spPr>
          <a:xfrm>
            <a:off x="950026" y="76200"/>
            <a:ext cx="7080194" cy="600075"/>
          </a:xfrm>
          <a:solidFill>
            <a:srgbClr val="FFCC99"/>
          </a:solidFill>
        </p:spPr>
        <p:txBody>
          <a:bodyPr wrap="square">
            <a:spAutoFit/>
          </a:bodyPr>
          <a:lstStyle/>
          <a:p>
            <a:pPr algn="ctr" eaLnBrk="1" hangingPunct="1">
              <a:defRPr/>
            </a:pPr>
            <a:r>
              <a:rPr lang="en-US" kern="1200" dirty="0">
                <a:solidFill>
                  <a:schemeClr val="tx1"/>
                </a:solidFill>
                <a:latin typeface="Arial" charset="0"/>
                <a:ea typeface="SimSun" charset="0"/>
                <a:cs typeface="SimSun" charset="0"/>
              </a:rPr>
              <a:t>NT Book Key Words</a:t>
            </a:r>
          </a:p>
        </p:txBody>
      </p:sp>
    </p:spTree>
    <p:extLst>
      <p:ext uri="{BB962C8B-B14F-4D97-AF65-F5344CB8AC3E}">
        <p14:creationId xmlns:p14="http://schemas.microsoft.com/office/powerpoint/2010/main" val="2343550145"/>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2" descr="hvnslt-insert-ref'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0226" name="Rectangle 3"/>
          <p:cNvSpPr>
            <a:spLocks noGrp="1" noChangeArrowheads="1"/>
          </p:cNvSpPr>
          <p:nvPr>
            <p:ph type="title" idx="4294967295"/>
          </p:nvPr>
        </p:nvSpPr>
        <p:spPr>
          <a:xfrm>
            <a:off x="762000" y="4953000"/>
            <a:ext cx="7772400" cy="762000"/>
          </a:xfrm>
          <a:noFill/>
          <a:ln>
            <a:noFill/>
          </a:ln>
        </p:spPr>
        <p:txBody>
          <a:bodyPr vert="horz" wrap="square" lIns="91440" tIns="45720" rIns="91440" bIns="45720" numCol="1" anchor="ctr" anchorCtr="0" compatLnSpc="1">
            <a:prstTxWarp prst="textNoShape">
              <a:avLst/>
            </a:prstTxWarp>
          </a:bodyPr>
          <a:lstStyle/>
          <a:p>
            <a:r>
              <a:rPr lang="en-US" b="1">
                <a:solidFill>
                  <a:schemeClr val="bg1"/>
                </a:solidFill>
                <a:effectLst>
                  <a:glow rad="228600">
                    <a:schemeClr val="tx1"/>
                  </a:glow>
                </a:effectLst>
                <a:latin typeface="Arial" charset="0"/>
                <a:ea typeface="ＭＳ Ｐゴシック" charset="0"/>
                <a:cs typeface="ＭＳ Ｐゴシック" charset="0"/>
              </a:rPr>
              <a:t>We shall behold Him </a:t>
            </a:r>
          </a:p>
        </p:txBody>
      </p:sp>
      <p:sp>
        <p:nvSpPr>
          <p:cNvPr id="2" name="Rectangle 3"/>
          <p:cNvSpPr>
            <a:spLocks noChangeArrowheads="1"/>
          </p:cNvSpPr>
          <p:nvPr/>
        </p:nvSpPr>
        <p:spPr bwMode="auto">
          <a:xfrm>
            <a:off x="762000" y="5638800"/>
            <a:ext cx="77724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pPr>
            <a:r>
              <a:rPr lang="en-US" sz="4400" b="1">
                <a:solidFill>
                  <a:schemeClr val="bg1"/>
                </a:solidFill>
                <a:effectLst>
                  <a:glow rad="228600">
                    <a:schemeClr val="tx1"/>
                  </a:glow>
                </a:effectLst>
                <a:latin typeface="Arial" charset="0"/>
                <a:ea typeface="ＭＳ Ｐゴシック" charset="0"/>
                <a:cs typeface="ＭＳ Ｐゴシック" charset="0"/>
              </a:rPr>
              <a:t>We shall behold Him </a:t>
            </a:r>
          </a:p>
        </p:txBody>
      </p:sp>
    </p:spTree>
    <p:extLst>
      <p:ext uri="{BB962C8B-B14F-4D97-AF65-F5344CB8AC3E}">
        <p14:creationId xmlns:p14="http://schemas.microsoft.com/office/powerpoint/2010/main" val="1953131188"/>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2" descr="angel_trumpe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06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2274" name="Rectangle 3"/>
          <p:cNvSpPr>
            <a:spLocks noGrp="1" noChangeArrowheads="1"/>
          </p:cNvSpPr>
          <p:nvPr>
            <p:ph type="title" idx="4294967295"/>
          </p:nvPr>
        </p:nvSpPr>
        <p:spPr>
          <a:xfrm>
            <a:off x="685800" y="4495800"/>
            <a:ext cx="7924800" cy="1981200"/>
          </a:xfrm>
        </p:spPr>
        <p:txBody>
          <a:bodyPr/>
          <a:lstStyle/>
          <a:p>
            <a:r>
              <a:rPr lang="en-US" b="1">
                <a:latin typeface="Arial" charset="0"/>
                <a:ea typeface="ＭＳ Ｐゴシック" charset="0"/>
                <a:cs typeface="ＭＳ Ｐゴシック" charset="0"/>
              </a:rPr>
              <a:t>…face to face </a:t>
            </a:r>
            <a:br>
              <a:rPr lang="en-US" b="1">
                <a:latin typeface="Arial" charset="0"/>
                <a:ea typeface="ＭＳ Ｐゴシック" charset="0"/>
                <a:cs typeface="ＭＳ Ｐゴシック" charset="0"/>
              </a:rPr>
            </a:br>
            <a:r>
              <a:rPr lang="en-US" b="1">
                <a:latin typeface="Arial" charset="0"/>
                <a:ea typeface="ＭＳ Ｐゴシック" charset="0"/>
                <a:cs typeface="ＭＳ Ｐゴシック" charset="0"/>
              </a:rPr>
              <a:t>in all of His glory</a:t>
            </a:r>
            <a:endParaRPr lang="en-US" b="1">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49902964"/>
      </p:ext>
    </p:extLst>
  </p:cSld>
  <p:clrMapOvr>
    <a:masterClrMapping/>
  </p:clrMapOvr>
  <p:transition spd="slow">
    <p:dissolve/>
  </p:transition>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2" descr="Clouds &amp; Sky 013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22" name="Rectangle 3"/>
          <p:cNvSpPr>
            <a:spLocks noGrp="1" noChangeArrowheads="1"/>
          </p:cNvSpPr>
          <p:nvPr>
            <p:ph type="title" idx="4294967295"/>
          </p:nvPr>
        </p:nvSpPr>
        <p:spPr>
          <a:xfrm>
            <a:off x="2743200" y="1371600"/>
            <a:ext cx="3962400" cy="1905000"/>
          </a:xfrm>
        </p:spPr>
        <p:txBody>
          <a:bodyPr/>
          <a:lstStyle/>
          <a:p>
            <a:pPr eaLnBrk="1" hangingPunct="1"/>
            <a:r>
              <a:rPr lang="en-US" b="1">
                <a:latin typeface="Arial" charset="0"/>
                <a:ea typeface="ＭＳ Ｐゴシック" charset="0"/>
                <a:cs typeface="ＭＳ Ｐゴシック" charset="0"/>
              </a:rPr>
              <a:t>We shall behold Him</a:t>
            </a:r>
            <a:endParaRPr lang="en-US" b="1">
              <a:latin typeface="Times New Roman" charset="0"/>
              <a:ea typeface="ＭＳ Ｐゴシック" charset="0"/>
              <a:cs typeface="ＭＳ Ｐゴシック" charset="0"/>
            </a:endParaRPr>
          </a:p>
        </p:txBody>
      </p:sp>
      <p:sp>
        <p:nvSpPr>
          <p:cNvPr id="146436" name="Rectangle 3"/>
          <p:cNvSpPr>
            <a:spLocks noChangeArrowheads="1"/>
          </p:cNvSpPr>
          <p:nvPr/>
        </p:nvSpPr>
        <p:spPr bwMode="auto">
          <a:xfrm>
            <a:off x="2743200" y="3276600"/>
            <a:ext cx="39624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914400" fontAlgn="base">
              <a:spcBef>
                <a:spcPct val="0"/>
              </a:spcBef>
              <a:spcAft>
                <a:spcPct val="0"/>
              </a:spcAft>
            </a:pPr>
            <a:r>
              <a:rPr lang="en-US" sz="4400" b="1">
                <a:solidFill>
                  <a:srgbClr val="000000"/>
                </a:solidFill>
                <a:latin typeface="Arial" charset="0"/>
                <a:ea typeface="ＭＳ Ｐゴシック" charset="0"/>
                <a:cs typeface="ＭＳ Ｐゴシック" charset="0"/>
              </a:rPr>
              <a:t>We shall behold Him</a:t>
            </a:r>
            <a:endParaRPr lang="en-US" sz="4400" b="1">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09571988"/>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6436">
                                            <p:txEl>
                                              <p:pRg st="0" end="0"/>
                                            </p:txEl>
                                          </p:spTgt>
                                        </p:tgtEl>
                                        <p:attrNameLst>
                                          <p:attrName>style.visibility</p:attrName>
                                        </p:attrNameLst>
                                      </p:cBhvr>
                                      <p:to>
                                        <p:strVal val="visible"/>
                                      </p:to>
                                    </p:set>
                                    <p:animEffect transition="in" filter="dissolve">
                                      <p:cBhvr>
                                        <p:cTn id="7" dur="500"/>
                                        <p:tgtEl>
                                          <p:spTgt spid="1464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6" grpId="0" build="p" autoUpdateAnimBg="0"/>
    </p:bld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Picture 2" descr="Clouds &amp; Sky 0101"/>
          <p:cNvPicPr>
            <a:picLocks noChangeAspect="1" noChangeArrowheads="1"/>
          </p:cNvPicPr>
          <p:nvPr/>
        </p:nvPicPr>
        <p:blipFill>
          <a:blip r:embed="rId3">
            <a:lum bright="-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827" name="Rectangle 3"/>
          <p:cNvSpPr>
            <a:spLocks noGrp="1" noChangeArrowheads="1"/>
          </p:cNvSpPr>
          <p:nvPr>
            <p:ph type="title" idx="4294967295"/>
          </p:nvPr>
        </p:nvSpPr>
        <p:spPr>
          <a:xfrm>
            <a:off x="228600" y="4572000"/>
            <a:ext cx="5562600" cy="2286000"/>
          </a:xfrm>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latin typeface="Arial" charset="0"/>
                <a:ea typeface="ＭＳ Ｐゴシック" charset="0"/>
                <a:cs typeface="ＭＳ Ｐゴシック" charset="0"/>
              </a:rPr>
              <a:t>…face to face,</a:t>
            </a:r>
            <a:br>
              <a:rPr lang="en-US" b="1">
                <a:solidFill>
                  <a:schemeClr val="bg1"/>
                </a:solidFill>
                <a:latin typeface="Arial" charset="0"/>
                <a:ea typeface="ＭＳ Ｐゴシック" charset="0"/>
                <a:cs typeface="ＭＳ Ｐゴシック" charset="0"/>
              </a:rPr>
            </a:br>
            <a:r>
              <a:rPr lang="en-US" b="1">
                <a:solidFill>
                  <a:schemeClr val="bg1"/>
                </a:solidFill>
                <a:latin typeface="Arial" charset="0"/>
                <a:ea typeface="ＭＳ Ｐゴシック" charset="0"/>
                <a:cs typeface="ＭＳ Ｐゴシック" charset="0"/>
              </a:rPr>
              <a:t>our Savior and Lord</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46198573"/>
      </p:ext>
    </p:extLst>
  </p:cSld>
  <p:clrMapOvr>
    <a:masterClrMapping/>
  </p:clrMapOvr>
  <p:transition spd="slow">
    <p:dissolve/>
  </p:transition>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7" name="Picture 2" descr="Clouds &amp; Sky 012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4925"/>
            <a:ext cx="9144000" cy="689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7875" name="Rectangle 3"/>
          <p:cNvSpPr>
            <a:spLocks noGrp="1" noChangeArrowheads="1"/>
          </p:cNvSpPr>
          <p:nvPr>
            <p:ph type="title" idx="4294967295"/>
          </p:nvPr>
        </p:nvSpPr>
        <p:spPr>
          <a:xfrm>
            <a:off x="838200" y="5562600"/>
            <a:ext cx="7772400" cy="1143000"/>
          </a:xfrm>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latin typeface="Arial" charset="0"/>
                <a:ea typeface="ＭＳ Ｐゴシック" charset="0"/>
                <a:cs typeface="ＭＳ Ｐゴシック" charset="0"/>
              </a:rPr>
              <a:t>The angels shall sound the shout of His coming</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56542766"/>
      </p:ext>
    </p:extLst>
  </p:cSld>
  <p:clrMapOvr>
    <a:masterClrMapping/>
  </p:clrMapOvr>
  <p:transition spd="slow">
    <p:dissolve/>
  </p:transition>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5" name="Picture 2" descr="Raptur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0466" name="Rectangle 3"/>
          <p:cNvSpPr>
            <a:spLocks noGrp="1" noChangeArrowheads="1"/>
          </p:cNvSpPr>
          <p:nvPr>
            <p:ph type="title" idx="4294967295"/>
          </p:nvPr>
        </p:nvSpPr>
        <p:spPr/>
        <p:txBody>
          <a:bodyPr/>
          <a:lstStyle/>
          <a:p>
            <a:r>
              <a:rPr lang="en-US" b="1">
                <a:latin typeface="Arial" charset="0"/>
                <a:ea typeface="ＭＳ Ｐゴシック" charset="0"/>
                <a:cs typeface="ＭＳ Ｐゴシック" charset="0"/>
              </a:rPr>
              <a:t>The sleeping shall rise from their slumbering place</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89190284"/>
      </p:ext>
    </p:extLst>
  </p:cSld>
  <p:clrMapOvr>
    <a:masterClrMapping/>
  </p:clrMapOvr>
  <p:transition spd="slow">
    <p:dissolve/>
  </p:transition>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3" name="Picture 2" descr="img35[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23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1971" name="Rectangle 3"/>
          <p:cNvSpPr>
            <a:spLocks noGrp="1" noChangeArrowheads="1"/>
          </p:cNvSpPr>
          <p:nvPr>
            <p:ph type="title" idx="4294967295"/>
          </p:nvPr>
        </p:nvSpPr>
        <p:spPr>
          <a:effectLst>
            <a:outerShdw blurRad="63500" dist="35921" dir="2700000" algn="ctr" rotWithShape="0">
              <a:schemeClr val="bg1">
                <a:alpha val="74998"/>
              </a:schemeClr>
            </a:outerShdw>
          </a:effectLst>
        </p:spPr>
        <p:txBody>
          <a:bodyPr/>
          <a:lstStyle/>
          <a:p>
            <a:pPr>
              <a:defRPr/>
            </a:pPr>
            <a:r>
              <a:rPr lang="en-US" b="1">
                <a:latin typeface="Arial" charset="0"/>
                <a:ea typeface="ＭＳ Ｐゴシック" charset="0"/>
                <a:cs typeface="ＭＳ Ｐゴシック" charset="0"/>
              </a:rPr>
              <a:t>And those who remain shall be changed in a moment</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0115356"/>
      </p:ext>
    </p:extLst>
  </p:cSld>
  <p:clrMapOvr>
    <a:masterClrMapping/>
  </p:clrMapOvr>
  <p:transition spd="slow">
    <p:dissolve/>
  </p:transition>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1" name="Picture 2" descr="Clouds &amp; Sky 0074"/>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4019" name="Rectangle 3"/>
          <p:cNvSpPr>
            <a:spLocks noGrp="1" noChangeArrowheads="1"/>
          </p:cNvSpPr>
          <p:nvPr>
            <p:ph type="title" idx="4294967295"/>
          </p:nvPr>
        </p:nvSpPr>
        <p:spPr>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latin typeface="Arial" charset="0"/>
                <a:ea typeface="ＭＳ Ｐゴシック" charset="0"/>
                <a:cs typeface="ＭＳ Ｐゴシック" charset="0"/>
              </a:rPr>
              <a:t>And we shall behold Him </a:t>
            </a:r>
            <a:br>
              <a:rPr lang="en-US" b="1">
                <a:solidFill>
                  <a:schemeClr val="bg1"/>
                </a:solidFill>
                <a:latin typeface="Arial" charset="0"/>
                <a:ea typeface="ＭＳ Ｐゴシック" charset="0"/>
                <a:cs typeface="ＭＳ Ｐゴシック" charset="0"/>
              </a:rPr>
            </a:br>
            <a:r>
              <a:rPr lang="en-US" b="1">
                <a:solidFill>
                  <a:schemeClr val="bg1"/>
                </a:solidFill>
                <a:latin typeface="Arial" charset="0"/>
                <a:ea typeface="ＭＳ Ｐゴシック" charset="0"/>
                <a:cs typeface="ＭＳ Ｐゴシック" charset="0"/>
              </a:rPr>
              <a:t>then face to face</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85469832"/>
      </p:ext>
    </p:extLst>
  </p:cSld>
  <p:clrMapOvr>
    <a:masterClrMapping/>
  </p:clrMapOvr>
  <p:transition spd="slow">
    <p:dissolve/>
  </p:transition>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09" name="Picture 2" descr="Jesus Coming Sphe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0800"/>
            <a:ext cx="9144000" cy="690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6067" name="Rectangle 3"/>
          <p:cNvSpPr>
            <a:spLocks noGrp="1" noChangeArrowheads="1"/>
          </p:cNvSpPr>
          <p:nvPr>
            <p:ph type="title" idx="4294967295"/>
          </p:nvPr>
        </p:nvSpPr>
        <p:spPr>
          <a:xfrm>
            <a:off x="762000" y="4267200"/>
            <a:ext cx="7772400" cy="1143000"/>
          </a:xfrm>
        </p:spPr>
        <p:txBody>
          <a:bodyPr/>
          <a:lstStyle/>
          <a:p>
            <a:pPr>
              <a:defRPr/>
            </a:pPr>
            <a:r>
              <a:rPr lang="en-US" b="1" dirty="0">
                <a:solidFill>
                  <a:schemeClr val="bg1"/>
                </a:solidFill>
                <a:effectLst>
                  <a:glow rad="228600">
                    <a:schemeClr val="tx1"/>
                  </a:glow>
                </a:effectLst>
                <a:latin typeface="Arial" charset="0"/>
                <a:ea typeface="ＭＳ Ｐゴシック" charset="0"/>
                <a:cs typeface="ＭＳ Ｐゴシック" charset="0"/>
              </a:rPr>
              <a:t>We shall behold Him </a:t>
            </a:r>
            <a:endParaRPr lang="en-US" b="1" dirty="0">
              <a:effectLst>
                <a:glow rad="228600">
                  <a:schemeClr val="tx1"/>
                </a:glow>
              </a:effectLst>
              <a:latin typeface="Arial" charset="0"/>
              <a:ea typeface="ＭＳ Ｐゴシック" charset="0"/>
              <a:cs typeface="ＭＳ Ｐゴシック" charset="0"/>
            </a:endParaRPr>
          </a:p>
        </p:txBody>
      </p:sp>
      <p:sp>
        <p:nvSpPr>
          <p:cNvPr id="2" name="Rectangle 3"/>
          <p:cNvSpPr>
            <a:spLocks noChangeArrowheads="1"/>
          </p:cNvSpPr>
          <p:nvPr/>
        </p:nvSpPr>
        <p:spPr bwMode="auto">
          <a:xfrm>
            <a:off x="762000" y="5257800"/>
            <a:ext cx="7772400" cy="1143000"/>
          </a:xfrm>
          <a:prstGeom prst="rect">
            <a:avLst/>
          </a:prstGeom>
          <a:noFill/>
          <a:ln w="9525">
            <a:noFill/>
            <a:miter lim="800000"/>
            <a:headEnd/>
            <a:tailEnd/>
          </a:ln>
          <a:effectLst/>
        </p:spPr>
        <p:txBody>
          <a:bodyPr anchor="ctr"/>
          <a:lstStyle/>
          <a:p>
            <a:pPr algn="ctr" defTabSz="914400" eaLnBrk="0" fontAlgn="base" hangingPunct="0">
              <a:spcBef>
                <a:spcPct val="0"/>
              </a:spcBef>
              <a:spcAft>
                <a:spcPct val="0"/>
              </a:spcAft>
              <a:defRPr/>
            </a:pPr>
            <a:r>
              <a:rPr lang="en-US" sz="4400" b="1">
                <a:solidFill>
                  <a:srgbClr val="FFFFFF"/>
                </a:solidFill>
                <a:effectLst>
                  <a:glow rad="228600">
                    <a:schemeClr val="tx1"/>
                  </a:glow>
                </a:effectLst>
                <a:latin typeface="Arial" charset="0"/>
                <a:ea typeface="ＭＳ Ｐゴシック" charset="0"/>
                <a:cs typeface="ＭＳ Ｐゴシック" charset="0"/>
              </a:rPr>
              <a:t>We shall behold Him </a:t>
            </a:r>
            <a:endParaRPr lang="en-US" sz="4400" b="1">
              <a:solidFill>
                <a:srgbClr val="000000"/>
              </a:solidFill>
              <a:effectLst>
                <a:glow rad="2286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510113031"/>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7" name="Picture 2" descr="Jesus second coming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649413"/>
            <a:ext cx="4405313" cy="5208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8658" name="Rectangle 3"/>
          <p:cNvSpPr>
            <a:spLocks noGrp="1" noChangeArrowheads="1"/>
          </p:cNvSpPr>
          <p:nvPr>
            <p:ph type="title" idx="4294967295"/>
          </p:nvPr>
        </p:nvSpPr>
        <p:spPr>
          <a:xfrm>
            <a:off x="3352800" y="609600"/>
            <a:ext cx="5105400" cy="2209800"/>
          </a:xfrm>
        </p:spPr>
        <p:txBody>
          <a:bodyPr/>
          <a:lstStyle/>
          <a:p>
            <a:r>
              <a:rPr lang="en-US" b="1">
                <a:latin typeface="Arial" charset="0"/>
                <a:ea typeface="ＭＳ Ｐゴシック" charset="0"/>
                <a:cs typeface="ＭＳ Ｐゴシック" charset="0"/>
              </a:rPr>
              <a:t>…face to face </a:t>
            </a:r>
            <a:br>
              <a:rPr lang="en-US" b="1">
                <a:latin typeface="Arial" charset="0"/>
                <a:ea typeface="ＭＳ Ｐゴシック" charset="0"/>
                <a:cs typeface="ＭＳ Ｐゴシック" charset="0"/>
              </a:rPr>
            </a:br>
            <a:r>
              <a:rPr lang="en-US" b="1">
                <a:latin typeface="Arial" charset="0"/>
                <a:ea typeface="ＭＳ Ｐゴシック" charset="0"/>
                <a:cs typeface="ＭＳ Ｐゴシック" charset="0"/>
              </a:rPr>
              <a:t>in all of His glory</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92092517"/>
      </p:ext>
    </p:extLst>
  </p:cSld>
  <p:clrMapOvr>
    <a:masterClrMapping/>
  </p:clrMapOvr>
  <p:transition spd="slow">
    <p:dissolve/>
  </p:transition>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a:lum bright="-20000" contrast="20000"/>
            <a:extLst>
              <a:ext uri="{28A0092B-C50C-407E-A947-70E740481C1C}">
                <a14:useLocalDpi xmlns:a14="http://schemas.microsoft.com/office/drawing/2010/main"/>
              </a:ext>
            </a:extLst>
          </a:blip>
          <a:srcRect/>
          <a:stretch>
            <a:fillRect/>
          </a:stretch>
        </p:blipFill>
        <p:spPr bwMode="auto">
          <a:xfrm>
            <a:off x="723900" y="522288"/>
            <a:ext cx="7734300" cy="6335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2098" name="Text Box 4"/>
          <p:cNvSpPr txBox="1">
            <a:spLocks noChangeArrowheads="1"/>
          </p:cNvSpPr>
          <p:nvPr/>
        </p:nvSpPr>
        <p:spPr bwMode="auto">
          <a:xfrm>
            <a:off x="7969250" y="-26988"/>
            <a:ext cx="1174750" cy="52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b="1">
                <a:solidFill>
                  <a:srgbClr val="60231D"/>
                </a:solidFill>
                <a:latin typeface="Arial" charset="0"/>
                <a:cs typeface="Arial" charset="0"/>
              </a:rPr>
              <a:t>138-39</a:t>
            </a:r>
          </a:p>
        </p:txBody>
      </p:sp>
      <p:sp>
        <p:nvSpPr>
          <p:cNvPr id="2" name="Title 1"/>
          <p:cNvSpPr>
            <a:spLocks noGrp="1"/>
          </p:cNvSpPr>
          <p:nvPr>
            <p:ph type="title" idx="4294967295"/>
          </p:nvPr>
        </p:nvSpPr>
        <p:spPr>
          <a:xfrm>
            <a:off x="34925" y="0"/>
            <a:ext cx="7543800" cy="549275"/>
          </a:xfrm>
        </p:spPr>
        <p:txBody>
          <a:bodyPr/>
          <a:lstStyle/>
          <a:p>
            <a:pPr eaLnBrk="1" hangingPunct="1">
              <a:defRPr/>
            </a:pPr>
            <a:r>
              <a:rPr lang="en-US" sz="2800" b="1" kern="1200" dirty="0">
                <a:solidFill>
                  <a:schemeClr val="accent6">
                    <a:lumMod val="50000"/>
                  </a:schemeClr>
                </a:solidFill>
                <a:ea typeface="ＭＳ Ｐゴシック"/>
              </a:rPr>
              <a:t>Paul</a:t>
            </a:r>
            <a:r>
              <a:rPr lang="fr-FR" altLang="ja-JP" sz="2800" b="1" kern="1200" dirty="0">
                <a:solidFill>
                  <a:schemeClr val="accent6">
                    <a:lumMod val="50000"/>
                  </a:schemeClr>
                </a:solidFill>
                <a:ea typeface="Times"/>
              </a:rPr>
              <a:t>'</a:t>
            </a:r>
            <a:r>
              <a:rPr lang="en-US" sz="2800" b="1" kern="1200" dirty="0">
                <a:solidFill>
                  <a:schemeClr val="accent6">
                    <a:lumMod val="50000"/>
                  </a:schemeClr>
                </a:solidFill>
                <a:ea typeface="ＭＳ Ｐゴシック"/>
              </a:rPr>
              <a:t>s First &amp; Second Missionary Journeys</a:t>
            </a:r>
            <a:endParaRPr lang="en-US" dirty="0">
              <a:solidFill>
                <a:schemeClr val="accent6">
                  <a:lumMod val="50000"/>
                </a:schemeClr>
              </a:solidFill>
            </a:endParaRPr>
          </a:p>
        </p:txBody>
      </p:sp>
    </p:spTree>
    <p:extLst>
      <p:ext uri="{BB962C8B-B14F-4D97-AF65-F5344CB8AC3E}">
        <p14:creationId xmlns:p14="http://schemas.microsoft.com/office/powerpoint/2010/main" val="13256795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3794"/>
                                        </p:tgtEl>
                                        <p:attrNameLst>
                                          <p:attrName>style.visibility</p:attrName>
                                        </p:attrNameLst>
                                      </p:cBhvr>
                                      <p:to>
                                        <p:strVal val="visible"/>
                                      </p:to>
                                    </p:set>
                                    <p:animEffect transition="in" filter="checkerboard(across)">
                                      <p:cBhvr>
                                        <p:cTn id="7" dur="500"/>
                                        <p:tgtEl>
                                          <p:spTgt spid="33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5" name="Picture 2" descr="Clouds &amp; Sky 013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4925"/>
            <a:ext cx="9144000" cy="689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067" name="Rectangle 3"/>
          <p:cNvSpPr>
            <a:spLocks noGrp="1" noChangeArrowheads="1"/>
          </p:cNvSpPr>
          <p:nvPr>
            <p:ph type="title" idx="4294967295"/>
          </p:nvPr>
        </p:nvSpPr>
        <p:spPr/>
        <p:txBody>
          <a:bodyPr/>
          <a:lstStyle/>
          <a:p>
            <a:pPr eaLnBrk="1" hangingPunct="1">
              <a:defRPr/>
            </a:pPr>
            <a:r>
              <a:rPr lang="en-US" b="1" dirty="0">
                <a:solidFill>
                  <a:srgbClr val="FDFFFA"/>
                </a:solidFill>
                <a:effectLst>
                  <a:outerShdw blurRad="38100" dist="38100" dir="2700000" algn="tl">
                    <a:srgbClr val="000000">
                      <a:alpha val="43137"/>
                    </a:srgbClr>
                  </a:outerShdw>
                </a:effectLst>
                <a:latin typeface="Arial" charset="0"/>
                <a:ea typeface="ＭＳ Ｐゴシック" charset="0"/>
                <a:cs typeface="ＭＳ Ｐゴシック" charset="0"/>
              </a:rPr>
              <a:t>We shall behold Him </a:t>
            </a:r>
            <a:endParaRPr lang="en-US"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2" name="Rectangle 3"/>
          <p:cNvSpPr>
            <a:spLocks noChangeArrowheads="1"/>
          </p:cNvSpPr>
          <p:nvPr/>
        </p:nvSpPr>
        <p:spPr bwMode="auto">
          <a:xfrm>
            <a:off x="685800" y="1447800"/>
            <a:ext cx="7772400" cy="1143000"/>
          </a:xfrm>
          <a:prstGeom prst="rect">
            <a:avLst/>
          </a:prstGeom>
          <a:noFill/>
          <a:ln w="9525">
            <a:noFill/>
            <a:miter lim="800000"/>
            <a:headEnd/>
            <a:tailEnd/>
          </a:ln>
          <a:effectLst/>
        </p:spPr>
        <p:txBody>
          <a:bodyPr anchor="ctr"/>
          <a:lstStyle/>
          <a:p>
            <a:pPr algn="ctr" defTabSz="914400" fontAlgn="base">
              <a:spcBef>
                <a:spcPct val="0"/>
              </a:spcBef>
              <a:spcAft>
                <a:spcPct val="0"/>
              </a:spcAft>
              <a:defRPr/>
            </a:pPr>
            <a:r>
              <a:rPr lang="en-US" sz="4400" b="1">
                <a:solidFill>
                  <a:srgbClr val="FDFFFA"/>
                </a:solidFill>
                <a:effectLst>
                  <a:outerShdw blurRad="38100" dist="38100" dir="2700000" algn="tl">
                    <a:srgbClr val="000000">
                      <a:alpha val="43137"/>
                    </a:srgbClr>
                  </a:outerShdw>
                </a:effectLst>
                <a:latin typeface="Arial" charset="0"/>
                <a:ea typeface="ＭＳ Ｐゴシック" charset="0"/>
                <a:cs typeface="ＭＳ Ｐゴシック" charset="0"/>
              </a:rPr>
              <a:t>We shall behold Him </a:t>
            </a:r>
            <a:endParaRPr lang="en-US" sz="4400">
              <a:solidFill>
                <a:srgbClr val="000000"/>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88871661"/>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3" name="Picture 2" descr="Returning Jesus Lor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448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2211" name="Rectangle 3"/>
          <p:cNvSpPr>
            <a:spLocks noGrp="1" noChangeArrowheads="1"/>
          </p:cNvSpPr>
          <p:nvPr>
            <p:ph type="title" idx="4294967295"/>
          </p:nvPr>
        </p:nvSpPr>
        <p:spPr>
          <a:effectLst>
            <a:outerShdw blurRad="63500" dist="35921" dir="2700000" algn="ctr" rotWithShape="0">
              <a:schemeClr val="tx1">
                <a:alpha val="74998"/>
              </a:schemeClr>
            </a:outerShdw>
          </a:effectLst>
        </p:spPr>
        <p:txBody>
          <a:bodyPr/>
          <a:lstStyle/>
          <a:p>
            <a:pPr>
              <a:defRPr/>
            </a:pPr>
            <a:r>
              <a:rPr lang="en-US" b="1">
                <a:solidFill>
                  <a:schemeClr val="bg1"/>
                </a:solidFill>
                <a:latin typeface="Arial" charset="0"/>
                <a:ea typeface="ＭＳ Ｐゴシック" charset="0"/>
                <a:cs typeface="ＭＳ Ｐゴシック" charset="0"/>
              </a:rPr>
              <a:t>…face to face,</a:t>
            </a:r>
            <a:br>
              <a:rPr lang="en-US" b="1">
                <a:solidFill>
                  <a:schemeClr val="bg1"/>
                </a:solidFill>
                <a:latin typeface="Arial" charset="0"/>
                <a:ea typeface="ＭＳ Ｐゴシック" charset="0"/>
                <a:cs typeface="ＭＳ Ｐゴシック" charset="0"/>
              </a:rPr>
            </a:br>
            <a:r>
              <a:rPr lang="en-US" b="1">
                <a:solidFill>
                  <a:schemeClr val="bg1"/>
                </a:solidFill>
                <a:latin typeface="Arial" charset="0"/>
                <a:ea typeface="ＭＳ Ｐゴシック" charset="0"/>
                <a:cs typeface="ＭＳ Ｐゴシック" charset="0"/>
              </a:rPr>
              <a:t>our Savior and Lord</a:t>
            </a:r>
            <a:endParaRPr lang="en-US" b="1">
              <a:solidFill>
                <a:schemeClr val="bg1"/>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41821264"/>
      </p:ext>
    </p:extLst>
  </p:cSld>
  <p:clrMapOvr>
    <a:masterClrMapping/>
  </p:clrMapOvr>
  <p:transition spd="slow">
    <p:dissolve/>
  </p:transition>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2" descr="rev 20 sinful nature jesusnewrob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463" y="836613"/>
            <a:ext cx="9144000" cy="6021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4259" name="Rectangle 3"/>
          <p:cNvSpPr>
            <a:spLocks noGrp="1" noChangeArrowheads="1"/>
          </p:cNvSpPr>
          <p:nvPr>
            <p:ph type="title" idx="4294967295"/>
          </p:nvPr>
        </p:nvSpPr>
        <p:spPr>
          <a:xfrm>
            <a:off x="2514600" y="4572000"/>
            <a:ext cx="6629400" cy="2286000"/>
          </a:xfrm>
          <a:noFill/>
          <a:ln>
            <a:noFill/>
          </a:ln>
        </p:spPr>
        <p:txBody>
          <a:bodyPr vert="horz" wrap="square" lIns="91440" tIns="45720" rIns="91440" bIns="45720" numCol="1" anchor="ctr" anchorCtr="0" compatLnSpc="1">
            <a:prstTxWarp prst="textNoShape">
              <a:avLst/>
            </a:prstTxWarp>
          </a:bodyPr>
          <a:lstStyle/>
          <a:p>
            <a:r>
              <a:rPr lang="en-US" b="1">
                <a:solidFill>
                  <a:schemeClr val="bg1"/>
                </a:solidFill>
                <a:effectLst>
                  <a:glow rad="228600">
                    <a:schemeClr val="tx1"/>
                  </a:glow>
                </a:effectLst>
                <a:latin typeface="Arial" charset="0"/>
                <a:ea typeface="ＭＳ Ｐゴシック" charset="0"/>
                <a:cs typeface="ＭＳ Ｐゴシック" charset="0"/>
              </a:rPr>
              <a:t>We shall behold Him,</a:t>
            </a:r>
            <a:br>
              <a:rPr lang="en-US" b="1">
                <a:solidFill>
                  <a:schemeClr val="bg1"/>
                </a:solidFill>
                <a:effectLst>
                  <a:glow rad="228600">
                    <a:schemeClr val="tx1"/>
                  </a:glow>
                </a:effectLst>
                <a:latin typeface="Arial" charset="0"/>
                <a:ea typeface="ＭＳ Ｐゴシック" charset="0"/>
                <a:cs typeface="ＭＳ Ｐゴシック" charset="0"/>
              </a:rPr>
            </a:br>
            <a:r>
              <a:rPr lang="en-US" b="1">
                <a:solidFill>
                  <a:schemeClr val="bg1"/>
                </a:solidFill>
                <a:effectLst>
                  <a:glow rad="228600">
                    <a:schemeClr val="tx1"/>
                  </a:glow>
                </a:effectLst>
                <a:latin typeface="Arial" charset="0"/>
                <a:ea typeface="ＭＳ Ｐゴシック" charset="0"/>
                <a:cs typeface="ＭＳ Ｐゴシック" charset="0"/>
              </a:rPr>
              <a:t>our Savior and Lord!</a:t>
            </a:r>
          </a:p>
        </p:txBody>
      </p:sp>
    </p:spTree>
    <p:extLst>
      <p:ext uri="{BB962C8B-B14F-4D97-AF65-F5344CB8AC3E}">
        <p14:creationId xmlns:p14="http://schemas.microsoft.com/office/powerpoint/2010/main" val="2093345047"/>
      </p:ext>
    </p:extLst>
  </p:cSld>
  <p:clrMapOvr>
    <a:masterClrMapping/>
  </p:clrMapOvr>
  <p:transition spd="slow">
    <p:dissolve/>
  </p:transition>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2" descr="ch5_pat_10_7 sealed scroll_small"/>
          <p:cNvPicPr>
            <a:picLocks noChangeAspect="1" noChangeArrowheads="1"/>
          </p:cNvPicPr>
          <p:nvPr/>
        </p:nvPicPr>
        <p:blipFill rotWithShape="1">
          <a:blip r:embed="rId3">
            <a:extLst>
              <a:ext uri="{28A0092B-C50C-407E-A947-70E740481C1C}">
                <a14:useLocalDpi xmlns:a14="http://schemas.microsoft.com/office/drawing/2010/main"/>
              </a:ext>
            </a:extLst>
          </a:blip>
          <a:srcRect t="1205" r="8397" b="2923"/>
          <a:stretch/>
        </p:blipFill>
        <p:spPr bwMode="auto">
          <a:xfrm>
            <a:off x="0" y="-1"/>
            <a:ext cx="9144000" cy="68672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4259" name="Rectangle 3"/>
          <p:cNvSpPr>
            <a:spLocks noGrp="1" noChangeArrowheads="1"/>
          </p:cNvSpPr>
          <p:nvPr>
            <p:ph type="title" idx="4294967295"/>
          </p:nvPr>
        </p:nvSpPr>
        <p:spPr>
          <a:xfrm>
            <a:off x="2514600" y="4572000"/>
            <a:ext cx="6629400" cy="2286000"/>
          </a:xfrm>
          <a:noFill/>
          <a:ln>
            <a:noFill/>
          </a:ln>
        </p:spPr>
        <p:txBody>
          <a:bodyPr vert="horz" wrap="square" lIns="91440" tIns="45720" rIns="91440" bIns="45720" numCol="1" anchor="ctr" anchorCtr="0" compatLnSpc="1">
            <a:prstTxWarp prst="textNoShape">
              <a:avLst/>
            </a:prstTxWarp>
          </a:bodyPr>
          <a:lstStyle/>
          <a:p>
            <a:r>
              <a:rPr lang="en-US" b="1">
                <a:solidFill>
                  <a:schemeClr val="bg1"/>
                </a:solidFill>
                <a:effectLst>
                  <a:glow rad="228600">
                    <a:schemeClr val="tx1"/>
                  </a:glow>
                </a:effectLst>
                <a:latin typeface="Arial" charset="0"/>
                <a:ea typeface="ＭＳ Ｐゴシック" charset="0"/>
                <a:cs typeface="ＭＳ Ｐゴシック" charset="0"/>
              </a:rPr>
              <a:t>...our Savior and Lord!</a:t>
            </a:r>
          </a:p>
        </p:txBody>
      </p:sp>
    </p:spTree>
    <p:extLst>
      <p:ext uri="{BB962C8B-B14F-4D97-AF65-F5344CB8AC3E}">
        <p14:creationId xmlns:p14="http://schemas.microsoft.com/office/powerpoint/2010/main" val="351735131"/>
      </p:ext>
    </p:extLst>
  </p:cSld>
  <p:clrMapOvr>
    <a:masterClrMapping/>
  </p:clrMapOvr>
  <p:transition spd="slow">
    <p:dissolve/>
  </p:transition>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idx="4294967295"/>
          </p:nvPr>
        </p:nvSpPr>
        <p:spPr>
          <a:xfrm>
            <a:off x="533400" y="-1139825"/>
            <a:ext cx="8229600" cy="1139825"/>
          </a:xfrm>
        </p:spPr>
        <p:txBody>
          <a:bodyPr/>
          <a:lstStyle/>
          <a:p>
            <a:pPr eaLnBrk="1" hangingPunct="1">
              <a:defRPr/>
            </a:pPr>
            <a:r>
              <a:rPr lang="en-US">
                <a:solidFill>
                  <a:schemeClr val="bg1"/>
                </a:solidFill>
                <a:effectLst>
                  <a:outerShdw blurRad="38100" dist="38100" dir="2700000" algn="tl">
                    <a:srgbClr val="FFFFFF"/>
                  </a:outerShdw>
                </a:effectLst>
                <a:latin typeface="Arial" charset="0"/>
                <a:ea typeface="ＭＳ Ｐゴシック" charset="0"/>
                <a:cs typeface="ＭＳ Ｐゴシック" charset="0"/>
              </a:rPr>
              <a:t>Black</a:t>
            </a:r>
            <a:endParaRPr lang="en-US">
              <a:effectLst>
                <a:outerShdw blurRad="38100" dist="38100" dir="2700000" algn="tl">
                  <a:srgbClr val="000000"/>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770155275"/>
      </p:ext>
    </p:extLst>
  </p:cSld>
  <p:clrMapOvr>
    <a:masterClrMapping/>
  </p:clrMapOvr>
  <p:transition spd="slow">
    <p:dissolve/>
  </p:transition>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NT Survey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40134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299015034"/>
              </p:ext>
            </p:extLst>
          </p:nvPr>
        </p:nvGraphicFramePr>
        <p:xfrm>
          <a:off x="1" y="1046750"/>
          <a:ext cx="9144000" cy="483902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gridCol w="1524000">
                  <a:extLst>
                    <a:ext uri="{9D8B030D-6E8A-4147-A177-3AD203B41FA5}">
                      <a16:colId xmlns:a16="http://schemas.microsoft.com/office/drawing/2014/main" val="20004"/>
                    </a:ext>
                  </a:extLst>
                </a:gridCol>
                <a:gridCol w="1524000">
                  <a:extLst>
                    <a:ext uri="{9D8B030D-6E8A-4147-A177-3AD203B41FA5}">
                      <a16:colId xmlns:a16="http://schemas.microsoft.com/office/drawing/2014/main" val="20005"/>
                    </a:ext>
                  </a:extLst>
                </a:gridCol>
              </a:tblGrid>
              <a:tr h="967804">
                <a:tc gridSpan="6">
                  <a:txBody>
                    <a:bodyPr/>
                    <a:lstStyle/>
                    <a:p>
                      <a:pPr algn="ctr">
                        <a:spcAft>
                          <a:spcPts val="0"/>
                        </a:spcAft>
                        <a:tabLst>
                          <a:tab pos="457200" algn="l"/>
                        </a:tabLst>
                      </a:pPr>
                      <a:r>
                        <a:rPr lang="en-US" sz="3200" b="1" dirty="0">
                          <a:solidFill>
                            <a:srgbClr val="FFFFFF"/>
                          </a:solidFill>
                          <a:effectLst/>
                          <a:latin typeface="Arial"/>
                          <a:ea typeface="Times New Roman"/>
                          <a:cs typeface="Arial"/>
                        </a:rPr>
                        <a:t>Focus on God in the Thessalonian Epistles</a:t>
                      </a:r>
                      <a:endParaRPr lang="en-US" sz="4400" b="1" dirty="0">
                        <a:effectLst/>
                        <a:latin typeface="Arial"/>
                        <a:ea typeface="Times New Roman"/>
                        <a:cs typeface="Arial"/>
                      </a:endParaRPr>
                    </a:p>
                  </a:txBody>
                  <a:tcPr marL="68580" marR="68580" marT="0" marB="0" anchor="c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67804">
                <a:tc>
                  <a:txBody>
                    <a:bodyPr/>
                    <a:lstStyle/>
                    <a:p>
                      <a:pPr algn="ctr">
                        <a:spcAft>
                          <a:spcPts val="0"/>
                        </a:spcAft>
                        <a:tabLst>
                          <a:tab pos="457200" algn="l"/>
                        </a:tabLst>
                      </a:pPr>
                      <a:r>
                        <a:rPr lang="en-US" sz="2400" b="1">
                          <a:effectLst/>
                          <a:latin typeface="Arial"/>
                          <a:ea typeface="Times New Roman"/>
                          <a:cs typeface="Arial"/>
                        </a:rPr>
                        <a:t>Total Verses</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"God"</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"Jesus"</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"Lord"</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"Christ"</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Total</a:t>
                      </a:r>
                      <a:endParaRPr lang="en-US" sz="3600" b="1" dirty="0">
                        <a:effectLst/>
                        <a:latin typeface="Arial"/>
                        <a:ea typeface="Times New Roman"/>
                        <a:cs typeface="Arial"/>
                      </a:endParaRPr>
                    </a:p>
                  </a:txBody>
                  <a:tcPr marL="68580" marR="68580" marT="0" marB="0" anchor="ctr"/>
                </a:tc>
                <a:extLst>
                  <a:ext uri="{0D108BD9-81ED-4DB2-BD59-A6C34878D82A}">
                    <a16:rowId xmlns:a16="http://schemas.microsoft.com/office/drawing/2014/main" val="10001"/>
                  </a:ext>
                </a:extLst>
              </a:tr>
              <a:tr h="967804">
                <a:tc>
                  <a:txBody>
                    <a:bodyPr/>
                    <a:lstStyle/>
                    <a:p>
                      <a:pPr algn="ctr">
                        <a:spcAft>
                          <a:spcPts val="0"/>
                        </a:spcAft>
                        <a:tabLst>
                          <a:tab pos="457200" algn="l"/>
                        </a:tabLst>
                      </a:pPr>
                      <a:r>
                        <a:rPr lang="en-US" sz="2400" b="1" dirty="0">
                          <a:effectLst/>
                          <a:latin typeface="Arial"/>
                          <a:ea typeface="Times New Roman"/>
                          <a:cs typeface="Arial"/>
                        </a:rPr>
                        <a:t>1 Thess. (89)</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36</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16</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24</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10</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86</a:t>
                      </a:r>
                      <a:endParaRPr lang="en-US" sz="3600" b="1" dirty="0">
                        <a:effectLst/>
                        <a:latin typeface="Arial"/>
                        <a:ea typeface="Times New Roman"/>
                        <a:cs typeface="Arial"/>
                      </a:endParaRPr>
                    </a:p>
                  </a:txBody>
                  <a:tcPr marL="68580" marR="68580" marT="0" marB="0" anchor="ctr"/>
                </a:tc>
                <a:extLst>
                  <a:ext uri="{0D108BD9-81ED-4DB2-BD59-A6C34878D82A}">
                    <a16:rowId xmlns:a16="http://schemas.microsoft.com/office/drawing/2014/main" val="10002"/>
                  </a:ext>
                </a:extLst>
              </a:tr>
              <a:tr h="967804">
                <a:tc>
                  <a:txBody>
                    <a:bodyPr/>
                    <a:lstStyle/>
                    <a:p>
                      <a:pPr algn="ctr">
                        <a:spcAft>
                          <a:spcPts val="0"/>
                        </a:spcAft>
                        <a:tabLst>
                          <a:tab pos="457200" algn="l"/>
                        </a:tabLst>
                      </a:pPr>
                      <a:r>
                        <a:rPr lang="en-US" sz="2400" b="1">
                          <a:effectLst/>
                          <a:latin typeface="Arial"/>
                          <a:ea typeface="Times New Roman"/>
                          <a:cs typeface="Arial"/>
                        </a:rPr>
                        <a:t>2 Thess. (47)</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18</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13</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22</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10</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63</a:t>
                      </a:r>
                      <a:endParaRPr lang="en-US" sz="3600" b="1">
                        <a:effectLst/>
                        <a:latin typeface="Arial"/>
                        <a:ea typeface="Times New Roman"/>
                        <a:cs typeface="Arial"/>
                      </a:endParaRPr>
                    </a:p>
                  </a:txBody>
                  <a:tcPr marL="68580" marR="68580" marT="0" marB="0" anchor="ctr"/>
                </a:tc>
                <a:extLst>
                  <a:ext uri="{0D108BD9-81ED-4DB2-BD59-A6C34878D82A}">
                    <a16:rowId xmlns:a16="http://schemas.microsoft.com/office/drawing/2014/main" val="10003"/>
                  </a:ext>
                </a:extLst>
              </a:tr>
              <a:tr h="967804">
                <a:tc>
                  <a:txBody>
                    <a:bodyPr/>
                    <a:lstStyle/>
                    <a:p>
                      <a:pPr algn="ctr">
                        <a:spcAft>
                          <a:spcPts val="0"/>
                        </a:spcAft>
                        <a:tabLst>
                          <a:tab pos="457200" algn="l"/>
                        </a:tabLst>
                      </a:pPr>
                      <a:r>
                        <a:rPr lang="en-US" sz="2400" b="1">
                          <a:effectLst/>
                          <a:latin typeface="Arial"/>
                          <a:ea typeface="Times New Roman"/>
                          <a:cs typeface="Arial"/>
                        </a:rPr>
                        <a:t>Total (136)</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54</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29</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46</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20</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149</a:t>
                      </a:r>
                      <a:endParaRPr lang="en-US" sz="3600" b="1" dirty="0">
                        <a:effectLst/>
                        <a:latin typeface="Arial"/>
                        <a:ea typeface="Times New Roman"/>
                        <a:cs typeface="Arial"/>
                      </a:endParaRPr>
                    </a:p>
                  </a:txBody>
                  <a:tcPr marL="68580" marR="68580" marT="0" marB="0" anchor="ctr"/>
                </a:tc>
                <a:extLst>
                  <a:ext uri="{0D108BD9-81ED-4DB2-BD59-A6C34878D82A}">
                    <a16:rowId xmlns:a16="http://schemas.microsoft.com/office/drawing/2014/main" val="10004"/>
                  </a:ext>
                </a:extLst>
              </a:tr>
            </a:tbl>
          </a:graphicData>
        </a:graphic>
      </p:graphicFrame>
      <p:sp>
        <p:nvSpPr>
          <p:cNvPr id="2" name="Title 1"/>
          <p:cNvSpPr>
            <a:spLocks noGrp="1"/>
          </p:cNvSpPr>
          <p:nvPr>
            <p:ph type="title"/>
          </p:nvPr>
        </p:nvSpPr>
        <p:spPr>
          <a:xfrm>
            <a:off x="1" y="727097"/>
            <a:ext cx="9144000" cy="1143000"/>
          </a:xfrm>
          <a:solidFill>
            <a:srgbClr val="660066"/>
          </a:solidFill>
        </p:spPr>
        <p:txBody>
          <a:bodyPr/>
          <a:lstStyle/>
          <a:p>
            <a:r>
              <a:rPr lang="en-US" sz="3200" b="1" dirty="0"/>
              <a:t>Paul</a:t>
            </a:r>
            <a:r>
              <a:rPr lang="fr-FR" sz="3200" b="1" dirty="0"/>
              <a:t>'</a:t>
            </a:r>
            <a:r>
              <a:rPr lang="en-US" sz="3200" b="1" dirty="0"/>
              <a:t>s Advice to Troubled Thessalonians: </a:t>
            </a:r>
            <a:r>
              <a:rPr lang="en-US" b="1" dirty="0"/>
              <a:t>Focus on God!</a:t>
            </a:r>
          </a:p>
        </p:txBody>
      </p:sp>
      <p:sp>
        <p:nvSpPr>
          <p:cNvPr id="3" name="Text Box 5"/>
          <p:cNvSpPr txBox="1">
            <a:spLocks noChangeArrowheads="1"/>
          </p:cNvSpPr>
          <p:nvPr/>
        </p:nvSpPr>
        <p:spPr bwMode="auto">
          <a:xfrm>
            <a:off x="8278813" y="117475"/>
            <a:ext cx="81121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b="1" dirty="0">
                <a:solidFill>
                  <a:srgbClr val="EAEAEA"/>
                </a:solidFill>
                <a:latin typeface="Arial" charset="0"/>
                <a:cs typeface="Arial" charset="0"/>
              </a:rPr>
              <a:t>215</a:t>
            </a:r>
            <a:endParaRPr lang="en-US" dirty="0">
              <a:solidFill>
                <a:srgbClr val="EAEAEA"/>
              </a:solidFill>
              <a:latin typeface="Arial" charset="0"/>
              <a:cs typeface="Arial" charset="0"/>
            </a:endParaRPr>
          </a:p>
        </p:txBody>
      </p:sp>
      <p:sp>
        <p:nvSpPr>
          <p:cNvPr id="7" name="Rectangle 6"/>
          <p:cNvSpPr/>
          <p:nvPr/>
        </p:nvSpPr>
        <p:spPr>
          <a:xfrm>
            <a:off x="-1724" y="6035070"/>
            <a:ext cx="9145724" cy="707886"/>
          </a:xfrm>
          <a:prstGeom prst="rect">
            <a:avLst/>
          </a:prstGeom>
          <a:noFill/>
          <a:ln>
            <a:noFill/>
          </a:ln>
        </p:spPr>
        <p:txBody>
          <a:bodyPr wrap="square">
            <a:spAutoFit/>
          </a:bodyPr>
          <a:lstStyle/>
          <a:p>
            <a:pPr algn="ctr" defTabSz="914400" fontAlgn="base">
              <a:spcBef>
                <a:spcPct val="0"/>
              </a:spcBef>
              <a:spcAft>
                <a:spcPct val="0"/>
              </a:spcAft>
            </a:pPr>
            <a:r>
              <a:rPr lang="en-US" sz="2000" b="1" dirty="0">
                <a:solidFill>
                  <a:srgbClr val="EAEAEA"/>
                </a:solidFill>
                <a:latin typeface="Arial" charset="0"/>
                <a:ea typeface="ＭＳ Ｐゴシック" charset="0"/>
                <a:cs typeface="Arial" charset="0"/>
              </a:rPr>
              <a:t>Number of Greek occurrences from Elwell &amp; Yarbrough, </a:t>
            </a:r>
            <a:br>
              <a:rPr lang="en-US" sz="2000" b="1" dirty="0">
                <a:solidFill>
                  <a:srgbClr val="EAEAEA"/>
                </a:solidFill>
                <a:latin typeface="Arial" charset="0"/>
                <a:ea typeface="ＭＳ Ｐゴシック" charset="0"/>
                <a:cs typeface="Arial" charset="0"/>
              </a:rPr>
            </a:br>
            <a:r>
              <a:rPr lang="en-US" sz="2000" b="1" i="1" dirty="0">
                <a:solidFill>
                  <a:srgbClr val="EAEAEA"/>
                </a:solidFill>
                <a:latin typeface="Arial" charset="0"/>
                <a:ea typeface="ＭＳ Ｐゴシック" charset="0"/>
                <a:cs typeface="Arial" charset="0"/>
              </a:rPr>
              <a:t>Encountering the New Testament</a:t>
            </a:r>
            <a:r>
              <a:rPr lang="en-US" sz="2000" b="1" dirty="0">
                <a:solidFill>
                  <a:srgbClr val="EAEAEA"/>
                </a:solidFill>
                <a:latin typeface="Arial" charset="0"/>
                <a:ea typeface="ＭＳ Ｐゴシック" charset="0"/>
                <a:cs typeface="Arial" charset="0"/>
              </a:rPr>
              <a:t>, 332 </a:t>
            </a:r>
          </a:p>
        </p:txBody>
      </p:sp>
    </p:spTree>
    <p:extLst>
      <p:ext uri="{BB962C8B-B14F-4D97-AF65-F5344CB8AC3E}">
        <p14:creationId xmlns:p14="http://schemas.microsoft.com/office/powerpoint/2010/main" val="27326319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255588" y="228600"/>
            <a:ext cx="8713788" cy="938213"/>
          </a:xfrm>
        </p:spPr>
        <p:txBody>
          <a:bodyPr/>
          <a:lstStyle/>
          <a:p>
            <a:pPr eaLnBrk="1" hangingPunct="1">
              <a:defRPr/>
            </a:pPr>
            <a:r>
              <a:rPr lang="en-US">
                <a:effectLst>
                  <a:outerShdw blurRad="38100" dist="38100" dir="2700000" algn="tl">
                    <a:srgbClr val="000000"/>
                  </a:outerShdw>
                </a:effectLst>
                <a:latin typeface="Arial" charset="0"/>
                <a:ea typeface="ＭＳ Ｐゴシック" charset="0"/>
              </a:rPr>
              <a:t>Theological Themes </a:t>
            </a:r>
          </a:p>
        </p:txBody>
      </p:sp>
      <p:sp>
        <p:nvSpPr>
          <p:cNvPr id="33795" name="Rectangle 3"/>
          <p:cNvSpPr>
            <a:spLocks noGrp="1" noChangeArrowheads="1"/>
          </p:cNvSpPr>
          <p:nvPr>
            <p:ph type="body" idx="1"/>
          </p:nvPr>
        </p:nvSpPr>
        <p:spPr>
          <a:xfrm>
            <a:off x="228600" y="1066800"/>
            <a:ext cx="8839200" cy="2514600"/>
          </a:xfrm>
        </p:spPr>
        <p:txBody>
          <a:bodyPr/>
          <a:lstStyle/>
          <a:p>
            <a:pPr algn="ctr" eaLnBrk="1" hangingPunct="1">
              <a:buFontTx/>
              <a:buNone/>
            </a:pPr>
            <a:r>
              <a:rPr lang="en-US" sz="3600" dirty="0">
                <a:solidFill>
                  <a:srgbClr val="FFFF00"/>
                </a:solidFill>
                <a:effectLst/>
                <a:latin typeface="Arial" charset="0"/>
                <a:ea typeface="ＭＳ Ｐゴシック" charset="0"/>
              </a:rPr>
              <a:t>The Day of YHWH</a:t>
            </a:r>
          </a:p>
          <a:p>
            <a:pPr algn="ctr" eaLnBrk="1" hangingPunct="1">
              <a:buFontTx/>
              <a:buNone/>
            </a:pPr>
            <a:r>
              <a:rPr lang="en-US" sz="2400" dirty="0">
                <a:solidFill>
                  <a:srgbClr val="FFFF00"/>
                </a:solidFill>
                <a:effectLst/>
                <a:latin typeface="Arial" charset="0"/>
                <a:ea typeface="ＭＳ Ｐゴシック" charset="0"/>
              </a:rPr>
              <a:t>Concept that appears in every prophetical writing in the OT</a:t>
            </a:r>
          </a:p>
          <a:p>
            <a:pPr eaLnBrk="1" hangingPunct="1">
              <a:buFontTx/>
              <a:buNone/>
            </a:pPr>
            <a:r>
              <a:rPr lang="en-US" dirty="0">
                <a:effectLst/>
                <a:latin typeface="Arial" charset="0"/>
                <a:ea typeface="ＭＳ Ｐゴシック" charset="0"/>
              </a:rPr>
              <a:t>In Zephaniah: </a:t>
            </a:r>
          </a:p>
          <a:p>
            <a:pPr eaLnBrk="1" hangingPunct="1"/>
            <a:r>
              <a:rPr lang="en-US" dirty="0">
                <a:effectLst/>
                <a:latin typeface="Arial" charset="0"/>
                <a:ea typeface="ＭＳ Ｐゴシック" charset="0"/>
              </a:rPr>
              <a:t>The Day of YHWH is noted 23 times in 3 chapters</a:t>
            </a:r>
          </a:p>
          <a:p>
            <a:pPr eaLnBrk="1" hangingPunct="1"/>
            <a:r>
              <a:rPr lang="en-US" dirty="0">
                <a:effectLst/>
                <a:latin typeface="Arial" charset="0"/>
                <a:ea typeface="ＭＳ Ｐゴシック" charset="0"/>
              </a:rPr>
              <a:t>Variations: </a:t>
            </a:r>
            <a:r>
              <a:rPr lang="en-US" altLang="ja-JP" dirty="0">
                <a:effectLst/>
                <a:latin typeface="Arial" charset="0"/>
                <a:ea typeface="ＭＳ Ｐゴシック" charset="0"/>
              </a:rPr>
              <a:t>"</a:t>
            </a:r>
            <a:r>
              <a:rPr lang="en-US" dirty="0">
                <a:effectLst/>
                <a:latin typeface="Arial" charset="0"/>
                <a:ea typeface="ＭＳ Ｐゴシック" charset="0"/>
              </a:rPr>
              <a:t>The Day of YHWH,</a:t>
            </a:r>
            <a:r>
              <a:rPr lang="en-US" altLang="ja-JP" dirty="0">
                <a:effectLst/>
                <a:latin typeface="Arial" charset="0"/>
                <a:ea typeface="ＭＳ Ｐゴシック" charset="0"/>
              </a:rPr>
              <a:t>"</a:t>
            </a:r>
            <a:r>
              <a:rPr lang="en-US" dirty="0">
                <a:effectLst/>
                <a:latin typeface="Arial" charset="0"/>
                <a:ea typeface="ＭＳ Ｐゴシック" charset="0"/>
              </a:rPr>
              <a:t> </a:t>
            </a:r>
            <a:r>
              <a:rPr lang="en-US" altLang="ja-JP" dirty="0">
                <a:effectLst/>
                <a:latin typeface="Arial" charset="0"/>
                <a:ea typeface="ＭＳ Ｐゴシック" charset="0"/>
              </a:rPr>
              <a:t>"</a:t>
            </a:r>
            <a:r>
              <a:rPr lang="en-US" dirty="0">
                <a:effectLst/>
                <a:latin typeface="Arial" charset="0"/>
                <a:ea typeface="ＭＳ Ｐゴシック" charset="0"/>
              </a:rPr>
              <a:t>Day,</a:t>
            </a:r>
            <a:r>
              <a:rPr lang="en-US" altLang="ja-JP" dirty="0">
                <a:effectLst/>
                <a:latin typeface="Arial" charset="0"/>
                <a:ea typeface="ＭＳ Ｐゴシック" charset="0"/>
              </a:rPr>
              <a:t>"</a:t>
            </a:r>
            <a:r>
              <a:rPr lang="en-US" dirty="0">
                <a:effectLst/>
                <a:latin typeface="Arial" charset="0"/>
                <a:ea typeface="ＭＳ Ｐゴシック" charset="0"/>
              </a:rPr>
              <a:t> etc.</a:t>
            </a:r>
          </a:p>
        </p:txBody>
      </p:sp>
      <p:sp>
        <p:nvSpPr>
          <p:cNvPr id="33796" name="Text Box 4"/>
          <p:cNvSpPr txBox="1">
            <a:spLocks noChangeArrowheads="1"/>
          </p:cNvSpPr>
          <p:nvPr/>
        </p:nvSpPr>
        <p:spPr bwMode="auto">
          <a:xfrm>
            <a:off x="228600" y="3817938"/>
            <a:ext cx="8839200" cy="2924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lnSpc>
                <a:spcPct val="90000"/>
              </a:lnSpc>
              <a:spcBef>
                <a:spcPct val="20000"/>
              </a:spcBef>
              <a:spcAft>
                <a:spcPct val="0"/>
              </a:spcAft>
              <a:buClr>
                <a:srgbClr val="FFFFFF"/>
              </a:buClr>
              <a:buSzPct val="90000"/>
              <a:buFont typeface="Symbol" charset="0"/>
              <a:buNone/>
            </a:pPr>
            <a:r>
              <a:rPr lang="en-US" altLang="ja-JP" sz="2800" dirty="0">
                <a:solidFill>
                  <a:srgbClr val="EAEAEA"/>
                </a:solidFill>
                <a:latin typeface="Arial" charset="0"/>
                <a:cs typeface="Arial" charset="0"/>
              </a:rPr>
              <a:t>"</a:t>
            </a:r>
            <a:r>
              <a:rPr lang="en-US" sz="2800" dirty="0">
                <a:solidFill>
                  <a:srgbClr val="EAEAEA"/>
                </a:solidFill>
                <a:latin typeface="Arial" charset="0"/>
                <a:cs typeface="Arial" charset="0"/>
              </a:rPr>
              <a:t>The Day</a:t>
            </a:r>
            <a:r>
              <a:rPr lang="en-US" altLang="ja-JP" sz="2800" dirty="0">
                <a:solidFill>
                  <a:srgbClr val="EAEAEA"/>
                </a:solidFill>
                <a:latin typeface="Arial" charset="0"/>
                <a:cs typeface="Arial" charset="0"/>
              </a:rPr>
              <a:t>"</a:t>
            </a:r>
            <a:r>
              <a:rPr lang="en-US" sz="2800" dirty="0">
                <a:solidFill>
                  <a:srgbClr val="EAEAEA"/>
                </a:solidFill>
                <a:latin typeface="Arial" charset="0"/>
                <a:cs typeface="Arial" charset="0"/>
              </a:rPr>
              <a:t> is </a:t>
            </a:r>
          </a:p>
          <a:p>
            <a:pPr lvl="1" defTabSz="914400" eaLnBrk="1" fontAlgn="base" hangingPunct="1">
              <a:lnSpc>
                <a:spcPct val="90000"/>
              </a:lnSpc>
              <a:spcBef>
                <a:spcPct val="20000"/>
              </a:spcBef>
              <a:spcAft>
                <a:spcPct val="0"/>
              </a:spcAft>
              <a:buFontTx/>
              <a:buChar char="–"/>
            </a:pPr>
            <a:r>
              <a:rPr lang="en-US" dirty="0">
                <a:solidFill>
                  <a:srgbClr val="EAEAEA"/>
                </a:solidFill>
                <a:latin typeface="Arial" charset="0"/>
                <a:cs typeface="Arial" charset="0"/>
              </a:rPr>
              <a:t>a. Imminent (1:14) </a:t>
            </a:r>
          </a:p>
          <a:p>
            <a:pPr lvl="1" defTabSz="914400" eaLnBrk="1" fontAlgn="base" hangingPunct="1">
              <a:lnSpc>
                <a:spcPct val="90000"/>
              </a:lnSpc>
              <a:spcBef>
                <a:spcPct val="20000"/>
              </a:spcBef>
              <a:spcAft>
                <a:spcPct val="0"/>
              </a:spcAft>
              <a:buFontTx/>
              <a:buChar char="–"/>
            </a:pPr>
            <a:r>
              <a:rPr lang="en-US" dirty="0">
                <a:solidFill>
                  <a:srgbClr val="EAEAEA"/>
                </a:solidFill>
                <a:latin typeface="Arial" charset="0"/>
                <a:cs typeface="Arial" charset="0"/>
              </a:rPr>
              <a:t>b. Day of terror (1:15)</a:t>
            </a:r>
          </a:p>
          <a:p>
            <a:pPr lvl="1" defTabSz="914400" eaLnBrk="1" fontAlgn="base" hangingPunct="1">
              <a:lnSpc>
                <a:spcPct val="90000"/>
              </a:lnSpc>
              <a:spcBef>
                <a:spcPct val="20000"/>
              </a:spcBef>
              <a:spcAft>
                <a:spcPct val="0"/>
              </a:spcAft>
              <a:buFontTx/>
              <a:buChar char="–"/>
            </a:pPr>
            <a:r>
              <a:rPr lang="en-US" dirty="0">
                <a:solidFill>
                  <a:srgbClr val="EAEAEA"/>
                </a:solidFill>
                <a:latin typeface="Arial" charset="0"/>
                <a:cs typeface="Arial" charset="0"/>
              </a:rPr>
              <a:t>c. Judgment for sins (1:17)</a:t>
            </a:r>
          </a:p>
          <a:p>
            <a:pPr lvl="1" defTabSz="914400" eaLnBrk="1" fontAlgn="base" hangingPunct="1">
              <a:lnSpc>
                <a:spcPct val="90000"/>
              </a:lnSpc>
              <a:spcBef>
                <a:spcPct val="20000"/>
              </a:spcBef>
              <a:spcAft>
                <a:spcPct val="0"/>
              </a:spcAft>
              <a:buFontTx/>
              <a:buChar char="–"/>
            </a:pPr>
            <a:r>
              <a:rPr lang="en-US" dirty="0">
                <a:solidFill>
                  <a:srgbClr val="EAEAEA"/>
                </a:solidFill>
                <a:latin typeface="Arial" charset="0"/>
                <a:cs typeface="Arial" charset="0"/>
              </a:rPr>
              <a:t>d. Universal judgment (1:2-3, 2:4-15; 3:8)	</a:t>
            </a:r>
          </a:p>
          <a:p>
            <a:pPr lvl="1" defTabSz="914400" eaLnBrk="1" fontAlgn="base" hangingPunct="1">
              <a:lnSpc>
                <a:spcPct val="90000"/>
              </a:lnSpc>
              <a:spcBef>
                <a:spcPct val="20000"/>
              </a:spcBef>
              <a:spcAft>
                <a:spcPct val="0"/>
              </a:spcAft>
              <a:buFontTx/>
              <a:buChar char="–"/>
            </a:pPr>
            <a:r>
              <a:rPr lang="en-US" dirty="0">
                <a:solidFill>
                  <a:srgbClr val="EAEAEA"/>
                </a:solidFill>
                <a:latin typeface="Arial" charset="0"/>
                <a:cs typeface="Arial" charset="0"/>
              </a:rPr>
              <a:t>e. Great convulsion of nature (1:15)</a:t>
            </a:r>
          </a:p>
          <a:p>
            <a:pPr lvl="1" defTabSz="914400" eaLnBrk="1" fontAlgn="base" hangingPunct="1">
              <a:lnSpc>
                <a:spcPct val="90000"/>
              </a:lnSpc>
              <a:spcBef>
                <a:spcPct val="20000"/>
              </a:spcBef>
              <a:spcAft>
                <a:spcPct val="0"/>
              </a:spcAft>
              <a:buFontTx/>
              <a:buChar char="–"/>
            </a:pPr>
            <a:r>
              <a:rPr lang="en-US" dirty="0">
                <a:solidFill>
                  <a:srgbClr val="EAEAEA"/>
                </a:solidFill>
                <a:latin typeface="Arial" charset="0"/>
                <a:cs typeface="Arial" charset="0"/>
              </a:rPr>
              <a:t>f.  Remnant redeemed (3:16-17)</a:t>
            </a:r>
          </a:p>
        </p:txBody>
      </p:sp>
      <p:sp>
        <p:nvSpPr>
          <p:cNvPr id="34820" name="Text Box 5"/>
          <p:cNvSpPr txBox="1">
            <a:spLocks noChangeArrowheads="1"/>
          </p:cNvSpPr>
          <p:nvPr/>
        </p:nvSpPr>
        <p:spPr bwMode="auto">
          <a:xfrm>
            <a:off x="8278813" y="117475"/>
            <a:ext cx="81121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b="1" dirty="0">
                <a:solidFill>
                  <a:srgbClr val="EAEAEA"/>
                </a:solidFill>
                <a:latin typeface="Arial" charset="0"/>
                <a:cs typeface="Arial" charset="0"/>
              </a:rPr>
              <a:t>216</a:t>
            </a:r>
            <a:endParaRPr lang="en-US" dirty="0">
              <a:solidFill>
                <a:srgbClr val="EAEAEA"/>
              </a:solidFill>
              <a:latin typeface="Arial" charset="0"/>
              <a:cs typeface="Arial" charset="0"/>
            </a:endParaRPr>
          </a:p>
        </p:txBody>
      </p:sp>
    </p:spTree>
    <p:extLst>
      <p:ext uri="{BB962C8B-B14F-4D97-AF65-F5344CB8AC3E}">
        <p14:creationId xmlns:p14="http://schemas.microsoft.com/office/powerpoint/2010/main" val="24812470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37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37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379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379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379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337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autoUpdateAnimBg="0"/>
      <p:bldP spid="33796"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Text Box 2"/>
          <p:cNvSpPr txBox="1">
            <a:spLocks noChangeArrowheads="1"/>
          </p:cNvSpPr>
          <p:nvPr/>
        </p:nvSpPr>
        <p:spPr bwMode="auto">
          <a:xfrm>
            <a:off x="83693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b="1">
                <a:solidFill>
                  <a:srgbClr val="003366"/>
                </a:solidFill>
                <a:latin typeface="Arial" charset="0"/>
                <a:cs typeface="Arial" charset="0"/>
              </a:rPr>
              <a:t>212</a:t>
            </a:r>
          </a:p>
        </p:txBody>
      </p:sp>
      <p:sp>
        <p:nvSpPr>
          <p:cNvPr id="20484" name="Text Box 4"/>
          <p:cNvSpPr txBox="1">
            <a:spLocks noChangeArrowheads="1"/>
          </p:cNvSpPr>
          <p:nvPr/>
        </p:nvSpPr>
        <p:spPr bwMode="auto">
          <a:xfrm>
            <a:off x="0" y="838200"/>
            <a:ext cx="3352800" cy="6019800"/>
          </a:xfrm>
          <a:prstGeom prst="rect">
            <a:avLst/>
          </a:prstGeom>
          <a:solidFill>
            <a:schemeClr val="accent6">
              <a:lumMod val="20000"/>
              <a:lumOff val="80000"/>
            </a:schemeClr>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altLang="zh-CN" b="1" u="sng" dirty="0">
                <a:solidFill>
                  <a:srgbClr val="040000"/>
                </a:solidFill>
                <a:latin typeface="Arial" charset="0"/>
                <a:cs typeface="Arial" charset="0"/>
              </a:rPr>
              <a:t>External Evidence</a:t>
            </a:r>
            <a:endParaRPr lang="en-US" altLang="zh-CN" b="1" dirty="0">
              <a:solidFill>
                <a:srgbClr val="040000"/>
              </a:solidFill>
              <a:latin typeface="Arial" charset="0"/>
              <a:cs typeface="Arial" charset="0"/>
            </a:endParaRPr>
          </a:p>
          <a:p>
            <a:pPr algn="ctr" defTabSz="914400" eaLnBrk="1" fontAlgn="base" hangingPunct="1">
              <a:spcBef>
                <a:spcPct val="50000"/>
              </a:spcBef>
              <a:spcAft>
                <a:spcPct val="0"/>
              </a:spcAft>
              <a:defRPr/>
            </a:pPr>
            <a:r>
              <a:rPr lang="en-US" altLang="zh-CN" b="1" dirty="0">
                <a:solidFill>
                  <a:srgbClr val="040000"/>
                </a:solidFill>
                <a:latin typeface="Arial" charset="0"/>
                <a:cs typeface="Arial" charset="0"/>
              </a:rPr>
              <a:t>Support for Pauline authorship has been upheld "very probably" since Polycarp and possibly earlier with Ignatius.  To this is added the Marcion Canon and Muratorian Canon, as well as the testimony of the early Church Fathers and ancient versions. </a:t>
            </a:r>
          </a:p>
        </p:txBody>
      </p:sp>
      <p:sp>
        <p:nvSpPr>
          <p:cNvPr id="20485" name="Text Box 5"/>
          <p:cNvSpPr txBox="1">
            <a:spLocks noChangeArrowheads="1"/>
          </p:cNvSpPr>
          <p:nvPr/>
        </p:nvSpPr>
        <p:spPr bwMode="auto">
          <a:xfrm>
            <a:off x="3429000" y="838200"/>
            <a:ext cx="5715000" cy="6019800"/>
          </a:xfrm>
          <a:prstGeom prst="rect">
            <a:avLst/>
          </a:prstGeom>
          <a:solidFill>
            <a:schemeClr val="accent6">
              <a:lumMod val="20000"/>
              <a:lumOff val="80000"/>
            </a:schemeClr>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defRPr/>
            </a:pPr>
            <a:r>
              <a:rPr lang="en-US" altLang="zh-CN" b="1" u="sng" dirty="0">
                <a:solidFill>
                  <a:srgbClr val="040000"/>
                </a:solidFill>
                <a:latin typeface="Arial" charset="0"/>
                <a:cs typeface="Arial" charset="0"/>
              </a:rPr>
              <a:t>Internal Evidence supports Paul:</a:t>
            </a:r>
            <a:endParaRPr lang="en-US" altLang="zh-CN" b="1" dirty="0">
              <a:solidFill>
                <a:srgbClr val="040000"/>
              </a:solidFill>
              <a:latin typeface="Arial" charset="0"/>
              <a:cs typeface="Arial" charset="0"/>
            </a:endParaRPr>
          </a:p>
          <a:p>
            <a:pPr algn="ctr" defTabSz="914400" eaLnBrk="1" fontAlgn="base" hangingPunct="1">
              <a:spcBef>
                <a:spcPct val="0"/>
              </a:spcBef>
              <a:spcAft>
                <a:spcPct val="0"/>
              </a:spcAft>
              <a:defRPr/>
            </a:pPr>
            <a:r>
              <a:rPr lang="en-US" altLang="zh-CN" sz="1400" b="1" dirty="0">
                <a:solidFill>
                  <a:srgbClr val="040000"/>
                </a:solidFill>
                <a:latin typeface="Arial" charset="0"/>
                <a:cs typeface="Arial" charset="0"/>
              </a:rPr>
              <a:t> </a:t>
            </a:r>
          </a:p>
          <a:p>
            <a:pPr algn="ctr" defTabSz="914400" eaLnBrk="1" fontAlgn="base" hangingPunct="1">
              <a:spcBef>
                <a:spcPct val="0"/>
              </a:spcBef>
              <a:spcAft>
                <a:spcPct val="0"/>
              </a:spcAft>
              <a:defRPr/>
            </a:pPr>
            <a:r>
              <a:rPr lang="en-US" altLang="zh-CN" b="1" dirty="0">
                <a:solidFill>
                  <a:srgbClr val="040000"/>
                </a:solidFill>
                <a:latin typeface="Arial" charset="0"/>
                <a:cs typeface="Arial" charset="0"/>
              </a:rPr>
              <a:t>1. It claims to be by Paul (1:1; 3:17). </a:t>
            </a:r>
          </a:p>
          <a:p>
            <a:pPr algn="ctr" defTabSz="914400" eaLnBrk="1" fontAlgn="base" hangingPunct="1">
              <a:spcBef>
                <a:spcPct val="0"/>
              </a:spcBef>
              <a:spcAft>
                <a:spcPct val="0"/>
              </a:spcAft>
              <a:defRPr/>
            </a:pPr>
            <a:endParaRPr lang="en-US" altLang="zh-CN" sz="1400" b="1" dirty="0">
              <a:solidFill>
                <a:srgbClr val="040000"/>
              </a:solidFill>
              <a:latin typeface="Arial" charset="0"/>
              <a:cs typeface="Arial" charset="0"/>
            </a:endParaRPr>
          </a:p>
          <a:p>
            <a:pPr algn="ctr" defTabSz="914400" eaLnBrk="1" fontAlgn="base" hangingPunct="1">
              <a:spcBef>
                <a:spcPct val="0"/>
              </a:spcBef>
              <a:spcAft>
                <a:spcPct val="0"/>
              </a:spcAft>
              <a:defRPr/>
            </a:pPr>
            <a:r>
              <a:rPr lang="en-US" altLang="zh-CN" b="1" dirty="0">
                <a:solidFill>
                  <a:srgbClr val="040000"/>
                </a:solidFill>
                <a:latin typeface="Arial" charset="0"/>
                <a:cs typeface="Arial" charset="0"/>
              </a:rPr>
              <a:t>2. The premature ending (3:1-5) suits Paul more than a conscious imitator.</a:t>
            </a:r>
          </a:p>
          <a:p>
            <a:pPr algn="ctr" defTabSz="914400" eaLnBrk="1" fontAlgn="base" hangingPunct="1">
              <a:spcBef>
                <a:spcPct val="0"/>
              </a:spcBef>
              <a:spcAft>
                <a:spcPct val="0"/>
              </a:spcAft>
              <a:defRPr/>
            </a:pPr>
            <a:r>
              <a:rPr lang="en-US" altLang="zh-CN" sz="1400" b="1" dirty="0">
                <a:solidFill>
                  <a:srgbClr val="040000"/>
                </a:solidFill>
                <a:latin typeface="Arial" charset="0"/>
                <a:cs typeface="Arial" charset="0"/>
              </a:rPr>
              <a:t> </a:t>
            </a:r>
          </a:p>
          <a:p>
            <a:pPr algn="ctr" defTabSz="914400" eaLnBrk="1" fontAlgn="base" hangingPunct="1">
              <a:spcBef>
                <a:spcPct val="0"/>
              </a:spcBef>
              <a:spcAft>
                <a:spcPct val="0"/>
              </a:spcAft>
              <a:defRPr/>
            </a:pPr>
            <a:r>
              <a:rPr lang="en-US" altLang="zh-CN" b="1" dirty="0">
                <a:solidFill>
                  <a:srgbClr val="040000"/>
                </a:solidFill>
                <a:latin typeface="Arial" charset="0"/>
                <a:cs typeface="Arial" charset="0"/>
              </a:rPr>
              <a:t>3. Similarities to 1 Thessalonians cited by some critics against Paul</a:t>
            </a:r>
            <a:r>
              <a:rPr lang="fr-FR" altLang="zh-CN" b="1" dirty="0">
                <a:solidFill>
                  <a:srgbClr val="040000"/>
                </a:solidFill>
                <a:latin typeface="Arial" charset="0"/>
                <a:cs typeface="Arial" charset="0"/>
              </a:rPr>
              <a:t>'</a:t>
            </a:r>
            <a:r>
              <a:rPr lang="en-US" altLang="zh-CN" b="1" dirty="0">
                <a:solidFill>
                  <a:srgbClr val="040000"/>
                </a:solidFill>
                <a:latin typeface="Arial" charset="0"/>
                <a:cs typeface="Arial" charset="0"/>
              </a:rPr>
              <a:t>s authorship, actually support it.</a:t>
            </a:r>
          </a:p>
          <a:p>
            <a:pPr algn="ctr" defTabSz="914400" eaLnBrk="1" fontAlgn="base" hangingPunct="1">
              <a:spcBef>
                <a:spcPct val="0"/>
              </a:spcBef>
              <a:spcAft>
                <a:spcPct val="0"/>
              </a:spcAft>
              <a:defRPr/>
            </a:pPr>
            <a:r>
              <a:rPr lang="en-US" altLang="zh-CN" sz="1400" b="1" dirty="0">
                <a:solidFill>
                  <a:srgbClr val="040000"/>
                </a:solidFill>
                <a:latin typeface="Arial" charset="0"/>
                <a:cs typeface="Arial" charset="0"/>
              </a:rPr>
              <a:t> </a:t>
            </a:r>
          </a:p>
          <a:p>
            <a:pPr algn="ctr" defTabSz="914400" eaLnBrk="1" fontAlgn="base" hangingPunct="1">
              <a:spcBef>
                <a:spcPct val="0"/>
              </a:spcBef>
              <a:spcAft>
                <a:spcPct val="0"/>
              </a:spcAft>
              <a:defRPr/>
            </a:pPr>
            <a:r>
              <a:rPr lang="en-US" altLang="zh-CN" b="1" dirty="0">
                <a:solidFill>
                  <a:srgbClr val="040000"/>
                </a:solidFill>
                <a:latin typeface="Arial" charset="0"/>
                <a:cs typeface="Arial" charset="0"/>
              </a:rPr>
              <a:t>4. Supposed discrepancies between the eschatologies of 2 Thessalonians 2:1-12 and 1 Thessalonians 4:13—5:11 have also been levied by critics, but these differences are accountable to the two different phases of the parousia. </a:t>
            </a:r>
          </a:p>
        </p:txBody>
      </p:sp>
      <p:sp>
        <p:nvSpPr>
          <p:cNvPr id="20486" name="Text Box 6"/>
          <p:cNvSpPr txBox="1">
            <a:spLocks noChangeArrowheads="1"/>
          </p:cNvSpPr>
          <p:nvPr/>
        </p:nvSpPr>
        <p:spPr bwMode="auto">
          <a:xfrm rot="-1200000">
            <a:off x="535062" y="2315369"/>
            <a:ext cx="7685088" cy="22272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altLang="zh-CN" sz="2800" b="1" u="sng" dirty="0">
                <a:solidFill>
                  <a:srgbClr val="FFFFFF"/>
                </a:solidFill>
                <a:latin typeface="Arial" charset="0"/>
                <a:cs typeface="Arial" charset="0"/>
              </a:rPr>
              <a:t>Conclusion</a:t>
            </a:r>
            <a:endParaRPr lang="en-US" altLang="zh-CN" sz="2800" b="1" dirty="0">
              <a:solidFill>
                <a:srgbClr val="FFFFFF"/>
              </a:solidFill>
              <a:latin typeface="Arial" charset="0"/>
              <a:cs typeface="Arial" charset="0"/>
            </a:endParaRPr>
          </a:p>
          <a:p>
            <a:pPr algn="ctr" defTabSz="914400" eaLnBrk="1" fontAlgn="base" hangingPunct="1">
              <a:spcBef>
                <a:spcPct val="0"/>
              </a:spcBef>
              <a:spcAft>
                <a:spcPct val="0"/>
              </a:spcAft>
            </a:pPr>
            <a:r>
              <a:rPr lang="en-US" altLang="zh-CN" sz="2800" b="1" dirty="0">
                <a:solidFill>
                  <a:srgbClr val="FFFFFF"/>
                </a:solidFill>
                <a:latin typeface="Arial" charset="0"/>
                <a:cs typeface="Arial" charset="0"/>
              </a:rPr>
              <a:t>The attacks upon Pauline authorship have been soundly defeated so that nearly all scholars, despite their critical assumptions, believe that Paul penned this epistle.</a:t>
            </a:r>
            <a:endParaRPr lang="en-US" sz="2800" b="1" dirty="0">
              <a:solidFill>
                <a:srgbClr val="FFFFFF"/>
              </a:solidFill>
              <a:latin typeface="Arial" charset="0"/>
              <a:cs typeface="Arial" charset="0"/>
            </a:endParaRPr>
          </a:p>
        </p:txBody>
      </p:sp>
      <p:sp>
        <p:nvSpPr>
          <p:cNvPr id="2" name="Title 1"/>
          <p:cNvSpPr>
            <a:spLocks noGrp="1"/>
          </p:cNvSpPr>
          <p:nvPr>
            <p:ph type="title" idx="4294967295"/>
          </p:nvPr>
        </p:nvSpPr>
        <p:spPr>
          <a:xfrm>
            <a:off x="1700046" y="44450"/>
            <a:ext cx="5510151" cy="657225"/>
          </a:xfrm>
          <a:solidFill>
            <a:srgbClr val="3333CC"/>
          </a:solidFill>
        </p:spPr>
        <p:txBody>
          <a:bodyPr wrap="square">
            <a:spAutoFit/>
          </a:bodyPr>
          <a:lstStyle/>
          <a:p>
            <a:pPr algn="ctr" eaLnBrk="1" hangingPunct="1">
              <a:defRPr/>
            </a:pPr>
            <a:r>
              <a:rPr lang="en-US" sz="4000" kern="1200" dirty="0">
                <a:solidFill>
                  <a:schemeClr val="bg1"/>
                </a:solidFill>
                <a:latin typeface="Arial" charset="0"/>
                <a:ea typeface="ＭＳ Ｐゴシック" charset="0"/>
                <a:cs typeface="Arial" charset="0"/>
              </a:rPr>
              <a:t>Author</a:t>
            </a:r>
          </a:p>
        </p:txBody>
      </p:sp>
    </p:spTree>
    <p:extLst>
      <p:ext uri="{BB962C8B-B14F-4D97-AF65-F5344CB8AC3E}">
        <p14:creationId xmlns:p14="http://schemas.microsoft.com/office/powerpoint/2010/main" val="8012360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484"/>
                                        </p:tgtEl>
                                        <p:attrNameLst>
                                          <p:attrName>style.visibility</p:attrName>
                                        </p:attrNameLst>
                                      </p:cBhvr>
                                      <p:to>
                                        <p:strVal val="visible"/>
                                      </p:to>
                                    </p:set>
                                    <p:anim calcmode="lin" valueType="num">
                                      <p:cBhvr additive="base">
                                        <p:cTn id="7" dur="500" fill="hold"/>
                                        <p:tgtEl>
                                          <p:spTgt spid="20484"/>
                                        </p:tgtEl>
                                        <p:attrNameLst>
                                          <p:attrName>ppt_x</p:attrName>
                                        </p:attrNameLst>
                                      </p:cBhvr>
                                      <p:tavLst>
                                        <p:tav tm="0">
                                          <p:val>
                                            <p:strVal val="0-#ppt_w/2"/>
                                          </p:val>
                                        </p:tav>
                                        <p:tav tm="100000">
                                          <p:val>
                                            <p:strVal val="#ppt_x"/>
                                          </p:val>
                                        </p:tav>
                                      </p:tavLst>
                                    </p:anim>
                                    <p:anim calcmode="lin" valueType="num">
                                      <p:cBhvr additive="base">
                                        <p:cTn id="8" dur="500" fill="hold"/>
                                        <p:tgtEl>
                                          <p:spTgt spid="2048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0485"/>
                                        </p:tgtEl>
                                        <p:attrNameLst>
                                          <p:attrName>style.visibility</p:attrName>
                                        </p:attrNameLst>
                                      </p:cBhvr>
                                      <p:to>
                                        <p:strVal val="visible"/>
                                      </p:to>
                                    </p:set>
                                    <p:anim calcmode="lin" valueType="num">
                                      <p:cBhvr additive="base">
                                        <p:cTn id="13" dur="500" fill="hold"/>
                                        <p:tgtEl>
                                          <p:spTgt spid="20485"/>
                                        </p:tgtEl>
                                        <p:attrNameLst>
                                          <p:attrName>ppt_x</p:attrName>
                                        </p:attrNameLst>
                                      </p:cBhvr>
                                      <p:tavLst>
                                        <p:tav tm="0">
                                          <p:val>
                                            <p:strVal val="1+#ppt_w/2"/>
                                          </p:val>
                                        </p:tav>
                                        <p:tav tm="100000">
                                          <p:val>
                                            <p:strVal val="#ppt_x"/>
                                          </p:val>
                                        </p:tav>
                                      </p:tavLst>
                                    </p:anim>
                                    <p:anim calcmode="lin" valueType="num">
                                      <p:cBhvr additive="base">
                                        <p:cTn id="14" dur="500" fill="hold"/>
                                        <p:tgtEl>
                                          <p:spTgt spid="2048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20486"/>
                                        </p:tgtEl>
                                        <p:attrNameLst>
                                          <p:attrName>style.visibility</p:attrName>
                                        </p:attrNameLst>
                                      </p:cBhvr>
                                      <p:to>
                                        <p:strVal val="visible"/>
                                      </p:to>
                                    </p:set>
                                    <p:animEffect transition="in" filter="box(in)">
                                      <p:cBhvr>
                                        <p:cTn id="19" dur="500"/>
                                        <p:tgtEl>
                                          <p:spTgt spid="204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animBg="1" autoUpdateAnimBg="0"/>
      <p:bldP spid="20485" grpId="0" animBg="1" autoUpdateAnimBg="0"/>
      <p:bldP spid="20486" grpId="0" animBg="1"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Text Box 2"/>
          <p:cNvSpPr txBox="1">
            <a:spLocks noChangeArrowheads="1"/>
          </p:cNvSpPr>
          <p:nvPr/>
        </p:nvSpPr>
        <p:spPr bwMode="auto">
          <a:xfrm>
            <a:off x="8389938" y="44450"/>
            <a:ext cx="71913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b="1">
                <a:solidFill>
                  <a:srgbClr val="003366"/>
                </a:solidFill>
                <a:latin typeface="Arial" charset="0"/>
                <a:cs typeface="Arial" charset="0"/>
              </a:rPr>
              <a:t>212</a:t>
            </a:r>
          </a:p>
        </p:txBody>
      </p:sp>
      <p:sp>
        <p:nvSpPr>
          <p:cNvPr id="142338" name="Text Box 4"/>
          <p:cNvSpPr txBox="1">
            <a:spLocks noChangeArrowheads="1"/>
          </p:cNvSpPr>
          <p:nvPr/>
        </p:nvSpPr>
        <p:spPr bwMode="auto">
          <a:xfrm>
            <a:off x="-34925" y="896938"/>
            <a:ext cx="9178925" cy="838200"/>
          </a:xfrm>
          <a:prstGeom prst="rect">
            <a:avLst/>
          </a:prstGeom>
          <a:solidFill>
            <a:srgbClr val="D2F4F4"/>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altLang="zh-CN" b="1" dirty="0">
                <a:solidFill>
                  <a:srgbClr val="040000"/>
                </a:solidFill>
                <a:latin typeface="Arial" charset="0"/>
                <a:cs typeface="Arial" charset="0"/>
              </a:rPr>
              <a:t>Paul wrote 2 Thessalonians in the summer AD 51 (a few months after his first letter).  The following supports this:</a:t>
            </a:r>
          </a:p>
        </p:txBody>
      </p:sp>
      <p:sp>
        <p:nvSpPr>
          <p:cNvPr id="21511" name="Text Box 7"/>
          <p:cNvSpPr txBox="1">
            <a:spLocks noChangeArrowheads="1"/>
          </p:cNvSpPr>
          <p:nvPr/>
        </p:nvSpPr>
        <p:spPr bwMode="auto">
          <a:xfrm>
            <a:off x="152400" y="2006600"/>
            <a:ext cx="7772400" cy="12001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66725" indent="-466725" defTabSz="914400" eaLnBrk="1" fontAlgn="base" hangingPunct="1">
              <a:spcBef>
                <a:spcPct val="50000"/>
              </a:spcBef>
              <a:spcAft>
                <a:spcPct val="0"/>
              </a:spcAft>
            </a:pPr>
            <a:r>
              <a:rPr lang="en-US" altLang="zh-CN" b="1" dirty="0">
                <a:solidFill>
                  <a:srgbClr val="FFFFFF"/>
                </a:solidFill>
                <a:latin typeface="Arial" charset="0"/>
                <a:cs typeface="Arial" charset="0"/>
              </a:rPr>
              <a:t>1.  Paul, Silas, and Timothy (1:1) are not known to have been together again after their stay in Corinth.</a:t>
            </a:r>
          </a:p>
        </p:txBody>
      </p:sp>
      <p:sp>
        <p:nvSpPr>
          <p:cNvPr id="21512" name="Text Box 8"/>
          <p:cNvSpPr txBox="1">
            <a:spLocks noChangeArrowheads="1"/>
          </p:cNvSpPr>
          <p:nvPr/>
        </p:nvSpPr>
        <p:spPr bwMode="auto">
          <a:xfrm>
            <a:off x="657225" y="3479800"/>
            <a:ext cx="7710488" cy="12001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66725" indent="-466725" defTabSz="914400" eaLnBrk="1" fontAlgn="base" hangingPunct="1">
              <a:spcBef>
                <a:spcPct val="50000"/>
              </a:spcBef>
              <a:spcAft>
                <a:spcPct val="0"/>
              </a:spcAft>
            </a:pPr>
            <a:r>
              <a:rPr lang="en-US" altLang="zh-CN" b="1" dirty="0">
                <a:solidFill>
                  <a:srgbClr val="FFFFFF"/>
                </a:solidFill>
                <a:latin typeface="Arial" charset="0"/>
                <a:cs typeface="Arial" charset="0"/>
              </a:rPr>
              <a:t>2.  The same general conditions exist in the church as discussed in 1 Thessalonians ( cf. 1 Thess. 4:11-12; 2 Thess. 3:6-15).</a:t>
            </a:r>
            <a:endParaRPr lang="en-US" dirty="0">
              <a:solidFill>
                <a:srgbClr val="FFFFFF"/>
              </a:solidFill>
              <a:latin typeface="Arial" charset="0"/>
              <a:cs typeface="Arial" charset="0"/>
            </a:endParaRPr>
          </a:p>
        </p:txBody>
      </p:sp>
      <p:sp>
        <p:nvSpPr>
          <p:cNvPr id="21513" name="Text Box 9"/>
          <p:cNvSpPr txBox="1">
            <a:spLocks noChangeArrowheads="1"/>
          </p:cNvSpPr>
          <p:nvPr/>
        </p:nvSpPr>
        <p:spPr bwMode="auto">
          <a:xfrm>
            <a:off x="982663" y="4951413"/>
            <a:ext cx="8054975" cy="83026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66725" indent="-457200" defTabSz="914400" eaLnBrk="1" fontAlgn="base" hangingPunct="1">
              <a:spcBef>
                <a:spcPct val="50000"/>
              </a:spcBef>
              <a:spcAft>
                <a:spcPct val="0"/>
              </a:spcAft>
            </a:pPr>
            <a:r>
              <a:rPr lang="en-US" altLang="zh-CN" b="1" dirty="0">
                <a:solidFill>
                  <a:srgbClr val="FFFFFF"/>
                </a:solidFill>
                <a:latin typeface="Arial" charset="0"/>
                <a:cs typeface="Arial" charset="0"/>
              </a:rPr>
              <a:t>3.  These men apparently stayed in Corinth another year.  </a:t>
            </a:r>
            <a:endParaRPr lang="en-US" dirty="0">
              <a:solidFill>
                <a:srgbClr val="FFFFFF"/>
              </a:solidFill>
              <a:latin typeface="Arial" charset="0"/>
              <a:cs typeface="Arial" charset="0"/>
            </a:endParaRPr>
          </a:p>
        </p:txBody>
      </p:sp>
      <p:sp>
        <p:nvSpPr>
          <p:cNvPr id="2" name="Title 1"/>
          <p:cNvSpPr>
            <a:spLocks noGrp="1"/>
          </p:cNvSpPr>
          <p:nvPr>
            <p:ph type="title" idx="4294967295"/>
          </p:nvPr>
        </p:nvSpPr>
        <p:spPr>
          <a:xfrm>
            <a:off x="1490041" y="115888"/>
            <a:ext cx="5410148" cy="657225"/>
          </a:xfrm>
          <a:solidFill>
            <a:srgbClr val="3333CC"/>
          </a:solidFill>
        </p:spPr>
        <p:txBody>
          <a:bodyPr wrap="square">
            <a:spAutoFit/>
          </a:bodyPr>
          <a:lstStyle/>
          <a:p>
            <a:pPr algn="ctr" eaLnBrk="1" hangingPunct="1">
              <a:defRPr/>
            </a:pPr>
            <a:r>
              <a:rPr lang="en-US" sz="4000" kern="1200" dirty="0">
                <a:solidFill>
                  <a:schemeClr val="bg1"/>
                </a:solidFill>
                <a:latin typeface="Arial" charset="0"/>
                <a:ea typeface="ＭＳ Ｐゴシック" charset="0"/>
                <a:cs typeface="Arial" charset="0"/>
              </a:rPr>
              <a:t>Date</a:t>
            </a:r>
          </a:p>
        </p:txBody>
      </p:sp>
      <p:sp>
        <p:nvSpPr>
          <p:cNvPr id="9" name="Text Box 9"/>
          <p:cNvSpPr txBox="1">
            <a:spLocks noChangeArrowheads="1"/>
          </p:cNvSpPr>
          <p:nvPr/>
        </p:nvSpPr>
        <p:spPr bwMode="auto">
          <a:xfrm>
            <a:off x="827088" y="6054725"/>
            <a:ext cx="8054975" cy="830263"/>
          </a:xfrm>
          <a:prstGeom prst="rect">
            <a:avLst/>
          </a:prstGeom>
          <a:solidFill>
            <a:srgbClr val="D2F4F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altLang="zh-CN" b="1" dirty="0">
                <a:solidFill>
                  <a:srgbClr val="040000"/>
                </a:solidFill>
                <a:latin typeface="Arial" charset="0"/>
                <a:cs typeface="Arial" charset="0"/>
              </a:rPr>
              <a:t>	At the very latest, the second letter precedes Paul</a:t>
            </a:r>
            <a:r>
              <a:rPr lang="fr-FR" altLang="zh-CN" b="1" dirty="0">
                <a:solidFill>
                  <a:srgbClr val="040000"/>
                </a:solidFill>
                <a:latin typeface="Arial" charset="0"/>
                <a:cs typeface="Arial" charset="0"/>
              </a:rPr>
              <a:t>'</a:t>
            </a:r>
            <a:r>
              <a:rPr lang="en-US" altLang="zh-CN" b="1" dirty="0">
                <a:solidFill>
                  <a:srgbClr val="040000"/>
                </a:solidFill>
                <a:latin typeface="Arial" charset="0"/>
                <a:cs typeface="Arial" charset="0"/>
              </a:rPr>
              <a:t>s visit to them five years later. </a:t>
            </a:r>
            <a:endParaRPr lang="en-US" b="1" dirty="0">
              <a:solidFill>
                <a:srgbClr val="040000"/>
              </a:solidFill>
              <a:latin typeface="Arial" charset="0"/>
              <a:cs typeface="Arial" charset="0"/>
            </a:endParaRPr>
          </a:p>
        </p:txBody>
      </p:sp>
    </p:spTree>
    <p:extLst>
      <p:ext uri="{BB962C8B-B14F-4D97-AF65-F5344CB8AC3E}">
        <p14:creationId xmlns:p14="http://schemas.microsoft.com/office/powerpoint/2010/main" val="2138071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511"/>
                                        </p:tgtEl>
                                        <p:attrNameLst>
                                          <p:attrName>style.visibility</p:attrName>
                                        </p:attrNameLst>
                                      </p:cBhvr>
                                      <p:to>
                                        <p:strVal val="visible"/>
                                      </p:to>
                                    </p:set>
                                    <p:anim calcmode="lin" valueType="num">
                                      <p:cBhvr additive="base">
                                        <p:cTn id="7" dur="500" fill="hold"/>
                                        <p:tgtEl>
                                          <p:spTgt spid="21511"/>
                                        </p:tgtEl>
                                        <p:attrNameLst>
                                          <p:attrName>ppt_x</p:attrName>
                                        </p:attrNameLst>
                                      </p:cBhvr>
                                      <p:tavLst>
                                        <p:tav tm="0">
                                          <p:val>
                                            <p:strVal val="0-#ppt_w/2"/>
                                          </p:val>
                                        </p:tav>
                                        <p:tav tm="100000">
                                          <p:val>
                                            <p:strVal val="#ppt_x"/>
                                          </p:val>
                                        </p:tav>
                                      </p:tavLst>
                                    </p:anim>
                                    <p:anim calcmode="lin" valueType="num">
                                      <p:cBhvr additive="base">
                                        <p:cTn id="8" dur="500" fill="hold"/>
                                        <p:tgtEl>
                                          <p:spTgt spid="2151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1512"/>
                                        </p:tgtEl>
                                        <p:attrNameLst>
                                          <p:attrName>style.visibility</p:attrName>
                                        </p:attrNameLst>
                                      </p:cBhvr>
                                      <p:to>
                                        <p:strVal val="visible"/>
                                      </p:to>
                                    </p:set>
                                    <p:anim calcmode="lin" valueType="num">
                                      <p:cBhvr additive="base">
                                        <p:cTn id="13" dur="500" fill="hold"/>
                                        <p:tgtEl>
                                          <p:spTgt spid="21512"/>
                                        </p:tgtEl>
                                        <p:attrNameLst>
                                          <p:attrName>ppt_x</p:attrName>
                                        </p:attrNameLst>
                                      </p:cBhvr>
                                      <p:tavLst>
                                        <p:tav tm="0">
                                          <p:val>
                                            <p:strVal val="0-#ppt_w/2"/>
                                          </p:val>
                                        </p:tav>
                                        <p:tav tm="100000">
                                          <p:val>
                                            <p:strVal val="#ppt_x"/>
                                          </p:val>
                                        </p:tav>
                                      </p:tavLst>
                                    </p:anim>
                                    <p:anim calcmode="lin" valueType="num">
                                      <p:cBhvr additive="base">
                                        <p:cTn id="14" dur="500" fill="hold"/>
                                        <p:tgtEl>
                                          <p:spTgt spid="2151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1513"/>
                                        </p:tgtEl>
                                        <p:attrNameLst>
                                          <p:attrName>style.visibility</p:attrName>
                                        </p:attrNameLst>
                                      </p:cBhvr>
                                      <p:to>
                                        <p:strVal val="visible"/>
                                      </p:to>
                                    </p:set>
                                    <p:anim calcmode="lin" valueType="num">
                                      <p:cBhvr additive="base">
                                        <p:cTn id="19" dur="500" fill="hold"/>
                                        <p:tgtEl>
                                          <p:spTgt spid="21513"/>
                                        </p:tgtEl>
                                        <p:attrNameLst>
                                          <p:attrName>ppt_x</p:attrName>
                                        </p:attrNameLst>
                                      </p:cBhvr>
                                      <p:tavLst>
                                        <p:tav tm="0">
                                          <p:val>
                                            <p:strVal val="0-#ppt_w/2"/>
                                          </p:val>
                                        </p:tav>
                                        <p:tav tm="100000">
                                          <p:val>
                                            <p:strVal val="#ppt_x"/>
                                          </p:val>
                                        </p:tav>
                                      </p:tavLst>
                                    </p:anim>
                                    <p:anim calcmode="lin" valueType="num">
                                      <p:cBhvr additive="base">
                                        <p:cTn id="20" dur="500" fill="hold"/>
                                        <p:tgtEl>
                                          <p:spTgt spid="21513"/>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0-#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1" grpId="0" animBg="1" autoUpdateAnimBg="0"/>
      <p:bldP spid="21512" grpId="0" animBg="1" autoUpdateAnimBg="0"/>
      <p:bldP spid="21513" grpId="0" animBg="1" autoUpdateAnimBg="0"/>
      <p:bldP spid="9" grpId="0"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Tribulation Corrections</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800" b="1" dirty="0">
                <a:solidFill>
                  <a:srgbClr val="FFFFFF"/>
                </a:solidFill>
                <a:effectLst>
                  <a:glow rad="127000">
                    <a:srgbClr val="000000"/>
                  </a:glow>
                </a:effectLst>
                <a:latin typeface="Arial" charset="0"/>
                <a:ea typeface="ＭＳ Ｐゴシック" charset="0"/>
                <a:cs typeface="ＭＳ Ｐゴシック" charset="0"/>
              </a:rPr>
              <a:t>2 Thessalonians</a:t>
            </a:r>
          </a:p>
        </p:txBody>
      </p:sp>
    </p:spTree>
    <p:extLst>
      <p:ext uri="{BB962C8B-B14F-4D97-AF65-F5344CB8AC3E}">
        <p14:creationId xmlns:p14="http://schemas.microsoft.com/office/powerpoint/2010/main" val="222187722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8" name="Picture 10"/>
          <p:cNvPicPr>
            <a:picLocks noChangeAspect="1" noChangeArrowheads="1"/>
          </p:cNvPicPr>
          <p:nvPr/>
        </p:nvPicPr>
        <p:blipFill>
          <a:blip r:embed="rId3">
            <a:lum bright="-20000" contrast="20000"/>
            <a:extLst>
              <a:ext uri="{28A0092B-C50C-407E-A947-70E740481C1C}">
                <a14:useLocalDpi xmlns:a14="http://schemas.microsoft.com/office/drawing/2010/main"/>
              </a:ext>
            </a:extLst>
          </a:blip>
          <a:srcRect/>
          <a:stretch>
            <a:fillRect/>
          </a:stretch>
        </p:blipFill>
        <p:spPr bwMode="auto">
          <a:xfrm>
            <a:off x="412750" y="196850"/>
            <a:ext cx="7734300" cy="6335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4386" name="Text Box 2"/>
          <p:cNvSpPr txBox="1">
            <a:spLocks noChangeArrowheads="1"/>
          </p:cNvSpPr>
          <p:nvPr/>
        </p:nvSpPr>
        <p:spPr bwMode="auto">
          <a:xfrm>
            <a:off x="8410575" y="4445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b="1">
                <a:solidFill>
                  <a:srgbClr val="003366"/>
                </a:solidFill>
                <a:latin typeface="Arial" charset="0"/>
                <a:cs typeface="Arial" charset="0"/>
              </a:rPr>
              <a:t>212</a:t>
            </a:r>
          </a:p>
        </p:txBody>
      </p:sp>
      <p:sp>
        <p:nvSpPr>
          <p:cNvPr id="22532" name="Text Box 4"/>
          <p:cNvSpPr txBox="1">
            <a:spLocks noChangeArrowheads="1"/>
          </p:cNvSpPr>
          <p:nvPr/>
        </p:nvSpPr>
        <p:spPr bwMode="auto">
          <a:xfrm>
            <a:off x="107950" y="3092450"/>
            <a:ext cx="4810125" cy="1430338"/>
          </a:xfrm>
          <a:prstGeom prst="rect">
            <a:avLst/>
          </a:prstGeom>
          <a:solidFill>
            <a:srgbClr val="D2F4F4"/>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altLang="zh-CN" sz="2800" b="1" u="sng">
                <a:solidFill>
                  <a:srgbClr val="040000"/>
                </a:solidFill>
                <a:latin typeface="Arial" charset="0"/>
                <a:cs typeface="Arial" charset="0"/>
              </a:rPr>
              <a:t>Origin</a:t>
            </a:r>
            <a:r>
              <a:rPr lang="en-US" altLang="zh-CN" sz="2800" b="1">
                <a:solidFill>
                  <a:srgbClr val="040000"/>
                </a:solidFill>
                <a:latin typeface="Arial" charset="0"/>
                <a:cs typeface="Arial" charset="0"/>
              </a:rPr>
              <a:t> </a:t>
            </a:r>
          </a:p>
          <a:p>
            <a:pPr algn="ctr" defTabSz="914400" eaLnBrk="1" fontAlgn="base" hangingPunct="1">
              <a:spcBef>
                <a:spcPct val="50000"/>
              </a:spcBef>
              <a:spcAft>
                <a:spcPct val="0"/>
              </a:spcAft>
            </a:pPr>
            <a:r>
              <a:rPr lang="en-US" altLang="zh-CN" sz="2800" b="1">
                <a:solidFill>
                  <a:srgbClr val="040000"/>
                </a:solidFill>
                <a:latin typeface="Arial" charset="0"/>
                <a:cs typeface="Arial" charset="0"/>
              </a:rPr>
              <a:t>Paul wrote from Corinth</a:t>
            </a:r>
          </a:p>
        </p:txBody>
      </p:sp>
      <p:sp>
        <p:nvSpPr>
          <p:cNvPr id="22533" name="Text Box 5"/>
          <p:cNvSpPr txBox="1">
            <a:spLocks noChangeArrowheads="1"/>
          </p:cNvSpPr>
          <p:nvPr/>
        </p:nvSpPr>
        <p:spPr bwMode="auto">
          <a:xfrm>
            <a:off x="2089150" y="44450"/>
            <a:ext cx="4810125" cy="2192338"/>
          </a:xfrm>
          <a:prstGeom prst="rect">
            <a:avLst/>
          </a:prstGeom>
          <a:solidFill>
            <a:srgbClr val="D2F4F4"/>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altLang="zh-CN" sz="2800" b="1" u="sng">
                <a:solidFill>
                  <a:srgbClr val="040000"/>
                </a:solidFill>
                <a:latin typeface="Arial" charset="0"/>
                <a:cs typeface="Arial" charset="0"/>
              </a:rPr>
              <a:t>Recipients</a:t>
            </a:r>
            <a:endParaRPr lang="en-US" altLang="zh-CN" sz="2800" b="1">
              <a:solidFill>
                <a:srgbClr val="040000"/>
              </a:solidFill>
              <a:latin typeface="Arial" charset="0"/>
              <a:cs typeface="Arial" charset="0"/>
            </a:endParaRPr>
          </a:p>
          <a:p>
            <a:pPr algn="ctr" defTabSz="914400" eaLnBrk="1" fontAlgn="base" hangingPunct="1">
              <a:spcBef>
                <a:spcPct val="50000"/>
              </a:spcBef>
              <a:spcAft>
                <a:spcPct val="0"/>
              </a:spcAft>
            </a:pPr>
            <a:r>
              <a:rPr lang="en-US" altLang="zh-CN" sz="2800" b="1">
                <a:solidFill>
                  <a:srgbClr val="040000"/>
                </a:solidFill>
                <a:latin typeface="Arial" charset="0"/>
                <a:cs typeface="Arial" charset="0"/>
              </a:rPr>
              <a:t>To the Thessalonian believers north of him in the province of Macedonia</a:t>
            </a:r>
          </a:p>
        </p:txBody>
      </p:sp>
      <p:sp>
        <p:nvSpPr>
          <p:cNvPr id="22536" name="Line 8"/>
          <p:cNvSpPr>
            <a:spLocks noChangeShapeType="1"/>
          </p:cNvSpPr>
          <p:nvPr/>
        </p:nvSpPr>
        <p:spPr bwMode="auto">
          <a:xfrm flipV="1">
            <a:off x="1022350" y="958850"/>
            <a:ext cx="381000" cy="1371600"/>
          </a:xfrm>
          <a:prstGeom prst="line">
            <a:avLst/>
          </a:prstGeom>
          <a:noFill/>
          <a:ln w="57150">
            <a:solidFill>
              <a:srgbClr val="FF0000"/>
            </a:solidFill>
            <a:miter lim="800000"/>
            <a:headEnd/>
            <a:tailEnd type="triangle" w="lg" len="lg"/>
          </a:ln>
          <a:extLst>
            <a:ext uri="{909E8E84-426E-40dd-AFC4-6F175D3DCCD1}">
              <a14:hiddenFill xmlns:a14="http://schemas.microsoft.com/office/drawing/2010/main" xmlns="">
                <a:noFill/>
              </a14:hiddenFill>
            </a:ext>
          </a:extLst>
        </p:spPr>
        <p:txBody>
          <a:bodyPr wrap="none"/>
          <a:lstStyle/>
          <a:p>
            <a:pPr defTabSz="914400" fontAlgn="base">
              <a:spcBef>
                <a:spcPct val="0"/>
              </a:spcBef>
              <a:spcAft>
                <a:spcPct val="0"/>
              </a:spcAft>
            </a:pPr>
            <a:endParaRPr lang="en-US" sz="2400">
              <a:solidFill>
                <a:srgbClr val="003366"/>
              </a:solidFill>
              <a:latin typeface="Times New Roman" charset="0"/>
              <a:ea typeface="ＭＳ Ｐゴシック" charset="0"/>
              <a:cs typeface="ＭＳ Ｐゴシック" charset="0"/>
            </a:endParaRPr>
          </a:p>
        </p:txBody>
      </p:sp>
      <p:sp>
        <p:nvSpPr>
          <p:cNvPr id="144390" name="Title 1"/>
          <p:cNvSpPr>
            <a:spLocks noGrp="1"/>
          </p:cNvSpPr>
          <p:nvPr>
            <p:ph type="title" idx="4294967295"/>
          </p:nvPr>
        </p:nvSpPr>
        <p:spPr>
          <a:xfrm>
            <a:off x="2916238" y="6165850"/>
            <a:ext cx="6227762" cy="638175"/>
          </a:xfrm>
          <a:solidFill>
            <a:schemeClr val="bg2"/>
          </a:solidFill>
        </p:spPr>
        <p:txBody>
          <a:bodyPr/>
          <a:lstStyle/>
          <a:p>
            <a:pPr algn="ctr"/>
            <a:r>
              <a:rPr lang="en-US">
                <a:solidFill>
                  <a:schemeClr val="bg1"/>
                </a:solidFill>
                <a:latin typeface="Arial" charset="0"/>
                <a:ea typeface="ＭＳ Ｐゴシック" charset="0"/>
                <a:cs typeface="ＭＳ Ｐゴシック" charset="0"/>
              </a:rPr>
              <a:t>From Where to Where?</a:t>
            </a:r>
          </a:p>
        </p:txBody>
      </p:sp>
    </p:spTree>
    <p:extLst>
      <p:ext uri="{BB962C8B-B14F-4D97-AF65-F5344CB8AC3E}">
        <p14:creationId xmlns:p14="http://schemas.microsoft.com/office/powerpoint/2010/main" val="35520866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2538"/>
                                        </p:tgtEl>
                                        <p:attrNameLst>
                                          <p:attrName>style.visibility</p:attrName>
                                        </p:attrNameLst>
                                      </p:cBhvr>
                                      <p:to>
                                        <p:strVal val="visible"/>
                                      </p:to>
                                    </p:set>
                                    <p:animEffect transition="in" filter="checkerboard(across)">
                                      <p:cBhvr>
                                        <p:cTn id="7" dur="500"/>
                                        <p:tgtEl>
                                          <p:spTgt spid="225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22532"/>
                                        </p:tgtEl>
                                        <p:attrNameLst>
                                          <p:attrName>style.visibility</p:attrName>
                                        </p:attrNameLst>
                                      </p:cBhvr>
                                      <p:to>
                                        <p:strVal val="visible"/>
                                      </p:to>
                                    </p:set>
                                    <p:anim calcmode="lin" valueType="num">
                                      <p:cBhvr additive="base">
                                        <p:cTn id="12" dur="500" fill="hold"/>
                                        <p:tgtEl>
                                          <p:spTgt spid="22532"/>
                                        </p:tgtEl>
                                        <p:attrNameLst>
                                          <p:attrName>ppt_x</p:attrName>
                                        </p:attrNameLst>
                                      </p:cBhvr>
                                      <p:tavLst>
                                        <p:tav tm="0">
                                          <p:val>
                                            <p:strVal val="0-#ppt_w/2"/>
                                          </p:val>
                                        </p:tav>
                                        <p:tav tm="100000">
                                          <p:val>
                                            <p:strVal val="#ppt_x"/>
                                          </p:val>
                                        </p:tav>
                                      </p:tavLst>
                                    </p:anim>
                                    <p:anim calcmode="lin" valueType="num">
                                      <p:cBhvr additive="base">
                                        <p:cTn id="13" dur="500" fill="hold"/>
                                        <p:tgtEl>
                                          <p:spTgt spid="22532"/>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22536"/>
                                        </p:tgtEl>
                                        <p:attrNameLst>
                                          <p:attrName>style.visibility</p:attrName>
                                        </p:attrNameLst>
                                      </p:cBhvr>
                                      <p:to>
                                        <p:strVal val="visible"/>
                                      </p:to>
                                    </p:set>
                                    <p:anim calcmode="lin" valueType="num">
                                      <p:cBhvr additive="base">
                                        <p:cTn id="18" dur="500" fill="hold"/>
                                        <p:tgtEl>
                                          <p:spTgt spid="22536"/>
                                        </p:tgtEl>
                                        <p:attrNameLst>
                                          <p:attrName>ppt_x</p:attrName>
                                        </p:attrNameLst>
                                      </p:cBhvr>
                                      <p:tavLst>
                                        <p:tav tm="0">
                                          <p:val>
                                            <p:strVal val="0-#ppt_w/2"/>
                                          </p:val>
                                        </p:tav>
                                        <p:tav tm="100000">
                                          <p:val>
                                            <p:strVal val="#ppt_x"/>
                                          </p:val>
                                        </p:tav>
                                      </p:tavLst>
                                    </p:anim>
                                    <p:anim calcmode="lin" valueType="num">
                                      <p:cBhvr additive="base">
                                        <p:cTn id="19" dur="500" fill="hold"/>
                                        <p:tgtEl>
                                          <p:spTgt spid="22536"/>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22533"/>
                                        </p:tgtEl>
                                        <p:attrNameLst>
                                          <p:attrName>style.visibility</p:attrName>
                                        </p:attrNameLst>
                                      </p:cBhvr>
                                      <p:to>
                                        <p:strVal val="visible"/>
                                      </p:to>
                                    </p:set>
                                    <p:anim calcmode="lin" valueType="num">
                                      <p:cBhvr additive="base">
                                        <p:cTn id="24" dur="500" fill="hold"/>
                                        <p:tgtEl>
                                          <p:spTgt spid="22533"/>
                                        </p:tgtEl>
                                        <p:attrNameLst>
                                          <p:attrName>ppt_x</p:attrName>
                                        </p:attrNameLst>
                                      </p:cBhvr>
                                      <p:tavLst>
                                        <p:tav tm="0">
                                          <p:val>
                                            <p:strVal val="1+#ppt_w/2"/>
                                          </p:val>
                                        </p:tav>
                                        <p:tav tm="100000">
                                          <p:val>
                                            <p:strVal val="#ppt_x"/>
                                          </p:val>
                                        </p:tav>
                                      </p:tavLst>
                                    </p:anim>
                                    <p:anim calcmode="lin" valueType="num">
                                      <p:cBhvr additive="base">
                                        <p:cTn id="25" dur="500" fill="hold"/>
                                        <p:tgtEl>
                                          <p:spTgt spid="225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animBg="1" autoUpdateAnimBg="0"/>
      <p:bldP spid="22533" grpId="0" animBg="1" autoUpdateAnimBg="0"/>
      <p:bldP spid="2253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Times New Roman"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algn="ctr" defTabSz="914400" fontAlgn="base">
              <a:spcBef>
                <a:spcPct val="50000"/>
              </a:spcBef>
              <a:spcAft>
                <a:spcPct val="0"/>
              </a:spcAft>
              <a:defRPr/>
            </a:pPr>
            <a:r>
              <a:rPr lang="en-US" sz="2000" b="1" dirty="0">
                <a:solidFill>
                  <a:srgbClr val="000000"/>
                </a:solidFill>
                <a:latin typeface="Arial" charset="0"/>
                <a:ea typeface="Times New Roman"/>
                <a:cs typeface="Times New Roman"/>
              </a:rPr>
              <a:t>"To the remotest part of the earth" (Acts 1:8)</a:t>
            </a:r>
          </a:p>
          <a:p>
            <a:pPr defTabSz="914400" fontAlgn="base">
              <a:spcBef>
                <a:spcPct val="0"/>
              </a:spcBef>
              <a:spcAft>
                <a:spcPct val="0"/>
              </a:spcAft>
              <a:defRPr/>
            </a:pPr>
            <a:r>
              <a:rPr lang="en-US" sz="1600" b="1" dirty="0">
                <a:solidFill>
                  <a:srgbClr val="000000"/>
                </a:solidFill>
                <a:latin typeface="Arial" charset="0"/>
                <a:ea typeface="Times New Roman"/>
                <a:cs typeface="Times New Roman"/>
              </a:rPr>
              <a:t>Acts </a:t>
            </a:r>
            <a:r>
              <a:rPr lang="en-US" sz="2000" b="1" dirty="0">
                <a:solidFill>
                  <a:srgbClr val="000000"/>
                </a:solidFill>
                <a:latin typeface="Arial" charset="0"/>
                <a:ea typeface="Times New Roman"/>
                <a:cs typeface="Times New Roman"/>
              </a:rPr>
              <a:t>9  13       14    15  16          18           21     27     28</a:t>
            </a:r>
          </a:p>
        </p:txBody>
      </p:sp>
      <p:sp>
        <p:nvSpPr>
          <p:cNvPr id="146435"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200" b="1">
                <a:solidFill>
                  <a:srgbClr val="FFFFFF"/>
                </a:solidFill>
                <a:latin typeface="Arial Narrow" charset="0"/>
                <a:cs typeface="Times New Roman" charset="0"/>
              </a:rPr>
              <a:t>Fall 49</a:t>
            </a:r>
          </a:p>
          <a:p>
            <a:pPr algn="ctr" defTabSz="914400" eaLnBrk="1" fontAlgn="base" hangingPunct="1">
              <a:spcBef>
                <a:spcPct val="50000"/>
              </a:spcBef>
              <a:spcAft>
                <a:spcPct val="0"/>
              </a:spcAft>
            </a:pPr>
            <a:r>
              <a:rPr lang="en-US" sz="1600" b="1">
                <a:solidFill>
                  <a:srgbClr val="FFFFFF"/>
                </a:solidFill>
                <a:latin typeface="Arial Narrow" charset="0"/>
                <a:cs typeface="Times New Roman" charset="0"/>
              </a:rPr>
              <a:t>The</a:t>
            </a:r>
          </a:p>
          <a:p>
            <a:pPr algn="ctr" defTabSz="914400" eaLnBrk="1" fontAlgn="base" hangingPunct="1">
              <a:spcBef>
                <a:spcPct val="0"/>
              </a:spcBef>
              <a:spcAft>
                <a:spcPct val="0"/>
              </a:spcAft>
            </a:pPr>
            <a:r>
              <a:rPr lang="en-US" sz="1600" b="1">
                <a:solidFill>
                  <a:srgbClr val="FFFFFF"/>
                </a:solidFill>
                <a:latin typeface="Arial Narrow" charset="0"/>
                <a:cs typeface="Times New Roman" charset="0"/>
              </a:rPr>
              <a:t>Council</a:t>
            </a:r>
          </a:p>
        </p:txBody>
      </p:sp>
      <p:sp>
        <p:nvSpPr>
          <p:cNvPr id="146436"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defTabSz="914400" eaLnBrk="1" fontAlgn="base" hangingPunct="1">
              <a:spcBef>
                <a:spcPct val="50000"/>
              </a:spcBef>
              <a:spcAft>
                <a:spcPct val="0"/>
              </a:spcAft>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146437"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46438" name="Text Box 20"/>
          <p:cNvSpPr txBox="1">
            <a:spLocks noChangeArrowheads="1"/>
          </p:cNvSpPr>
          <p:nvPr/>
        </p:nvSpPr>
        <p:spPr bwMode="auto">
          <a:xfrm>
            <a:off x="8296275" y="2324100"/>
            <a:ext cx="847725"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200" b="1">
                <a:solidFill>
                  <a:srgbClr val="FFFFFF"/>
                </a:solidFill>
                <a:latin typeface="Arial Narrow" charset="0"/>
                <a:cs typeface="Times New Roman" charset="0"/>
              </a:rPr>
              <a:t>Spring 68</a:t>
            </a:r>
          </a:p>
          <a:p>
            <a:pPr algn="ctr" defTabSz="914400" eaLnBrk="1" fontAlgn="base" hangingPunct="1">
              <a:spcBef>
                <a:spcPct val="50000"/>
              </a:spcBef>
              <a:spcAft>
                <a:spcPct val="0"/>
              </a:spcAft>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146439"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pPr>
            <a:r>
              <a:rPr lang="en-US" sz="2000" b="1">
                <a:solidFill>
                  <a:srgbClr val="FFFFFF"/>
                </a:solidFill>
                <a:latin typeface="Arial Narrow" charset="0"/>
                <a:cs typeface="Times New Roman" charset="0"/>
              </a:rPr>
              <a:t>35           48          49          50          52  53          57        60             62              67           68     95</a:t>
            </a:r>
          </a:p>
        </p:txBody>
      </p:sp>
      <p:sp>
        <p:nvSpPr>
          <p:cNvPr id="146440" name="Text Box 7"/>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defTabSz="914400" eaLnBrk="1" fontAlgn="base" hangingPunct="1">
              <a:spcBef>
                <a:spcPct val="0"/>
              </a:spcBef>
              <a:spcAft>
                <a:spcPct val="0"/>
              </a:spcAft>
            </a:pPr>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defTabSz="914400" eaLnBrk="1" fontAlgn="base" hangingPunct="1">
              <a:spcBef>
                <a:spcPct val="50000"/>
              </a:spcBef>
              <a:spcAft>
                <a:spcPct val="0"/>
              </a:spcAft>
            </a:pPr>
            <a:endParaRPr lang="en-US" sz="900" b="1">
              <a:solidFill>
                <a:srgbClr val="000000"/>
              </a:solidFill>
              <a:latin typeface="Arial Narrow" charset="0"/>
              <a:cs typeface="Times New Roman" charset="0"/>
            </a:endParaRPr>
          </a:p>
        </p:txBody>
      </p:sp>
      <p:sp>
        <p:nvSpPr>
          <p:cNvPr id="146441" name="Text Box 9"/>
          <p:cNvSpPr txBox="1">
            <a:spLocks noChangeArrowheads="1"/>
          </p:cNvSpPr>
          <p:nvPr/>
        </p:nvSpPr>
        <p:spPr bwMode="auto">
          <a:xfrm>
            <a:off x="3743325"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defTabSz="914400" eaLnBrk="1" fontAlgn="base" hangingPunct="1">
              <a:spcBef>
                <a:spcPct val="0"/>
              </a:spcBef>
              <a:spcAft>
                <a:spcPct val="0"/>
              </a:spcAft>
            </a:pPr>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defTabSz="914400" eaLnBrk="1" fontAlgn="base" hangingPunct="1">
              <a:spcBef>
                <a:spcPct val="50000"/>
              </a:spcBef>
              <a:spcAft>
                <a:spcPct val="0"/>
              </a:spcAft>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defTabSz="914400" eaLnBrk="1" fontAlgn="base" hangingPunct="1">
              <a:spcBef>
                <a:spcPct val="0"/>
              </a:spcBef>
              <a:spcAft>
                <a:spcPct val="0"/>
              </a:spcAft>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defTabSz="914400" eaLnBrk="1" fontAlgn="base" hangingPunct="1">
              <a:spcBef>
                <a:spcPct val="50000"/>
              </a:spcBef>
              <a:spcAft>
                <a:spcPct val="0"/>
              </a:spcAft>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defTabSz="914400" eaLnBrk="1" fontAlgn="base" hangingPunct="1">
              <a:spcBef>
                <a:spcPct val="0"/>
              </a:spcBef>
              <a:spcAft>
                <a:spcPct val="0"/>
              </a:spcAft>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defTabSz="914400" eaLnBrk="1" fontAlgn="base" hangingPunct="1">
              <a:spcBef>
                <a:spcPct val="50000"/>
              </a:spcBef>
              <a:spcAft>
                <a:spcPct val="0"/>
              </a:spcAft>
              <a:defRPr/>
            </a:pPr>
            <a:endParaRPr lang="en-US" sz="1000" b="1">
              <a:solidFill>
                <a:srgbClr val="FFFFFF"/>
              </a:solidFill>
              <a:latin typeface="Arial Narrow" charset="0"/>
              <a:cs typeface="Times New Roman" charset="0"/>
            </a:endParaRPr>
          </a:p>
        </p:txBody>
      </p:sp>
      <p:sp>
        <p:nvSpPr>
          <p:cNvPr id="146444"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2000" b="1">
                <a:solidFill>
                  <a:srgbClr val="FFFFFF"/>
                </a:solidFill>
                <a:latin typeface="Arial" charset="0"/>
                <a:cs typeface="Arial" charset="0"/>
              </a:rPr>
              <a:t>38</a:t>
            </a:r>
            <a:br>
              <a:rPr lang="en-US" sz="2000" b="1">
                <a:solidFill>
                  <a:srgbClr val="FFFFFF"/>
                </a:solidFill>
                <a:latin typeface="Arial" charset="0"/>
                <a:cs typeface="Arial" charset="0"/>
              </a:rPr>
            </a:br>
            <a:r>
              <a:rPr lang="en-US" sz="2000" b="1">
                <a:solidFill>
                  <a:srgbClr val="FFFFFF"/>
                </a:solidFill>
                <a:latin typeface="Arial" charset="0"/>
                <a:cs typeface="Arial" charset="0"/>
              </a:rPr>
              <a:t>124</a:t>
            </a:r>
            <a:br>
              <a:rPr lang="en-US" sz="2000" b="1">
                <a:solidFill>
                  <a:srgbClr val="FFFFFF"/>
                </a:solidFill>
                <a:latin typeface="Arial" charset="0"/>
                <a:cs typeface="Arial" charset="0"/>
              </a:rPr>
            </a:br>
            <a:r>
              <a:rPr lang="en-US" sz="2000" b="1">
                <a:solidFill>
                  <a:srgbClr val="FFFFFF"/>
                </a:solidFill>
                <a:latin typeface="Arial" charset="0"/>
                <a:cs typeface="Arial" charset="0"/>
              </a:rPr>
              <a:t>39-41</a:t>
            </a:r>
          </a:p>
        </p:txBody>
      </p:sp>
      <p:sp>
        <p:nvSpPr>
          <p:cNvPr id="146445" name="Text Box 9"/>
          <p:cNvSpPr txBox="1">
            <a:spLocks noChangeArrowheads="1"/>
          </p:cNvSpPr>
          <p:nvPr/>
        </p:nvSpPr>
        <p:spPr bwMode="auto">
          <a:xfrm>
            <a:off x="63246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defTabSz="914400" eaLnBrk="1" fontAlgn="base" hangingPunct="1">
              <a:spcBef>
                <a:spcPct val="0"/>
              </a:spcBef>
              <a:spcAft>
                <a:spcPct val="0"/>
              </a:spcAft>
            </a:pPr>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defTabSz="914400" eaLnBrk="1" fontAlgn="base" hangingPunct="1">
              <a:spcBef>
                <a:spcPct val="50000"/>
              </a:spcBef>
              <a:spcAft>
                <a:spcPct val="0"/>
              </a:spcAft>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dirty="0">
                <a:solidFill>
                  <a:srgbClr val="FFFFFF"/>
                </a:solidFill>
                <a:latin typeface="Arial" charset="0"/>
                <a:cs typeface="Times New Roman" charset="0"/>
              </a:rPr>
              <a:t>NT Overview (Paul</a:t>
            </a:r>
            <a:r>
              <a:rPr lang="fr-FR" altLang="ja-JP" sz="4000" b="1" dirty="0">
                <a:solidFill>
                  <a:srgbClr val="FFFFFF"/>
                </a:solidFill>
                <a:latin typeface="Arial" charset="0"/>
                <a:cs typeface="Times New Roman" charset="0"/>
              </a:rPr>
              <a:t>'</a:t>
            </a:r>
            <a:r>
              <a:rPr lang="en-US" altLang="ja-JP" sz="4000" b="1" dirty="0">
                <a:solidFill>
                  <a:srgbClr val="FFFFFF"/>
                </a:solidFill>
                <a:latin typeface="Arial" charset="0"/>
                <a:cs typeface="Times New Roman" charset="0"/>
              </a:rPr>
              <a:t>s Letters)</a:t>
            </a:r>
            <a:endParaRPr lang="en-US" sz="4000" b="1" dirty="0">
              <a:solidFill>
                <a:srgbClr val="FFFFFF"/>
              </a:solidFill>
              <a:latin typeface="Arial" charset="0"/>
              <a:cs typeface="Times New Roman" charset="0"/>
            </a:endParaRPr>
          </a:p>
        </p:txBody>
      </p:sp>
      <p:sp>
        <p:nvSpPr>
          <p:cNvPr id="19"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48"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3"/>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sz="1800" b="1">
                <a:solidFill>
                  <a:srgbClr val="000000"/>
                </a:solidFill>
                <a:latin typeface="Arial Narrow" charset="0"/>
                <a:cs typeface="Times New Roman" charset="0"/>
              </a:rPr>
              <a:t>Pauline Epistles</a:t>
            </a:r>
            <a:endParaRPr lang="en-US" sz="1600">
              <a:solidFill>
                <a:srgbClr val="000000"/>
              </a:solidFill>
              <a:latin typeface="Arial Narrow" charset="0"/>
              <a:cs typeface="Times New Roman" charset="0"/>
            </a:endParaRPr>
          </a:p>
        </p:txBody>
      </p:sp>
      <p:sp>
        <p:nvSpPr>
          <p:cNvPr id="146459"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50000"/>
              </a:spcBef>
              <a:spcAft>
                <a:spcPct val="0"/>
              </a:spcAft>
            </a:pPr>
            <a:r>
              <a:rPr lang="en-US" sz="1200" b="1">
                <a:solidFill>
                  <a:srgbClr val="FFFFFF"/>
                </a:solidFill>
                <a:latin typeface="Arial Narrow" charset="0"/>
                <a:cs typeface="Times New Roman" charset="0"/>
              </a:rPr>
              <a:t>Pauline</a:t>
            </a:r>
            <a:endParaRPr lang="en-US" sz="1600" b="1">
              <a:solidFill>
                <a:srgbClr val="FFFFFF"/>
              </a:solidFill>
              <a:latin typeface="Arial Narrow" charset="0"/>
              <a:cs typeface="Times New Roman" charset="0"/>
            </a:endParaRPr>
          </a:p>
        </p:txBody>
      </p:sp>
      <p:sp>
        <p:nvSpPr>
          <p:cNvPr id="146460" name="Text Box 7"/>
          <p:cNvSpPr txBox="1">
            <a:spLocks noChangeArrowheads="1"/>
          </p:cNvSpPr>
          <p:nvPr/>
        </p:nvSpPr>
        <p:spPr bwMode="auto">
          <a:xfrm>
            <a:off x="2667000" y="1981200"/>
            <a:ext cx="990600" cy="13223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defTabSz="914400" eaLnBrk="1" fontAlgn="base" hangingPunct="1">
              <a:spcBef>
                <a:spcPct val="0"/>
              </a:spcBef>
              <a:spcAft>
                <a:spcPct val="0"/>
              </a:spcAft>
            </a:pPr>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defTabSz="914400" eaLnBrk="1" fontAlgn="base" hangingPunct="1">
              <a:spcBef>
                <a:spcPct val="50000"/>
              </a:spcBef>
              <a:spcAft>
                <a:spcPct val="0"/>
              </a:spcAft>
            </a:pPr>
            <a:endParaRPr lang="en-US" sz="900" b="1">
              <a:solidFill>
                <a:srgbClr val="000000"/>
              </a:solidFill>
              <a:latin typeface="Arial Narrow" charset="0"/>
              <a:cs typeface="Times New Roman" charset="0"/>
            </a:endParaRPr>
          </a:p>
        </p:txBody>
      </p:sp>
      <p:sp>
        <p:nvSpPr>
          <p:cNvPr id="146461"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defTabSz="914400" eaLnBrk="1" fontAlgn="base" hangingPunct="1">
              <a:spcBef>
                <a:spcPct val="50000"/>
              </a:spcBef>
              <a:spcAft>
                <a:spcPct val="0"/>
              </a:spcAft>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30"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146463"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146464"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146465"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Tree>
    <p:extLst>
      <p:ext uri="{BB962C8B-B14F-4D97-AF65-F5344CB8AC3E}">
        <p14:creationId xmlns:p14="http://schemas.microsoft.com/office/powerpoint/2010/main" val="22085529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Text Box 2"/>
          <p:cNvSpPr txBox="1">
            <a:spLocks noChangeArrowheads="1"/>
          </p:cNvSpPr>
          <p:nvPr/>
        </p:nvSpPr>
        <p:spPr bwMode="auto">
          <a:xfrm>
            <a:off x="8274050" y="1524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b="1">
                <a:solidFill>
                  <a:srgbClr val="003366"/>
                </a:solidFill>
                <a:latin typeface="Arial" charset="0"/>
                <a:cs typeface="Arial" charset="0"/>
              </a:rPr>
              <a:t>214</a:t>
            </a:r>
          </a:p>
        </p:txBody>
      </p:sp>
      <p:sp>
        <p:nvSpPr>
          <p:cNvPr id="27652" name="Text Box 4"/>
          <p:cNvSpPr txBox="1">
            <a:spLocks noChangeArrowheads="1"/>
          </p:cNvSpPr>
          <p:nvPr/>
        </p:nvSpPr>
        <p:spPr bwMode="auto">
          <a:xfrm>
            <a:off x="434975" y="1671638"/>
            <a:ext cx="6499225" cy="461962"/>
          </a:xfrm>
          <a:prstGeom prst="rect">
            <a:avLst/>
          </a:prstGeom>
          <a:solidFill>
            <a:srgbClr val="CCFFCC"/>
          </a:solidFill>
          <a:ln w="9525">
            <a:solidFill>
              <a:srgbClr val="000000"/>
            </a:solidFill>
            <a:miter lim="800000"/>
            <a:headEnd/>
            <a:tailEnd/>
          </a:ln>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defTabSz="914400" eaLnBrk="1" fontAlgn="base" hangingPunct="1">
              <a:spcBef>
                <a:spcPct val="0"/>
              </a:spcBef>
              <a:spcAft>
                <a:spcPct val="0"/>
              </a:spcAft>
            </a:pPr>
            <a:r>
              <a:rPr lang="en-US" altLang="zh-CN" b="1" dirty="0">
                <a:solidFill>
                  <a:srgbClr val="000000"/>
                </a:solidFill>
                <a:latin typeface="Arial" charset="0"/>
                <a:cs typeface="Arial" charset="0"/>
              </a:rPr>
              <a:t>1	</a:t>
            </a:r>
            <a:r>
              <a:rPr lang="en-US" altLang="zh-CN" b="1" dirty="0">
                <a:solidFill>
                  <a:srgbClr val="800000"/>
                </a:solidFill>
                <a:latin typeface="Arial" charset="0"/>
                <a:cs typeface="Arial" charset="0"/>
              </a:rPr>
              <a:t>Emotionally</a:t>
            </a:r>
            <a:r>
              <a:rPr lang="en-US" altLang="zh-CN" b="1" dirty="0">
                <a:solidFill>
                  <a:srgbClr val="000000"/>
                </a:solidFill>
                <a:latin typeface="Arial" charset="0"/>
                <a:cs typeface="Arial" charset="0"/>
              </a:rPr>
              <a:t>: Persevere in persecution</a:t>
            </a:r>
          </a:p>
        </p:txBody>
      </p:sp>
      <p:sp>
        <p:nvSpPr>
          <p:cNvPr id="27653" name="Text Box 5"/>
          <p:cNvSpPr txBox="1">
            <a:spLocks noChangeArrowheads="1"/>
          </p:cNvSpPr>
          <p:nvPr/>
        </p:nvSpPr>
        <p:spPr bwMode="auto">
          <a:xfrm>
            <a:off x="1741488" y="3462338"/>
            <a:ext cx="5661025" cy="466725"/>
          </a:xfrm>
          <a:prstGeom prst="rect">
            <a:avLst/>
          </a:prstGeom>
          <a:solidFill>
            <a:srgbClr val="CCFFCC"/>
          </a:solidFill>
          <a:ln w="9525">
            <a:solidFill>
              <a:srgbClr val="000000"/>
            </a:solidFill>
            <a:miter lim="800000"/>
            <a:headEnd/>
            <a:tailEnd/>
          </a:ln>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defTabSz="914400" eaLnBrk="1" fontAlgn="base" hangingPunct="1">
              <a:spcBef>
                <a:spcPct val="0"/>
              </a:spcBef>
              <a:spcAft>
                <a:spcPct val="0"/>
              </a:spcAft>
            </a:pPr>
            <a:r>
              <a:rPr lang="en-US" altLang="zh-CN" b="1" dirty="0">
                <a:solidFill>
                  <a:srgbClr val="000000"/>
                </a:solidFill>
                <a:latin typeface="Arial" charset="0"/>
                <a:cs typeface="Arial" charset="0"/>
              </a:rPr>
              <a:t>2	</a:t>
            </a:r>
            <a:r>
              <a:rPr lang="en-US" altLang="zh-CN" b="1" dirty="0">
                <a:solidFill>
                  <a:srgbClr val="800000"/>
                </a:solidFill>
                <a:latin typeface="Arial" charset="0"/>
                <a:cs typeface="Arial" charset="0"/>
              </a:rPr>
              <a:t>Theologically</a:t>
            </a:r>
            <a:r>
              <a:rPr lang="en-US" altLang="zh-CN" b="1" dirty="0">
                <a:solidFill>
                  <a:srgbClr val="000000"/>
                </a:solidFill>
                <a:latin typeface="Arial" charset="0"/>
                <a:cs typeface="Arial" charset="0"/>
              </a:rPr>
              <a:t>: Day still future</a:t>
            </a:r>
          </a:p>
        </p:txBody>
      </p:sp>
      <p:sp>
        <p:nvSpPr>
          <p:cNvPr id="27654" name="Text Box 6"/>
          <p:cNvSpPr txBox="1">
            <a:spLocks noChangeArrowheads="1"/>
          </p:cNvSpPr>
          <p:nvPr/>
        </p:nvSpPr>
        <p:spPr bwMode="auto">
          <a:xfrm>
            <a:off x="3048000" y="5373688"/>
            <a:ext cx="5661025" cy="466725"/>
          </a:xfrm>
          <a:prstGeom prst="rect">
            <a:avLst/>
          </a:prstGeom>
          <a:solidFill>
            <a:srgbClr val="CCFFCC"/>
          </a:solidFill>
          <a:ln w="9525">
            <a:solidFill>
              <a:srgbClr val="000000"/>
            </a:solidFill>
            <a:miter lim="800000"/>
            <a:headEnd/>
            <a:tailEnd/>
          </a:ln>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defTabSz="914400" eaLnBrk="1" fontAlgn="base" hangingPunct="1">
              <a:spcBef>
                <a:spcPct val="0"/>
              </a:spcBef>
              <a:spcAft>
                <a:spcPct val="0"/>
              </a:spcAft>
            </a:pPr>
            <a:r>
              <a:rPr lang="en-US" altLang="zh-CN" b="1" dirty="0">
                <a:solidFill>
                  <a:srgbClr val="000000"/>
                </a:solidFill>
                <a:latin typeface="Arial" charset="0"/>
                <a:cs typeface="Arial" charset="0"/>
              </a:rPr>
              <a:t>3	</a:t>
            </a:r>
            <a:r>
              <a:rPr lang="en-US" altLang="zh-CN" b="1" dirty="0">
                <a:solidFill>
                  <a:srgbClr val="800000"/>
                </a:solidFill>
                <a:latin typeface="Arial" charset="0"/>
                <a:cs typeface="Arial" charset="0"/>
              </a:rPr>
              <a:t>Practically</a:t>
            </a:r>
            <a:r>
              <a:rPr lang="en-US" altLang="zh-CN" b="1" dirty="0">
                <a:solidFill>
                  <a:srgbClr val="000000"/>
                </a:solidFill>
                <a:latin typeface="Arial" charset="0"/>
                <a:cs typeface="Arial" charset="0"/>
              </a:rPr>
              <a:t>: Discipline the idle</a:t>
            </a:r>
          </a:p>
        </p:txBody>
      </p:sp>
      <p:sp>
        <p:nvSpPr>
          <p:cNvPr id="2" name="Title 1"/>
          <p:cNvSpPr>
            <a:spLocks noGrp="1"/>
          </p:cNvSpPr>
          <p:nvPr>
            <p:ph type="title" idx="4294967295"/>
          </p:nvPr>
        </p:nvSpPr>
        <p:spPr>
          <a:xfrm>
            <a:off x="1200033" y="188913"/>
            <a:ext cx="6202480" cy="655637"/>
          </a:xfrm>
          <a:solidFill>
            <a:srgbClr val="3333CC"/>
          </a:solidFill>
        </p:spPr>
        <p:txBody>
          <a:bodyPr wrap="square">
            <a:spAutoFit/>
          </a:bodyPr>
          <a:lstStyle/>
          <a:p>
            <a:pPr algn="ctr" eaLnBrk="1" hangingPunct="1">
              <a:defRPr/>
            </a:pPr>
            <a:r>
              <a:rPr lang="en-US" sz="4000" kern="1200" dirty="0">
                <a:solidFill>
                  <a:schemeClr val="bg1"/>
                </a:solidFill>
                <a:latin typeface="Arial" charset="0"/>
                <a:ea typeface="ＭＳ Ｐゴシック" charset="0"/>
                <a:cs typeface="Arial" charset="0"/>
              </a:rPr>
              <a:t>Synthesis</a:t>
            </a:r>
          </a:p>
        </p:txBody>
      </p:sp>
    </p:spTree>
    <p:extLst>
      <p:ext uri="{BB962C8B-B14F-4D97-AF65-F5344CB8AC3E}">
        <p14:creationId xmlns:p14="http://schemas.microsoft.com/office/powerpoint/2010/main" val="17432129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7652"/>
                                        </p:tgtEl>
                                        <p:attrNameLst>
                                          <p:attrName>style.visibility</p:attrName>
                                        </p:attrNameLst>
                                      </p:cBhvr>
                                      <p:to>
                                        <p:strVal val="visible"/>
                                      </p:to>
                                    </p:set>
                                    <p:anim calcmode="lin" valueType="num">
                                      <p:cBhvr additive="base">
                                        <p:cTn id="7" dur="500" fill="hold"/>
                                        <p:tgtEl>
                                          <p:spTgt spid="27652"/>
                                        </p:tgtEl>
                                        <p:attrNameLst>
                                          <p:attrName>ppt_x</p:attrName>
                                        </p:attrNameLst>
                                      </p:cBhvr>
                                      <p:tavLst>
                                        <p:tav tm="0">
                                          <p:val>
                                            <p:strVal val="0-#ppt_w/2"/>
                                          </p:val>
                                        </p:tav>
                                        <p:tav tm="100000">
                                          <p:val>
                                            <p:strVal val="#ppt_x"/>
                                          </p:val>
                                        </p:tav>
                                      </p:tavLst>
                                    </p:anim>
                                    <p:anim calcmode="lin" valueType="num">
                                      <p:cBhvr additive="base">
                                        <p:cTn id="8" dur="500" fill="hold"/>
                                        <p:tgtEl>
                                          <p:spTgt spid="2765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7653"/>
                                        </p:tgtEl>
                                        <p:attrNameLst>
                                          <p:attrName>style.visibility</p:attrName>
                                        </p:attrNameLst>
                                      </p:cBhvr>
                                      <p:to>
                                        <p:strVal val="visible"/>
                                      </p:to>
                                    </p:set>
                                    <p:anim calcmode="lin" valueType="num">
                                      <p:cBhvr additive="base">
                                        <p:cTn id="13" dur="500" fill="hold"/>
                                        <p:tgtEl>
                                          <p:spTgt spid="27653"/>
                                        </p:tgtEl>
                                        <p:attrNameLst>
                                          <p:attrName>ppt_x</p:attrName>
                                        </p:attrNameLst>
                                      </p:cBhvr>
                                      <p:tavLst>
                                        <p:tav tm="0">
                                          <p:val>
                                            <p:strVal val="0-#ppt_w/2"/>
                                          </p:val>
                                        </p:tav>
                                        <p:tav tm="100000">
                                          <p:val>
                                            <p:strVal val="#ppt_x"/>
                                          </p:val>
                                        </p:tav>
                                      </p:tavLst>
                                    </p:anim>
                                    <p:anim calcmode="lin" valueType="num">
                                      <p:cBhvr additive="base">
                                        <p:cTn id="14" dur="500" fill="hold"/>
                                        <p:tgtEl>
                                          <p:spTgt spid="2765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7654"/>
                                        </p:tgtEl>
                                        <p:attrNameLst>
                                          <p:attrName>style.visibility</p:attrName>
                                        </p:attrNameLst>
                                      </p:cBhvr>
                                      <p:to>
                                        <p:strVal val="visible"/>
                                      </p:to>
                                    </p:set>
                                    <p:anim calcmode="lin" valueType="num">
                                      <p:cBhvr additive="base">
                                        <p:cTn id="19" dur="500" fill="hold"/>
                                        <p:tgtEl>
                                          <p:spTgt spid="27654"/>
                                        </p:tgtEl>
                                        <p:attrNameLst>
                                          <p:attrName>ppt_x</p:attrName>
                                        </p:attrNameLst>
                                      </p:cBhvr>
                                      <p:tavLst>
                                        <p:tav tm="0">
                                          <p:val>
                                            <p:strVal val="0-#ppt_w/2"/>
                                          </p:val>
                                        </p:tav>
                                        <p:tav tm="100000">
                                          <p:val>
                                            <p:strVal val="#ppt_x"/>
                                          </p:val>
                                        </p:tav>
                                      </p:tavLst>
                                    </p:anim>
                                    <p:anim calcmode="lin" valueType="num">
                                      <p:cBhvr additive="base">
                                        <p:cTn id="20" dur="500" fill="hold"/>
                                        <p:tgtEl>
                                          <p:spTgt spid="276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2" grpId="0" animBg="1" autoUpdateAnimBg="0"/>
      <p:bldP spid="27653" grpId="0" animBg="1" autoUpdateAnimBg="0"/>
      <p:bldP spid="27654" grpId="0" animBg="1"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Text Box 2"/>
          <p:cNvSpPr txBox="1">
            <a:spLocks noChangeArrowheads="1"/>
          </p:cNvSpPr>
          <p:nvPr/>
        </p:nvSpPr>
        <p:spPr bwMode="auto">
          <a:xfrm>
            <a:off x="7772400" y="152400"/>
            <a:ext cx="13144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b="1">
                <a:solidFill>
                  <a:srgbClr val="003366"/>
                </a:solidFill>
                <a:latin typeface="Arial" charset="0"/>
                <a:cs typeface="Arial" charset="0"/>
              </a:rPr>
              <a:t>214-215</a:t>
            </a:r>
          </a:p>
        </p:txBody>
      </p:sp>
      <p:sp>
        <p:nvSpPr>
          <p:cNvPr id="28676" name="Text Box 4"/>
          <p:cNvSpPr txBox="1">
            <a:spLocks noChangeArrowheads="1"/>
          </p:cNvSpPr>
          <p:nvPr/>
        </p:nvSpPr>
        <p:spPr bwMode="auto">
          <a:xfrm>
            <a:off x="228600" y="838200"/>
            <a:ext cx="8610600" cy="1562100"/>
          </a:xfrm>
          <a:prstGeom prst="rect">
            <a:avLst/>
          </a:prstGeom>
          <a:solidFill>
            <a:srgbClr val="000000"/>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93688" indent="-293688" defTabSz="914400" eaLnBrk="1" fontAlgn="base" hangingPunct="1">
              <a:spcBef>
                <a:spcPct val="0"/>
              </a:spcBef>
              <a:spcAft>
                <a:spcPct val="0"/>
              </a:spcAft>
            </a:pPr>
            <a:r>
              <a:rPr lang="en-US" altLang="zh-CN" dirty="0">
                <a:solidFill>
                  <a:srgbClr val="FFFFFF"/>
                </a:solidFill>
                <a:latin typeface="Arial" charset="0"/>
                <a:cs typeface="Arial" charset="0"/>
              </a:rPr>
              <a:t>I. (Ch. 1) Paul encourages the Thessalonian believers to </a:t>
            </a:r>
            <a:r>
              <a:rPr lang="en-US" altLang="zh-CN" dirty="0">
                <a:solidFill>
                  <a:srgbClr val="FFFF00"/>
                </a:solidFill>
                <a:latin typeface="Arial" charset="0"/>
                <a:cs typeface="Arial" charset="0"/>
              </a:rPr>
              <a:t>continue to persevere </a:t>
            </a:r>
            <a:r>
              <a:rPr lang="en-US" altLang="zh-CN" dirty="0">
                <a:solidFill>
                  <a:srgbClr val="FFFFFF"/>
                </a:solidFill>
                <a:latin typeface="Arial" charset="0"/>
                <a:cs typeface="Arial" charset="0"/>
              </a:rPr>
              <a:t>in light of their persecutors</a:t>
            </a:r>
            <a:r>
              <a:rPr lang="fr-FR" altLang="zh-CN" dirty="0">
                <a:solidFill>
                  <a:srgbClr val="FFFFFF"/>
                </a:solidFill>
                <a:latin typeface="Arial" charset="0"/>
                <a:cs typeface="Arial" charset="0"/>
              </a:rPr>
              <a:t>'</a:t>
            </a:r>
            <a:r>
              <a:rPr lang="en-US" altLang="zh-CN" dirty="0">
                <a:solidFill>
                  <a:srgbClr val="FFFFFF"/>
                </a:solidFill>
                <a:latin typeface="Arial" charset="0"/>
                <a:cs typeface="Arial" charset="0"/>
              </a:rPr>
              <a:t> judgment at the day of the Lord to demonstrate his deep concern for the disheartened among them.</a:t>
            </a:r>
          </a:p>
        </p:txBody>
      </p:sp>
      <p:sp>
        <p:nvSpPr>
          <p:cNvPr id="28677" name="Text Box 5"/>
          <p:cNvSpPr txBox="1">
            <a:spLocks noChangeArrowheads="1"/>
          </p:cNvSpPr>
          <p:nvPr/>
        </p:nvSpPr>
        <p:spPr bwMode="auto">
          <a:xfrm>
            <a:off x="228600" y="2914650"/>
            <a:ext cx="8610600" cy="1562100"/>
          </a:xfrm>
          <a:prstGeom prst="rect">
            <a:avLst/>
          </a:prstGeom>
          <a:solidFill>
            <a:srgbClr val="000000"/>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93688" indent="-293688" defTabSz="914400" eaLnBrk="1" fontAlgn="base" hangingPunct="1">
              <a:spcBef>
                <a:spcPct val="0"/>
              </a:spcBef>
              <a:spcAft>
                <a:spcPct val="0"/>
              </a:spcAft>
            </a:pPr>
            <a:r>
              <a:rPr lang="en-US" altLang="zh-CN" dirty="0">
                <a:solidFill>
                  <a:srgbClr val="FFFFFF"/>
                </a:solidFill>
                <a:latin typeface="Arial" charset="0"/>
                <a:cs typeface="Arial" charset="0"/>
              </a:rPr>
              <a:t>II. (Ch. 2) Paul corrects the Thessalonians</a:t>
            </a:r>
            <a:r>
              <a:rPr lang="fr-FR" altLang="zh-CN" dirty="0">
                <a:solidFill>
                  <a:srgbClr val="FFFFFF"/>
                </a:solidFill>
                <a:latin typeface="Arial" charset="0"/>
                <a:cs typeface="Arial" charset="0"/>
              </a:rPr>
              <a:t>'</a:t>
            </a:r>
            <a:r>
              <a:rPr lang="en-US" altLang="zh-CN" dirty="0">
                <a:solidFill>
                  <a:srgbClr val="FFFFFF"/>
                </a:solidFill>
                <a:latin typeface="Arial" charset="0"/>
                <a:cs typeface="Arial" charset="0"/>
              </a:rPr>
              <a:t> </a:t>
            </a:r>
            <a:r>
              <a:rPr lang="en-US" altLang="zh-CN" dirty="0">
                <a:solidFill>
                  <a:srgbClr val="FFFF00"/>
                </a:solidFill>
                <a:latin typeface="Arial" charset="0"/>
                <a:cs typeface="Arial" charset="0"/>
              </a:rPr>
              <a:t>misconception</a:t>
            </a:r>
            <a:r>
              <a:rPr lang="en-US" altLang="zh-CN" dirty="0">
                <a:solidFill>
                  <a:srgbClr val="FFFFFF"/>
                </a:solidFill>
                <a:latin typeface="Arial" charset="0"/>
                <a:cs typeface="Arial" charset="0"/>
              </a:rPr>
              <a:t> from false teachers </a:t>
            </a:r>
            <a:r>
              <a:rPr lang="en-US" altLang="zh-CN" dirty="0">
                <a:solidFill>
                  <a:srgbClr val="FFFF00"/>
                </a:solidFill>
                <a:latin typeface="Arial" charset="0"/>
                <a:cs typeface="Arial" charset="0"/>
              </a:rPr>
              <a:t>that the day of the Lord had already occurred </a:t>
            </a:r>
            <a:r>
              <a:rPr lang="en-US" altLang="zh-CN" dirty="0">
                <a:solidFill>
                  <a:srgbClr val="FFFFFF"/>
                </a:solidFill>
                <a:latin typeface="Arial" charset="0"/>
                <a:cs typeface="Arial" charset="0"/>
              </a:rPr>
              <a:t>by teaching that the Antichrist must be revealed first to enable the church to stand firm in correct doctrine. </a:t>
            </a:r>
          </a:p>
        </p:txBody>
      </p:sp>
      <p:sp>
        <p:nvSpPr>
          <p:cNvPr id="28678" name="Text Box 6"/>
          <p:cNvSpPr txBox="1">
            <a:spLocks noChangeArrowheads="1"/>
          </p:cNvSpPr>
          <p:nvPr/>
        </p:nvSpPr>
        <p:spPr bwMode="auto">
          <a:xfrm>
            <a:off x="228600" y="4991100"/>
            <a:ext cx="8610600" cy="1562100"/>
          </a:xfrm>
          <a:prstGeom prst="rect">
            <a:avLst/>
          </a:prstGeom>
          <a:solidFill>
            <a:srgbClr val="000000"/>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344488" indent="-344488" defTabSz="914400" eaLnBrk="1" fontAlgn="base" hangingPunct="1">
              <a:spcBef>
                <a:spcPct val="0"/>
              </a:spcBef>
              <a:spcAft>
                <a:spcPct val="0"/>
              </a:spcAft>
            </a:pPr>
            <a:r>
              <a:rPr lang="en-US" altLang="zh-CN" dirty="0">
                <a:solidFill>
                  <a:srgbClr val="FFFFFF"/>
                </a:solidFill>
                <a:latin typeface="Arial" charset="0"/>
                <a:cs typeface="Arial" charset="0"/>
              </a:rPr>
              <a:t>III. (Ch. 3) Paul warns the church to </a:t>
            </a:r>
            <a:r>
              <a:rPr lang="en-US" altLang="zh-CN" dirty="0">
                <a:solidFill>
                  <a:srgbClr val="FFFF00"/>
                </a:solidFill>
                <a:latin typeface="Arial" charset="0"/>
                <a:cs typeface="Arial" charset="0"/>
              </a:rPr>
              <a:t>discipline idle believers </a:t>
            </a:r>
            <a:r>
              <a:rPr lang="en-US" altLang="zh-CN" dirty="0">
                <a:solidFill>
                  <a:srgbClr val="FFFFFF"/>
                </a:solidFill>
                <a:latin typeface="Arial" charset="0"/>
                <a:cs typeface="Arial" charset="0"/>
              </a:rPr>
              <a:t>who live off other</a:t>
            </a:r>
            <a:r>
              <a:rPr lang="fr-FR" altLang="zh-CN" dirty="0">
                <a:solidFill>
                  <a:srgbClr val="FFFFFF"/>
                </a:solidFill>
                <a:latin typeface="Arial" charset="0"/>
                <a:cs typeface="Arial" charset="0"/>
              </a:rPr>
              <a:t>'</a:t>
            </a:r>
            <a:r>
              <a:rPr lang="en-US" altLang="zh-CN" dirty="0">
                <a:solidFill>
                  <a:srgbClr val="FFFFFF"/>
                </a:solidFill>
                <a:latin typeface="Arial" charset="0"/>
                <a:cs typeface="Arial" charset="0"/>
              </a:rPr>
              <a:t>s work as they "wait for the rapture" to shame them into responsible behavior which is evident in Paul and his companions.</a:t>
            </a:r>
          </a:p>
        </p:txBody>
      </p:sp>
      <p:sp>
        <p:nvSpPr>
          <p:cNvPr id="2" name="Title 1"/>
          <p:cNvSpPr>
            <a:spLocks noGrp="1"/>
          </p:cNvSpPr>
          <p:nvPr>
            <p:ph type="title" idx="4294967295"/>
          </p:nvPr>
        </p:nvSpPr>
        <p:spPr>
          <a:xfrm>
            <a:off x="1510042" y="107950"/>
            <a:ext cx="5380146" cy="657225"/>
          </a:xfrm>
          <a:solidFill>
            <a:srgbClr val="3333CC"/>
          </a:solidFill>
        </p:spPr>
        <p:txBody>
          <a:bodyPr wrap="square">
            <a:spAutoFit/>
          </a:bodyPr>
          <a:lstStyle/>
          <a:p>
            <a:pPr algn="ctr" eaLnBrk="1" hangingPunct="1">
              <a:defRPr/>
            </a:pPr>
            <a:r>
              <a:rPr lang="en-US" sz="4000" kern="1200" dirty="0">
                <a:solidFill>
                  <a:schemeClr val="bg1"/>
                </a:solidFill>
                <a:latin typeface="Arial" charset="0"/>
                <a:ea typeface="ＭＳ Ｐゴシック" charset="0"/>
                <a:cs typeface="Arial" charset="0"/>
              </a:rPr>
              <a:t>Outline</a:t>
            </a:r>
          </a:p>
        </p:txBody>
      </p:sp>
    </p:spTree>
    <p:extLst>
      <p:ext uri="{BB962C8B-B14F-4D97-AF65-F5344CB8AC3E}">
        <p14:creationId xmlns:p14="http://schemas.microsoft.com/office/powerpoint/2010/main" val="30655432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8676"/>
                                        </p:tgtEl>
                                        <p:attrNameLst>
                                          <p:attrName>style.visibility</p:attrName>
                                        </p:attrNameLst>
                                      </p:cBhvr>
                                      <p:to>
                                        <p:strVal val="visible"/>
                                      </p:to>
                                    </p:set>
                                    <p:animEffect transition="in" filter="box(in)">
                                      <p:cBhvr>
                                        <p:cTn id="7" dur="500"/>
                                        <p:tgtEl>
                                          <p:spTgt spid="286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8677"/>
                                        </p:tgtEl>
                                        <p:attrNameLst>
                                          <p:attrName>style.visibility</p:attrName>
                                        </p:attrNameLst>
                                      </p:cBhvr>
                                      <p:to>
                                        <p:strVal val="visible"/>
                                      </p:to>
                                    </p:set>
                                    <p:animEffect transition="in" filter="box(in)">
                                      <p:cBhvr>
                                        <p:cTn id="12" dur="500"/>
                                        <p:tgtEl>
                                          <p:spTgt spid="2867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8678"/>
                                        </p:tgtEl>
                                        <p:attrNameLst>
                                          <p:attrName>style.visibility</p:attrName>
                                        </p:attrNameLst>
                                      </p:cBhvr>
                                      <p:to>
                                        <p:strVal val="visible"/>
                                      </p:to>
                                    </p:set>
                                    <p:animEffect transition="in" filter="box(in)">
                                      <p:cBhvr>
                                        <p:cTn id="17" dur="500"/>
                                        <p:tgtEl>
                                          <p:spTgt spid="286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animBg="1" autoUpdateAnimBg="0"/>
      <p:bldP spid="28677" grpId="0" animBg="1" autoUpdateAnimBg="0"/>
      <p:bldP spid="28678" grpId="0" animBg="1"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67618" name="Picture 2" descr="http://www.braindirector.com/wp-content/uploads/2015/01/how-to-affirm-others.jpg">
            <a:extLst>
              <a:ext uri="{FF2B5EF4-FFF2-40B4-BE49-F238E27FC236}">
                <a16:creationId xmlns:a16="http://schemas.microsoft.com/office/drawing/2014/main" id="{D6BB9142-8091-DB4E-AD43-17A1E4B748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41" r="5413"/>
          <a:stretch/>
        </p:blipFill>
        <p:spPr bwMode="auto">
          <a:xfrm>
            <a:off x="0" y="-38597"/>
            <a:ext cx="9204404" cy="613142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0" y="3789053"/>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Thessalonians</a:t>
            </a:r>
          </a:p>
        </p:txBody>
      </p:sp>
      <p:sp>
        <p:nvSpPr>
          <p:cNvPr id="900098" name="Rectangle 2"/>
          <p:cNvSpPr>
            <a:spLocks noGrp="1" noChangeArrowheads="1"/>
          </p:cNvSpPr>
          <p:nvPr>
            <p:ph type="ctrTitle"/>
          </p:nvPr>
        </p:nvSpPr>
        <p:spPr>
          <a:xfrm>
            <a:off x="0" y="478937"/>
            <a:ext cx="9204403" cy="1446653"/>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Be Affirmed</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1572820826"/>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Affirmation</a:t>
            </a:r>
          </a:p>
        </p:txBody>
      </p:sp>
      <p:pic>
        <p:nvPicPr>
          <p:cNvPr id="377858" name="Picture 2" descr="https://humanitiesworkfgcuhome.files.wordpress.com/2018/10/image-7.jpg?w=1100">
            <a:extLst>
              <a:ext uri="{FF2B5EF4-FFF2-40B4-BE49-F238E27FC236}">
                <a16:creationId xmlns:a16="http://schemas.microsoft.com/office/drawing/2014/main" id="{ECBDBBBE-078A-3445-A317-464F98BC90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02752"/>
            <a:ext cx="9137314" cy="4568657"/>
          </a:xfrm>
          <a:prstGeom prst="rect">
            <a:avLst/>
          </a:prstGeom>
          <a:noFill/>
          <a:extLst>
            <a:ext uri="{909E8E84-426E-40DD-AFC4-6F175D3DCCD1}">
              <a14:hiddenFill xmlns:a14="http://schemas.microsoft.com/office/drawing/2010/main">
                <a:solidFill>
                  <a:srgbClr val="FFFFFF"/>
                </a:solidFill>
              </a14:hiddenFill>
            </a:ext>
          </a:extLst>
        </p:spPr>
      </p:pic>
      <p:pic>
        <p:nvPicPr>
          <p:cNvPr id="377860" name="Picture 4" descr="https://humanitiesworkfgcuhome.files.wordpress.com/2018/10/image-8.jpg?w=1100">
            <a:extLst>
              <a:ext uri="{FF2B5EF4-FFF2-40B4-BE49-F238E27FC236}">
                <a16:creationId xmlns:a16="http://schemas.microsoft.com/office/drawing/2014/main" id="{BD2E6383-55C4-A541-8651-EC844AADA4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606" y="3243848"/>
            <a:ext cx="4839034" cy="3179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83744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29" name="Picture 2" descr="bb02-sz-01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5330" name="Rectangle 5"/>
          <p:cNvSpPr>
            <a:spLocks noGrp="1" noChangeArrowheads="1"/>
          </p:cNvSpPr>
          <p:nvPr>
            <p:ph type="title" idx="4294967295"/>
          </p:nvPr>
        </p:nvSpPr>
        <p:spPr>
          <a:xfrm>
            <a:off x="3124200" y="0"/>
            <a:ext cx="6019800" cy="679450"/>
          </a:xfrm>
          <a:solidFill>
            <a:schemeClr val="bg1">
              <a:alpha val="39999"/>
            </a:schemeClr>
          </a:solidFill>
          <a:ln w="50800" cap="flat">
            <a:solidFill>
              <a:schemeClr val="tx1"/>
            </a:solidFill>
            <a:miter lim="800000"/>
            <a:headEnd/>
            <a:tailEnd/>
          </a:ln>
        </p:spPr>
        <p:txBody>
          <a:bodyPr lIns="548640" rIns="548640" anchor="t">
            <a:spAutoFit/>
          </a:bodyPr>
          <a:lstStyle/>
          <a:p>
            <a:pPr eaLnBrk="1" hangingPunct="1">
              <a:lnSpc>
                <a:spcPct val="80000"/>
              </a:lnSpc>
            </a:pPr>
            <a:r>
              <a:rPr lang="en-US">
                <a:solidFill>
                  <a:schemeClr val="tx1"/>
                </a:solidFill>
                <a:latin typeface="Arial" charset="0"/>
                <a:ea typeface="宋体" charset="0"/>
                <a:cs typeface="宋体" charset="0"/>
              </a:rPr>
              <a:t>Our Mission</a:t>
            </a:r>
          </a:p>
        </p:txBody>
      </p:sp>
      <p:sp>
        <p:nvSpPr>
          <p:cNvPr id="355331" name="Text Box 3"/>
          <p:cNvSpPr txBox="1">
            <a:spLocks noChangeArrowheads="1"/>
          </p:cNvSpPr>
          <p:nvPr/>
        </p:nvSpPr>
        <p:spPr bwMode="auto">
          <a:xfrm>
            <a:off x="3124200" y="4516438"/>
            <a:ext cx="6019800" cy="2341562"/>
          </a:xfrm>
          <a:prstGeom prst="rect">
            <a:avLst/>
          </a:prstGeom>
          <a:solidFill>
            <a:schemeClr val="bg1">
              <a:alpha val="39999"/>
            </a:schemeClr>
          </a:solidFill>
          <a:ln w="50800">
            <a:solidFill>
              <a:schemeClr val="tx1"/>
            </a:solidFill>
            <a:miter lim="800000"/>
            <a:headEnd/>
            <a:tailEnd/>
          </a:ln>
        </p:spPr>
        <p:txBody>
          <a:bodyPr lIns="548640" rIns="54864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Arial" charset="0"/>
                <a:ea typeface="ＭＳ Ｐゴシック" charset="0"/>
              </a:rPr>
              <a:t>The mission of Crossroads is to reach the nations by reaching internationals residing in Singapore</a:t>
            </a:r>
            <a:endParaRPr kumimoji="0" lang="en-US" altLang="zh-CN" sz="36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4928860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2" descr="bb02-sz-01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7378" name="Rectangle 2"/>
          <p:cNvSpPr>
            <a:spLocks noGrp="1" noChangeArrowheads="1"/>
          </p:cNvSpPr>
          <p:nvPr>
            <p:ph type="title" idx="4294967295"/>
          </p:nvPr>
        </p:nvSpPr>
        <p:spPr>
          <a:xfrm>
            <a:off x="3124200" y="0"/>
            <a:ext cx="6019800" cy="679450"/>
          </a:xfrm>
          <a:solidFill>
            <a:schemeClr val="bg1">
              <a:alpha val="39999"/>
            </a:schemeClr>
          </a:solidFill>
          <a:ln w="50800" cap="flat">
            <a:solidFill>
              <a:schemeClr val="tx1"/>
            </a:solidFill>
            <a:miter lim="800000"/>
            <a:headEnd/>
            <a:tailEnd/>
          </a:ln>
        </p:spPr>
        <p:txBody>
          <a:bodyPr lIns="548640" rIns="548640" anchor="t">
            <a:spAutoFit/>
          </a:bodyPr>
          <a:lstStyle/>
          <a:p>
            <a:pPr eaLnBrk="1" hangingPunct="1">
              <a:lnSpc>
                <a:spcPct val="80000"/>
              </a:lnSpc>
            </a:pPr>
            <a:r>
              <a:rPr lang="en-US">
                <a:solidFill>
                  <a:schemeClr val="tx1"/>
                </a:solidFill>
                <a:latin typeface="Arial" charset="0"/>
                <a:ea typeface="宋体" charset="0"/>
                <a:cs typeface="宋体" charset="0"/>
              </a:rPr>
              <a:t>Our Vision</a:t>
            </a:r>
          </a:p>
        </p:txBody>
      </p:sp>
      <p:sp>
        <p:nvSpPr>
          <p:cNvPr id="357379" name="Text Box 3"/>
          <p:cNvSpPr txBox="1">
            <a:spLocks noChangeArrowheads="1"/>
          </p:cNvSpPr>
          <p:nvPr/>
        </p:nvSpPr>
        <p:spPr bwMode="auto">
          <a:xfrm>
            <a:off x="3124200" y="2028825"/>
            <a:ext cx="6019800" cy="4829175"/>
          </a:xfrm>
          <a:prstGeom prst="rect">
            <a:avLst/>
          </a:prstGeom>
          <a:solidFill>
            <a:schemeClr val="bg1">
              <a:alpha val="39999"/>
            </a:schemeClr>
          </a:solidFill>
          <a:ln w="50800">
            <a:solidFill>
              <a:schemeClr val="tx1"/>
            </a:solidFill>
            <a:miter lim="800000"/>
            <a:headEnd/>
            <a:tailEnd/>
          </a:ln>
        </p:spPr>
        <p:txBody>
          <a:bodyPr lIns="548640" rIns="54864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 charset="0"/>
                <a:ea typeface="ＭＳ Ｐゴシック" charset="0"/>
              </a:rPr>
              <a:t>The vision of Crossroads is to lead internationals into a vital relationship with Jesus Christ as disciples who can transform their unique spheres of influence (2 Tim. 2:2).  In particular, Crossroads focuses primarily, but not exclusively, on reaching the English-speaking community</a:t>
            </a:r>
            <a:endParaRPr kumimoji="0" lang="en-US" altLang="zh-CN" sz="20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058884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en-US" b="1" dirty="0">
                <a:solidFill>
                  <a:schemeClr val="bg1"/>
                </a:solidFill>
                <a:effectLst>
                  <a:outerShdw blurRad="38100" dist="38100" dir="2700000" algn="tl">
                    <a:srgbClr val="000000"/>
                  </a:outerShdw>
                </a:effectLst>
                <a:latin typeface="Arial" charset="0"/>
                <a:ea typeface="ＭＳ Ｐゴシック" charset="0"/>
                <a:cs typeface="ＭＳ Ｐゴシック" charset="0"/>
              </a:rPr>
              <a:t>Our Priorities</a:t>
            </a:r>
            <a:endParaRPr lang="en-US" b="1" dirty="0">
              <a:latin typeface="Arial" charset="0"/>
              <a:ea typeface="ＭＳ Ｐゴシック" charset="0"/>
              <a:cs typeface="ＭＳ Ｐゴシック" charset="0"/>
            </a:endParaRPr>
          </a:p>
        </p:txBody>
      </p:sp>
      <p:grpSp>
        <p:nvGrpSpPr>
          <p:cNvPr id="27" name="Group 26"/>
          <p:cNvGrpSpPr/>
          <p:nvPr/>
        </p:nvGrpSpPr>
        <p:grpSpPr>
          <a:xfrm>
            <a:off x="565728" y="565699"/>
            <a:ext cx="8012545" cy="6211455"/>
            <a:chOff x="2362200" y="1408546"/>
            <a:chExt cx="5230548" cy="4320886"/>
          </a:xfrm>
        </p:grpSpPr>
        <p:sp>
          <p:nvSpPr>
            <p:cNvPr id="28" name="Heart 27"/>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9" name="Text Box 4"/>
            <p:cNvSpPr txBox="1">
              <a:spLocks noChangeArrowheads="1"/>
            </p:cNvSpPr>
            <p:nvPr/>
          </p:nvSpPr>
          <p:spPr bwMode="auto">
            <a:xfrm>
              <a:off x="2698402" y="2292993"/>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Nations</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263761"/>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Church</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God</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Tree>
    <p:extLst>
      <p:ext uri="{BB962C8B-B14F-4D97-AF65-F5344CB8AC3E}">
        <p14:creationId xmlns:p14="http://schemas.microsoft.com/office/powerpoint/2010/main" val="53035558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strVal val="#ppt_w*0.70"/>
                                          </p:val>
                                        </p:tav>
                                        <p:tav tm="100000">
                                          <p:val>
                                            <p:strVal val="#ppt_w"/>
                                          </p:val>
                                        </p:tav>
                                      </p:tavLst>
                                    </p:anim>
                                    <p:anim calcmode="lin" valueType="num">
                                      <p:cBhvr>
                                        <p:cTn id="19" dur="1000" fill="hold"/>
                                        <p:tgtEl>
                                          <p:spTgt spid="27"/>
                                        </p:tgtEl>
                                        <p:attrNameLst>
                                          <p:attrName>ppt_h</p:attrName>
                                        </p:attrNameLst>
                                      </p:cBhvr>
                                      <p:tavLst>
                                        <p:tav tm="0">
                                          <p:val>
                                            <p:strVal val="#ppt_h"/>
                                          </p:val>
                                        </p:tav>
                                        <p:tav tm="100000">
                                          <p:val>
                                            <p:strVal val="#ppt_h"/>
                                          </p:val>
                                        </p:tav>
                                      </p:tavLst>
                                    </p:anim>
                                    <p:animEffect transition="in" filter="fade">
                                      <p:cBhvr>
                                        <p:cTn id="2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8" name="Picture 2" descr="https://www.lovinglifeafter55.com/wp-content/uploads/2018/01/wonderful.png">
            <a:extLst>
              <a:ext uri="{FF2B5EF4-FFF2-40B4-BE49-F238E27FC236}">
                <a16:creationId xmlns:a16="http://schemas.microsoft.com/office/drawing/2014/main" id="{8038F77D-0D13-2646-BBD6-F54E3222F2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58900"/>
            <a:ext cx="9144000" cy="54991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714500"/>
          </a:xfrm>
          <a:gradFill>
            <a:gsLst>
              <a:gs pos="0">
                <a:schemeClr val="tx1"/>
              </a:gs>
              <a:gs pos="100000">
                <a:schemeClr val="accent2">
                  <a:lumMod val="50000"/>
                </a:schemeClr>
              </a:gs>
            </a:gsLst>
            <a:lin ang="5400000" scaled="1"/>
          </a:gradFill>
          <a:effectLst>
            <a:outerShdw blurRad="63500" dist="35921" dir="2700000" algn="ctr" rotWithShape="0">
              <a:schemeClr val="tx2">
                <a:alpha val="74998"/>
              </a:schemeClr>
            </a:outerShdw>
          </a:effectLst>
        </p:spPr>
        <p:txBody>
          <a:bodyPr anchor="ctr"/>
          <a:lstStyle/>
          <a:p>
            <a:pPr>
              <a:defRPr/>
            </a:pPr>
            <a:r>
              <a:rPr lang="en-SG" sz="4800" b="1" dirty="0">
                <a:effectLst>
                  <a:glow rad="127000">
                    <a:schemeClr val="tx1"/>
                  </a:glow>
                </a:effectLst>
                <a:latin typeface="Arial" charset="0"/>
                <a:ea typeface="ＭＳ Ｐゴシック" charset="0"/>
                <a:cs typeface="ＭＳ Ｐゴシック" charset="0"/>
              </a:rPr>
              <a:t>Words can affirm</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3857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602007"/>
            <a:ext cx="9144000" cy="395569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eaLnBrk="1" hangingPunct="1"/>
            <a:r>
              <a:rPr lang="en-US" altLang="zh-CN" sz="2800" b="1" dirty="0">
                <a:solidFill>
                  <a:srgbClr val="FFFFFF"/>
                </a:solidFill>
                <a:latin typeface="Arial" charset="0"/>
                <a:cs typeface="Arial" charset="0"/>
              </a:rPr>
              <a:t>"Do not become easily unsettled or alarmed by some prophecy, report or letter supposed to have come from us, saying that the day of the Lord has already come.  Don</a:t>
            </a:r>
            <a:r>
              <a:rPr lang="fr-FR" altLang="zh-CN" sz="2800" b="1" dirty="0">
                <a:solidFill>
                  <a:srgbClr val="FFFFFF"/>
                </a:solidFill>
                <a:latin typeface="Arial" charset="0"/>
                <a:cs typeface="Arial" charset="0"/>
              </a:rPr>
              <a:t>'</a:t>
            </a:r>
            <a:r>
              <a:rPr lang="en-US" altLang="zh-CN" sz="2800" b="1" dirty="0">
                <a:solidFill>
                  <a:srgbClr val="FFFFFF"/>
                </a:solidFill>
                <a:latin typeface="Arial" charset="0"/>
                <a:cs typeface="Arial" charset="0"/>
              </a:rPr>
              <a:t>t let anyone deceive you in any way, for that day will not come until the rebellion occurs and the man of lawlessness is revealed, the man doomed to destruction" </a:t>
            </a:r>
            <a:br>
              <a:rPr lang="en-US" altLang="zh-CN" sz="2800" b="1" dirty="0">
                <a:solidFill>
                  <a:srgbClr val="FFFFFF"/>
                </a:solidFill>
                <a:latin typeface="Arial" charset="0"/>
                <a:cs typeface="Arial" charset="0"/>
              </a:rPr>
            </a:br>
            <a:r>
              <a:rPr lang="en-US" altLang="zh-CN" sz="2800" b="1" dirty="0">
                <a:solidFill>
                  <a:srgbClr val="FFFFFF"/>
                </a:solidFill>
                <a:latin typeface="Arial" charset="0"/>
                <a:cs typeface="Arial" charset="0"/>
              </a:rPr>
              <a:t>(2:2-3). </a:t>
            </a:r>
            <a:endParaRPr lang="en-US" sz="2800" b="1" dirty="0">
              <a:solidFill>
                <a:srgbClr val="FFFFFF"/>
              </a:solidFill>
              <a:latin typeface="Arial" charset="0"/>
              <a:cs typeface="Arial"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800" b="1" dirty="0">
                <a:solidFill>
                  <a:srgbClr val="FFFFFF"/>
                </a:solidFill>
                <a:effectLst>
                  <a:glow rad="127000">
                    <a:srgbClr val="000000"/>
                  </a:glow>
                </a:effectLst>
                <a:latin typeface="Arial" charset="0"/>
                <a:ea typeface="ＭＳ Ｐゴシック" charset="0"/>
                <a:cs typeface="ＭＳ Ｐゴシック" charset="0"/>
              </a:rPr>
              <a:t>2 Thessalonians</a:t>
            </a:r>
          </a:p>
        </p:txBody>
      </p:sp>
      <p:sp>
        <p:nvSpPr>
          <p:cNvPr id="7" name="Text Box 24"/>
          <p:cNvSpPr txBox="1">
            <a:spLocks noChangeArrowheads="1"/>
          </p:cNvSpPr>
          <p:nvPr/>
        </p:nvSpPr>
        <p:spPr bwMode="auto">
          <a:xfrm>
            <a:off x="8395316" y="65344"/>
            <a:ext cx="68119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b="1" dirty="0">
                <a:solidFill>
                  <a:srgbClr val="FFFFFF"/>
                </a:solidFill>
                <a:cs typeface="Arial" charset="0"/>
              </a:rPr>
              <a:t>211</a:t>
            </a:r>
          </a:p>
        </p:txBody>
      </p:sp>
    </p:spTree>
    <p:extLst>
      <p:ext uri="{BB962C8B-B14F-4D97-AF65-F5344CB8AC3E}">
        <p14:creationId xmlns:p14="http://schemas.microsoft.com/office/powerpoint/2010/main" val="2726732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Self Affirmation</a:t>
            </a:r>
          </a:p>
        </p:txBody>
      </p:sp>
      <p:pic>
        <p:nvPicPr>
          <p:cNvPr id="376834" name="Picture 2" descr="https://cdn.powerofpositivity.com/wp-content/uploads/2014/07/be-the-best-version-of-you.jpg">
            <a:extLst>
              <a:ext uri="{FF2B5EF4-FFF2-40B4-BE49-F238E27FC236}">
                <a16:creationId xmlns:a16="http://schemas.microsoft.com/office/drawing/2014/main" id="{DD512680-C422-9C43-A9DF-34594AA314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135781"/>
            <a:ext cx="5334000" cy="340783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https://www.spring.org.uk/images/approve.jpg">
            <a:extLst>
              <a:ext uri="{FF2B5EF4-FFF2-40B4-BE49-F238E27FC236}">
                <a16:creationId xmlns:a16="http://schemas.microsoft.com/office/drawing/2014/main" id="{492717CC-E7BE-6D44-A504-9BB95945CC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3556000"/>
            <a:ext cx="5334000" cy="330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3496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Self Affirmation</a:t>
            </a:r>
          </a:p>
        </p:txBody>
      </p:sp>
      <p:pic>
        <p:nvPicPr>
          <p:cNvPr id="375810" name="Picture 2" descr="https://i.ytimg.com/vi/oBDf4jmueIk/maxresdefault.jpg">
            <a:extLst>
              <a:ext uri="{FF2B5EF4-FFF2-40B4-BE49-F238E27FC236}">
                <a16:creationId xmlns:a16="http://schemas.microsoft.com/office/drawing/2014/main" id="{244432A8-3337-BF4F-BDFA-A36FD91C5E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0387"/>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71225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Self Affirmation</a:t>
            </a:r>
          </a:p>
        </p:txBody>
      </p:sp>
      <p:pic>
        <p:nvPicPr>
          <p:cNvPr id="373764" name="Picture 4" descr="Related image">
            <a:extLst>
              <a:ext uri="{FF2B5EF4-FFF2-40B4-BE49-F238E27FC236}">
                <a16:creationId xmlns:a16="http://schemas.microsoft.com/office/drawing/2014/main" id="{69B6B10E-0574-C44D-AF68-62AB749A55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6058" y="1722367"/>
            <a:ext cx="6987941" cy="4934021"/>
          </a:xfrm>
          <a:prstGeom prst="rect">
            <a:avLst/>
          </a:prstGeom>
          <a:noFill/>
          <a:extLst>
            <a:ext uri="{909E8E84-426E-40DD-AFC4-6F175D3DCCD1}">
              <a14:hiddenFill xmlns:a14="http://schemas.microsoft.com/office/drawing/2010/main">
                <a:solidFill>
                  <a:srgbClr val="FFFFFF"/>
                </a:solidFill>
              </a14:hiddenFill>
            </a:ext>
          </a:extLst>
        </p:spPr>
      </p:pic>
      <p:pic>
        <p:nvPicPr>
          <p:cNvPr id="373762" name="Picture 2" descr="http://www.drbrustein.com/wp-content/uploads/2015/04/Self-Affirmation-e1429199013281.jpg">
            <a:extLst>
              <a:ext uri="{FF2B5EF4-FFF2-40B4-BE49-F238E27FC236}">
                <a16:creationId xmlns:a16="http://schemas.microsoft.com/office/drawing/2014/main" id="{3E3C13B7-5ABF-4541-9A83-63EA7358E2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14377"/>
            <a:ext cx="3187700" cy="317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54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73764"/>
                                        </p:tgtEl>
                                        <p:attrNameLst>
                                          <p:attrName>style.visibility</p:attrName>
                                        </p:attrNameLst>
                                      </p:cBhvr>
                                      <p:to>
                                        <p:strVal val="visible"/>
                                      </p:to>
                                    </p:set>
                                    <p:anim calcmode="lin" valueType="num">
                                      <p:cBhvr>
                                        <p:cTn id="7" dur="1000" fill="hold"/>
                                        <p:tgtEl>
                                          <p:spTgt spid="373764"/>
                                        </p:tgtEl>
                                        <p:attrNameLst>
                                          <p:attrName>ppt_w</p:attrName>
                                        </p:attrNameLst>
                                      </p:cBhvr>
                                      <p:tavLst>
                                        <p:tav tm="0">
                                          <p:val>
                                            <p:strVal val="#ppt_w*0.70"/>
                                          </p:val>
                                        </p:tav>
                                        <p:tav tm="100000">
                                          <p:val>
                                            <p:strVal val="#ppt_w"/>
                                          </p:val>
                                        </p:tav>
                                      </p:tavLst>
                                    </p:anim>
                                    <p:anim calcmode="lin" valueType="num">
                                      <p:cBhvr>
                                        <p:cTn id="8" dur="1000" fill="hold"/>
                                        <p:tgtEl>
                                          <p:spTgt spid="373764"/>
                                        </p:tgtEl>
                                        <p:attrNameLst>
                                          <p:attrName>ppt_h</p:attrName>
                                        </p:attrNameLst>
                                      </p:cBhvr>
                                      <p:tavLst>
                                        <p:tav tm="0">
                                          <p:val>
                                            <p:strVal val="#ppt_h"/>
                                          </p:val>
                                        </p:tav>
                                        <p:tav tm="100000">
                                          <p:val>
                                            <p:strVal val="#ppt_h"/>
                                          </p:val>
                                        </p:tav>
                                      </p:tavLst>
                                    </p:anim>
                                    <p:animEffect transition="in" filter="fade">
                                      <p:cBhvr>
                                        <p:cTn id="9" dur="1000"/>
                                        <p:tgtEl>
                                          <p:spTgt spid="3737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Self Affirmation</a:t>
            </a:r>
          </a:p>
        </p:txBody>
      </p:sp>
      <p:pic>
        <p:nvPicPr>
          <p:cNvPr id="373766" name="Picture 6" descr="Related image">
            <a:extLst>
              <a:ext uri="{FF2B5EF4-FFF2-40B4-BE49-F238E27FC236}">
                <a16:creationId xmlns:a16="http://schemas.microsoft.com/office/drawing/2014/main" id="{C994E313-9C76-E041-9880-04710C8F69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8194" y="1001357"/>
            <a:ext cx="4345806" cy="4345806"/>
          </a:xfrm>
          <a:prstGeom prst="rect">
            <a:avLst/>
          </a:prstGeom>
          <a:noFill/>
          <a:extLst>
            <a:ext uri="{909E8E84-426E-40DD-AFC4-6F175D3DCCD1}">
              <a14:hiddenFill xmlns:a14="http://schemas.microsoft.com/office/drawing/2010/main">
                <a:solidFill>
                  <a:srgbClr val="FFFFFF"/>
                </a:solidFill>
              </a14:hiddenFill>
            </a:ext>
          </a:extLst>
        </p:spPr>
      </p:pic>
      <p:pic>
        <p:nvPicPr>
          <p:cNvPr id="374786" name="Picture 2" descr="https://images.prod.meredith.com/product/c15bbb773f876d125cfc593ede736a1c/1511674882333/l/i-am-enough-vinyl-wall-decals-affirmation-quotes-for-inspiration-black-23x15-inch">
            <a:extLst>
              <a:ext uri="{FF2B5EF4-FFF2-40B4-BE49-F238E27FC236}">
                <a16:creationId xmlns:a16="http://schemas.microsoft.com/office/drawing/2014/main" id="{0F675DF2-4870-004F-BD44-8C1430645E5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2920" b="18533"/>
          <a:stretch/>
        </p:blipFill>
        <p:spPr bwMode="auto">
          <a:xfrm>
            <a:off x="0" y="1116530"/>
            <a:ext cx="4064000" cy="2974208"/>
          </a:xfrm>
          <a:prstGeom prst="rect">
            <a:avLst/>
          </a:prstGeom>
          <a:noFill/>
          <a:extLst>
            <a:ext uri="{909E8E84-426E-40DD-AFC4-6F175D3DCCD1}">
              <a14:hiddenFill xmlns:a14="http://schemas.microsoft.com/office/drawing/2010/main">
                <a:solidFill>
                  <a:srgbClr val="FFFFFF"/>
                </a:solidFill>
              </a14:hiddenFill>
            </a:ext>
          </a:extLst>
        </p:spPr>
      </p:pic>
      <p:pic>
        <p:nvPicPr>
          <p:cNvPr id="374788" name="Picture 4" descr="Related image">
            <a:extLst>
              <a:ext uri="{FF2B5EF4-FFF2-40B4-BE49-F238E27FC236}">
                <a16:creationId xmlns:a16="http://schemas.microsoft.com/office/drawing/2014/main" id="{1E8B65C3-6EF8-644A-9F84-97808ADDDF8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489" b="31479"/>
          <a:stretch/>
        </p:blipFill>
        <p:spPr bwMode="auto">
          <a:xfrm>
            <a:off x="622437" y="4141770"/>
            <a:ext cx="5413322" cy="2641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7848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4788"/>
                                        </p:tgtEl>
                                        <p:attrNameLst>
                                          <p:attrName>style.visibility</p:attrName>
                                        </p:attrNameLst>
                                      </p:cBhvr>
                                      <p:to>
                                        <p:strVal val="visible"/>
                                      </p:to>
                                    </p:set>
                                    <p:anim calcmode="lin" valueType="num">
                                      <p:cBhvr additive="base">
                                        <p:cTn id="7" dur="500" fill="hold"/>
                                        <p:tgtEl>
                                          <p:spTgt spid="374788"/>
                                        </p:tgtEl>
                                        <p:attrNameLst>
                                          <p:attrName>ppt_x</p:attrName>
                                        </p:attrNameLst>
                                      </p:cBhvr>
                                      <p:tavLst>
                                        <p:tav tm="0">
                                          <p:val>
                                            <p:strVal val="#ppt_x"/>
                                          </p:val>
                                        </p:tav>
                                        <p:tav tm="100000">
                                          <p:val>
                                            <p:strVal val="#ppt_x"/>
                                          </p:val>
                                        </p:tav>
                                      </p:tavLst>
                                    </p:anim>
                                    <p:anim calcmode="lin" valueType="num">
                                      <p:cBhvr additive="base">
                                        <p:cTn id="8" dur="500" fill="hold"/>
                                        <p:tgtEl>
                                          <p:spTgt spid="37478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73766"/>
                                        </p:tgtEl>
                                        <p:attrNameLst>
                                          <p:attrName>style.visibility</p:attrName>
                                        </p:attrNameLst>
                                      </p:cBhvr>
                                      <p:to>
                                        <p:strVal val="visible"/>
                                      </p:to>
                                    </p:set>
                                    <p:anim calcmode="lin" valueType="num">
                                      <p:cBhvr additive="base">
                                        <p:cTn id="13" dur="500" fill="hold"/>
                                        <p:tgtEl>
                                          <p:spTgt spid="373766"/>
                                        </p:tgtEl>
                                        <p:attrNameLst>
                                          <p:attrName>ppt_x</p:attrName>
                                        </p:attrNameLst>
                                      </p:cBhvr>
                                      <p:tavLst>
                                        <p:tav tm="0">
                                          <p:val>
                                            <p:strVal val="#ppt_x"/>
                                          </p:val>
                                        </p:tav>
                                        <p:tav tm="100000">
                                          <p:val>
                                            <p:strVal val="#ppt_x"/>
                                          </p:val>
                                        </p:tav>
                                      </p:tavLst>
                                    </p:anim>
                                    <p:anim calcmode="lin" valueType="num">
                                      <p:cBhvr additive="base">
                                        <p:cTn id="14" dur="500" fill="hold"/>
                                        <p:tgtEl>
                                          <p:spTgt spid="3737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2" name="Picture 2" descr="https://personalexcellence.co/files/affirmation-self-love-c.jpg">
            <a:extLst>
              <a:ext uri="{FF2B5EF4-FFF2-40B4-BE49-F238E27FC236}">
                <a16:creationId xmlns:a16="http://schemas.microsoft.com/office/drawing/2014/main" id="{729C0BC0-B92E-BA44-B402-6E957D26E0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711325"/>
            <a:ext cx="9144000" cy="51466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711325"/>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Is self affirmation enough?</a:t>
            </a:r>
          </a:p>
        </p:txBody>
      </p:sp>
      <p:grpSp>
        <p:nvGrpSpPr>
          <p:cNvPr id="3" name="Group 2">
            <a:extLst>
              <a:ext uri="{FF2B5EF4-FFF2-40B4-BE49-F238E27FC236}">
                <a16:creationId xmlns:a16="http://schemas.microsoft.com/office/drawing/2014/main" id="{B23EC509-1732-D246-8DC2-3A421013C8AB}"/>
              </a:ext>
            </a:extLst>
          </p:cNvPr>
          <p:cNvGrpSpPr/>
          <p:nvPr/>
        </p:nvGrpSpPr>
        <p:grpSpPr>
          <a:xfrm>
            <a:off x="4698046" y="1321695"/>
            <a:ext cx="4188625" cy="3829419"/>
            <a:chOff x="4698046" y="1321695"/>
            <a:chExt cx="4188625" cy="3829419"/>
          </a:xfrm>
        </p:grpSpPr>
        <p:pic>
          <p:nvPicPr>
            <p:cNvPr id="378884" name="Picture 4" descr="https://rlv.zcache.com/self_affirmation_large_tote_bag-r19f03dd513704774a3186a55427fd62f_eeyjf_8byvr_307.jpg?rvtype=content">
              <a:extLst>
                <a:ext uri="{FF2B5EF4-FFF2-40B4-BE49-F238E27FC236}">
                  <a16:creationId xmlns:a16="http://schemas.microsoft.com/office/drawing/2014/main" id="{2911846C-95D5-5A4F-892A-B694687C52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408102">
              <a:off x="5057252" y="1321695"/>
              <a:ext cx="3829419" cy="382941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881B008-D226-1A48-B6F2-3B93616A28A9}"/>
                </a:ext>
              </a:extLst>
            </p:cNvPr>
            <p:cNvSpPr/>
            <p:nvPr/>
          </p:nvSpPr>
          <p:spPr bwMode="auto">
            <a:xfrm rot="20459985">
              <a:off x="4698046" y="1418581"/>
              <a:ext cx="3810663" cy="172800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5" name="TextBox 4">
            <a:extLst>
              <a:ext uri="{FF2B5EF4-FFF2-40B4-BE49-F238E27FC236}">
                <a16:creationId xmlns:a16="http://schemas.microsoft.com/office/drawing/2014/main" id="{59E13B0B-F128-7045-AF5D-AE29D16DDED0}"/>
              </a:ext>
            </a:extLst>
          </p:cNvPr>
          <p:cNvSpPr txBox="1"/>
          <p:nvPr/>
        </p:nvSpPr>
        <p:spPr>
          <a:xfrm rot="20414842">
            <a:off x="4702297" y="1625963"/>
            <a:ext cx="3938694" cy="13849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Black" panose="020B0604020202020204" pitchFamily="34" charset="0"/>
                <a:ea typeface="+mn-ea"/>
                <a:cs typeface="Arial Black" panose="020B0604020202020204" pitchFamily="34" charset="0"/>
              </a:rPr>
              <a:t>WHO IS THE MOST AWESOME PERSON TODAY?</a:t>
            </a:r>
            <a:endParaRPr kumimoji="0" lang="en-GB"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Black" panose="020B0604020202020204" pitchFamily="34" charset="0"/>
              <a:ea typeface="+mn-ea"/>
              <a:cs typeface="Arial Black" panose="020B0604020202020204" pitchFamily="34" charset="0"/>
            </a:endParaRPr>
          </a:p>
        </p:txBody>
      </p:sp>
      <p:sp>
        <p:nvSpPr>
          <p:cNvPr id="9" name="Rectangle 8">
            <a:extLst>
              <a:ext uri="{FF2B5EF4-FFF2-40B4-BE49-F238E27FC236}">
                <a16:creationId xmlns:a16="http://schemas.microsoft.com/office/drawing/2014/main" id="{D5F05BDA-6E9F-5A45-9FAF-D2314B4A1FC6}"/>
              </a:ext>
            </a:extLst>
          </p:cNvPr>
          <p:cNvSpPr/>
          <p:nvPr/>
        </p:nvSpPr>
        <p:spPr bwMode="auto">
          <a:xfrm>
            <a:off x="684249" y="4930270"/>
            <a:ext cx="7815265" cy="1451057"/>
          </a:xfrm>
          <a:prstGeom prst="rect">
            <a:avLst/>
          </a:prstGeom>
          <a:gradFill>
            <a:gsLst>
              <a:gs pos="0">
                <a:schemeClr val="accent1">
                  <a:lumMod val="5000"/>
                  <a:lumOff val="95000"/>
                </a:schemeClr>
              </a:gs>
              <a:gs pos="100000">
                <a:srgbClr val="FFFFCC"/>
              </a:gs>
            </a:gsLst>
            <a:lin ang="5400000" scaled="1"/>
          </a:gra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mn-ea"/>
              <a:cs typeface="+mn-cs"/>
            </a:endParaRPr>
          </a:p>
        </p:txBody>
      </p:sp>
      <p:sp>
        <p:nvSpPr>
          <p:cNvPr id="10" name="TextBox 9">
            <a:extLst>
              <a:ext uri="{FF2B5EF4-FFF2-40B4-BE49-F238E27FC236}">
                <a16:creationId xmlns:a16="http://schemas.microsoft.com/office/drawing/2014/main" id="{37496ECE-EAA9-B24F-B97C-280D887A65F4}"/>
              </a:ext>
            </a:extLst>
          </p:cNvPr>
          <p:cNvSpPr txBox="1"/>
          <p:nvPr/>
        </p:nvSpPr>
        <p:spPr>
          <a:xfrm>
            <a:off x="798265" y="4950797"/>
            <a:ext cx="7815265"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a:ea typeface="+mn-ea"/>
                <a:cs typeface="+mn-cs"/>
              </a:rPr>
              <a:t>I LOVE MYSELF UNCONDITIONALLY</a:t>
            </a:r>
            <a:endParaRPr kumimoji="0" lang="en-GB" sz="4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a:ea typeface="+mn-ea"/>
              <a:cs typeface="+mn-cs"/>
            </a:endParaRPr>
          </a:p>
        </p:txBody>
      </p:sp>
      <p:sp>
        <p:nvSpPr>
          <p:cNvPr id="11" name="Rectangle 2">
            <a:extLst>
              <a:ext uri="{FF2B5EF4-FFF2-40B4-BE49-F238E27FC236}">
                <a16:creationId xmlns:a16="http://schemas.microsoft.com/office/drawing/2014/main" id="{ECCB83EE-AE24-0547-AFCA-6E7CE96CD6F9}"/>
              </a:ext>
            </a:extLst>
          </p:cNvPr>
          <p:cNvSpPr txBox="1">
            <a:spLocks noChangeArrowheads="1"/>
          </p:cNvSpPr>
          <p:nvPr/>
        </p:nvSpPr>
        <p:spPr bwMode="auto">
          <a:xfrm>
            <a:off x="0" y="3789053"/>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Thessalonians</a:t>
            </a:r>
          </a:p>
        </p:txBody>
      </p:sp>
    </p:spTree>
    <p:extLst>
      <p:ext uri="{BB962C8B-B14F-4D97-AF65-F5344CB8AC3E}">
        <p14:creationId xmlns:p14="http://schemas.microsoft.com/office/powerpoint/2010/main" val="585591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trips(down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7A2A361-C57F-C247-BCAE-5B1C60192B35}"/>
              </a:ext>
            </a:extLst>
          </p:cNvPr>
          <p:cNvGrpSpPr/>
          <p:nvPr/>
        </p:nvGrpSpPr>
        <p:grpSpPr>
          <a:xfrm>
            <a:off x="595313" y="0"/>
            <a:ext cx="8360001" cy="6858000"/>
            <a:chOff x="595313" y="0"/>
            <a:chExt cx="8360001" cy="6858000"/>
          </a:xfrm>
        </p:grpSpPr>
        <p:pic>
          <p:nvPicPr>
            <p:cNvPr id="380930" name="Picture 2" descr="Related image">
              <a:extLst>
                <a:ext uri="{FF2B5EF4-FFF2-40B4-BE49-F238E27FC236}">
                  <a16:creationId xmlns:a16="http://schemas.microsoft.com/office/drawing/2014/main" id="{D2266898-180D-DB48-ACFD-19CFE278B3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313" y="0"/>
              <a:ext cx="795178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ular Callout 1">
              <a:extLst>
                <a:ext uri="{FF2B5EF4-FFF2-40B4-BE49-F238E27FC236}">
                  <a16:creationId xmlns:a16="http://schemas.microsoft.com/office/drawing/2014/main" id="{DACE5918-A16A-5D47-B1B6-69E7ADBDB6E1}"/>
                </a:ext>
              </a:extLst>
            </p:cNvPr>
            <p:cNvSpPr/>
            <p:nvPr/>
          </p:nvSpPr>
          <p:spPr bwMode="auto">
            <a:xfrm>
              <a:off x="4441371" y="551543"/>
              <a:ext cx="4513943" cy="1857828"/>
            </a:xfrm>
            <a:prstGeom prst="wedgeRoundRectCallout">
              <a:avLst>
                <a:gd name="adj1" fmla="val -44627"/>
                <a:gd name="adj2" fmla="val 92188"/>
                <a:gd name="adj3" fmla="val 16667"/>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441371" y="626835"/>
            <a:ext cx="4513943" cy="1707243"/>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I don’t deserve self-esteem</a:t>
            </a:r>
          </a:p>
        </p:txBody>
      </p:sp>
    </p:spTree>
    <p:extLst>
      <p:ext uri="{BB962C8B-B14F-4D97-AF65-F5344CB8AC3E}">
        <p14:creationId xmlns:p14="http://schemas.microsoft.com/office/powerpoint/2010/main" val="3153136512"/>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4D380A2-6B7A-0641-98A3-5D1E8B7C336C}"/>
              </a:ext>
            </a:extLst>
          </p:cNvPr>
          <p:cNvGrpSpPr/>
          <p:nvPr/>
        </p:nvGrpSpPr>
        <p:grpSpPr>
          <a:xfrm>
            <a:off x="0" y="201613"/>
            <a:ext cx="9144000" cy="6453187"/>
            <a:chOff x="0" y="201613"/>
            <a:chExt cx="9144000" cy="6453187"/>
          </a:xfrm>
        </p:grpSpPr>
        <p:pic>
          <p:nvPicPr>
            <p:cNvPr id="379906" name="Picture 2" descr="Related image">
              <a:extLst>
                <a:ext uri="{FF2B5EF4-FFF2-40B4-BE49-F238E27FC236}">
                  <a16:creationId xmlns:a16="http://schemas.microsoft.com/office/drawing/2014/main" id="{14D4F1F6-A60D-1E4E-B1D1-88D7B3E2DC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1613"/>
              <a:ext cx="9144000" cy="645318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F5E166F0-0240-7B48-A4BC-23E065E218B7}"/>
                </a:ext>
              </a:extLst>
            </p:cNvPr>
            <p:cNvGrpSpPr/>
            <p:nvPr/>
          </p:nvGrpSpPr>
          <p:grpSpPr>
            <a:xfrm>
              <a:off x="231819" y="633492"/>
              <a:ext cx="5550793" cy="5563672"/>
              <a:chOff x="231819" y="633492"/>
              <a:chExt cx="5550793" cy="5563672"/>
            </a:xfrm>
          </p:grpSpPr>
          <p:pic>
            <p:nvPicPr>
              <p:cNvPr id="4" name="Picture 2" descr="Related image">
                <a:extLst>
                  <a:ext uri="{FF2B5EF4-FFF2-40B4-BE49-F238E27FC236}">
                    <a16:creationId xmlns:a16="http://schemas.microsoft.com/office/drawing/2014/main" id="{5E59ED2C-F10B-C34C-8319-004EE10160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26" t="44574" r="55774" b="12518"/>
              <a:stretch/>
            </p:blipFill>
            <p:spPr bwMode="auto">
              <a:xfrm>
                <a:off x="231819" y="3428206"/>
                <a:ext cx="3657600" cy="27689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Related image">
                <a:extLst>
                  <a:ext uri="{FF2B5EF4-FFF2-40B4-BE49-F238E27FC236}">
                    <a16:creationId xmlns:a16="http://schemas.microsoft.com/office/drawing/2014/main" id="{462268DB-C75E-6948-82F7-8EFACBB10E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26" t="44574" r="55774" b="12518"/>
              <a:stretch/>
            </p:blipFill>
            <p:spPr bwMode="auto">
              <a:xfrm>
                <a:off x="386365" y="1612285"/>
                <a:ext cx="3657600" cy="27689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Related image">
                <a:extLst>
                  <a:ext uri="{FF2B5EF4-FFF2-40B4-BE49-F238E27FC236}">
                    <a16:creationId xmlns:a16="http://schemas.microsoft.com/office/drawing/2014/main" id="{91920C55-6508-1447-83DB-C19B8DAD47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26" t="44574" r="55774" b="12518"/>
              <a:stretch/>
            </p:blipFill>
            <p:spPr bwMode="auto">
              <a:xfrm>
                <a:off x="450759" y="672128"/>
                <a:ext cx="3657600" cy="27689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Related image">
                <a:extLst>
                  <a:ext uri="{FF2B5EF4-FFF2-40B4-BE49-F238E27FC236}">
                    <a16:creationId xmlns:a16="http://schemas.microsoft.com/office/drawing/2014/main" id="{26CD5823-A975-294D-BD76-89FF8D88A0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26" t="44574" r="55774" b="34309"/>
              <a:stretch/>
            </p:blipFill>
            <p:spPr bwMode="auto">
              <a:xfrm>
                <a:off x="2125012" y="633492"/>
                <a:ext cx="3657600" cy="1362733"/>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900098" name="Rectangle 2"/>
          <p:cNvSpPr>
            <a:spLocks noGrp="1" noChangeArrowheads="1"/>
          </p:cNvSpPr>
          <p:nvPr>
            <p:ph type="ctrTitle"/>
          </p:nvPr>
        </p:nvSpPr>
        <p:spPr>
          <a:xfrm>
            <a:off x="386365" y="808748"/>
            <a:ext cx="5872766" cy="2127634"/>
          </a:xfrm>
          <a:effectLst/>
        </p:spPr>
        <p:txBody>
          <a:bodyPr/>
          <a:lstStyle/>
          <a:p>
            <a:pPr algn="l">
              <a:defRPr/>
            </a:pPr>
            <a:r>
              <a:rPr lang="en-US" sz="4000" b="1" dirty="0">
                <a:solidFill>
                  <a:schemeClr val="tx1"/>
                </a:solidFill>
                <a:effectLst/>
                <a:latin typeface="Arial" charset="0"/>
                <a:ea typeface="ＭＳ Ｐゴシック" charset="0"/>
                <a:cs typeface="ＭＳ Ｐゴシック" charset="0"/>
              </a:rPr>
              <a:t>I’m not sure how many problems I have because math is </a:t>
            </a:r>
            <a:br>
              <a:rPr lang="en-US" sz="4000" b="1" dirty="0">
                <a:solidFill>
                  <a:schemeClr val="tx1"/>
                </a:solidFill>
                <a:effectLst/>
                <a:latin typeface="Arial" charset="0"/>
                <a:ea typeface="ＭＳ Ｐゴシック" charset="0"/>
                <a:cs typeface="ＭＳ Ｐゴシック" charset="0"/>
              </a:rPr>
            </a:br>
            <a:r>
              <a:rPr lang="en-US" sz="4000" b="1" dirty="0">
                <a:solidFill>
                  <a:schemeClr val="tx1"/>
                </a:solidFill>
                <a:effectLst/>
                <a:latin typeface="Arial" charset="0"/>
                <a:ea typeface="ＭＳ Ｐゴシック" charset="0"/>
                <a:cs typeface="ＭＳ Ｐゴシック" charset="0"/>
              </a:rPr>
              <a:t>one of them.</a:t>
            </a:r>
          </a:p>
        </p:txBody>
      </p:sp>
    </p:spTree>
    <p:extLst>
      <p:ext uri="{BB962C8B-B14F-4D97-AF65-F5344CB8AC3E}">
        <p14:creationId xmlns:p14="http://schemas.microsoft.com/office/powerpoint/2010/main" val="35924230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5266944"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266944" y="49784"/>
            <a:ext cx="3877056" cy="6417691"/>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many of us notice when others are caught in a spiral?</a:t>
            </a:r>
          </a:p>
        </p:txBody>
      </p:sp>
    </p:spTree>
    <p:extLst>
      <p:ext uri="{BB962C8B-B14F-4D97-AF65-F5344CB8AC3E}">
        <p14:creationId xmlns:p14="http://schemas.microsoft.com/office/powerpoint/2010/main" val="127148320"/>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d Man.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9469"/>
            <a:ext cx="9144001" cy="682853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5833343" cy="5144162"/>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can you help those going through tough times?</a:t>
            </a:r>
          </a:p>
        </p:txBody>
      </p:sp>
    </p:spTree>
    <p:extLst>
      <p:ext uri="{BB962C8B-B14F-4D97-AF65-F5344CB8AC3E}">
        <p14:creationId xmlns:p14="http://schemas.microsoft.com/office/powerpoint/2010/main" val="195857470"/>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14500"/>
          </a:xfrm>
          <a:gradFill>
            <a:gsLst>
              <a:gs pos="0">
                <a:schemeClr val="tx1"/>
              </a:gs>
              <a:gs pos="100000">
                <a:schemeClr val="accent2">
                  <a:lumMod val="50000"/>
                </a:schemeClr>
              </a:gs>
            </a:gsLst>
            <a:lin ang="5400000" scaled="1"/>
          </a:gradFill>
          <a:effectLst>
            <a:outerShdw blurRad="63500" dist="35921" dir="2700000" algn="ctr" rotWithShape="0">
              <a:schemeClr val="tx2">
                <a:alpha val="74998"/>
              </a:schemeClr>
            </a:outerShdw>
          </a:effectLst>
        </p:spPr>
        <p:txBody>
          <a:bodyPr anchor="t"/>
          <a:lstStyle/>
          <a:p>
            <a:pPr>
              <a:defRPr/>
            </a:pPr>
            <a:r>
              <a:rPr lang="en-SG" sz="4800" b="1" dirty="0">
                <a:effectLst>
                  <a:glow rad="127000">
                    <a:schemeClr val="tx1"/>
                  </a:glow>
                </a:effectLst>
                <a:latin typeface="Arial" charset="0"/>
                <a:ea typeface="ＭＳ Ｐゴシック" charset="0"/>
                <a:cs typeface="ＭＳ Ｐゴシック" charset="0"/>
              </a:rPr>
              <a:t>How does God </a:t>
            </a:r>
            <a:r>
              <a:rPr lang="en-SG" sz="4800" b="1" dirty="0">
                <a:solidFill>
                  <a:srgbClr val="FFFF00"/>
                </a:solidFill>
                <a:effectLst>
                  <a:glow rad="127000">
                    <a:schemeClr val="tx1"/>
                  </a:glow>
                </a:effectLst>
                <a:latin typeface="Arial" charset="0"/>
                <a:ea typeface="ＭＳ Ｐゴシック" charset="0"/>
                <a:cs typeface="ＭＳ Ｐゴシック" charset="0"/>
              </a:rPr>
              <a:t>affirm</a:t>
            </a:r>
            <a:r>
              <a:rPr lang="en-SG" sz="4800" b="1" dirty="0">
                <a:effectLst>
                  <a:glow rad="127000">
                    <a:schemeClr val="tx1"/>
                  </a:glow>
                </a:effectLst>
                <a:latin typeface="Arial" charset="0"/>
                <a:ea typeface="ＭＳ Ｐゴシック" charset="0"/>
                <a:cs typeface="ＭＳ Ｐゴシック" charset="0"/>
              </a:rPr>
              <a:t> us when we face tough times</a:t>
            </a:r>
            <a:r>
              <a:rPr lang="en-US" sz="4800" b="1" dirty="0">
                <a:effectLst>
                  <a:glow rad="127000">
                    <a:schemeClr val="tx1"/>
                  </a:glow>
                </a:effectLst>
                <a:latin typeface="Arial" charset="0"/>
                <a:ea typeface="ＭＳ Ｐゴシック" charset="0"/>
                <a:cs typeface="ＭＳ Ｐゴシック" charset="0"/>
              </a:rPr>
              <a:t>?</a:t>
            </a:r>
          </a:p>
        </p:txBody>
      </p:sp>
      <p:pic>
        <p:nvPicPr>
          <p:cNvPr id="4" name="Picture 2" descr="Related image">
            <a:extLst>
              <a:ext uri="{FF2B5EF4-FFF2-40B4-BE49-F238E27FC236}">
                <a16:creationId xmlns:a16="http://schemas.microsoft.com/office/drawing/2014/main" id="{DC922307-7B31-6843-8E7D-8D5DE3C025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0" y="1792878"/>
            <a:ext cx="6350000" cy="4762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4">
            <a:extLst>
              <a:ext uri="{FF2B5EF4-FFF2-40B4-BE49-F238E27FC236}">
                <a16:creationId xmlns:a16="http://schemas.microsoft.com/office/drawing/2014/main" id="{5A5066A6-31BC-7F41-A35E-8197CCFC3A9C}"/>
              </a:ext>
            </a:extLst>
          </p:cNvPr>
          <p:cNvSpPr txBox="1">
            <a:spLocks noChangeArrowheads="1"/>
          </p:cNvSpPr>
          <p:nvPr/>
        </p:nvSpPr>
        <p:spPr bwMode="auto">
          <a:xfrm>
            <a:off x="419100" y="5279572"/>
            <a:ext cx="8305800"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5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3 ways…</a:t>
            </a:r>
            <a:endPar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021182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Text Box 2"/>
          <p:cNvSpPr txBox="1">
            <a:spLocks noChangeArrowheads="1"/>
          </p:cNvSpPr>
          <p:nvPr/>
        </p:nvSpPr>
        <p:spPr bwMode="auto">
          <a:xfrm>
            <a:off x="8274050" y="228600"/>
            <a:ext cx="6746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b="1">
                <a:solidFill>
                  <a:srgbClr val="003366"/>
                </a:solidFill>
                <a:latin typeface="Arial" charset="0"/>
                <a:cs typeface="Arial" charset="0"/>
              </a:rPr>
              <a:t>211</a:t>
            </a:r>
          </a:p>
        </p:txBody>
      </p:sp>
      <p:sp>
        <p:nvSpPr>
          <p:cNvPr id="138242" name="Text Box 3"/>
          <p:cNvSpPr txBox="1">
            <a:spLocks noChangeArrowheads="1"/>
          </p:cNvSpPr>
          <p:nvPr/>
        </p:nvSpPr>
        <p:spPr bwMode="auto">
          <a:xfrm>
            <a:off x="2503488" y="152400"/>
            <a:ext cx="4176712" cy="708025"/>
          </a:xfrm>
          <a:prstGeom prst="rect">
            <a:avLst/>
          </a:prstGeom>
          <a:solidFill>
            <a:srgbClr val="3333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altLang="zh-CN" sz="4000" b="1">
                <a:solidFill>
                  <a:srgbClr val="FFFFFF"/>
                </a:solidFill>
                <a:latin typeface="Arial" charset="0"/>
                <a:cs typeface="Arial" charset="0"/>
              </a:rPr>
              <a:t>2 Thessalonians</a:t>
            </a:r>
          </a:p>
        </p:txBody>
      </p:sp>
      <p:sp>
        <p:nvSpPr>
          <p:cNvPr id="19460" name="Text Box 4"/>
          <p:cNvSpPr txBox="1">
            <a:spLocks noChangeArrowheads="1"/>
          </p:cNvSpPr>
          <p:nvPr/>
        </p:nvSpPr>
        <p:spPr bwMode="auto">
          <a:xfrm>
            <a:off x="755650" y="981075"/>
            <a:ext cx="7777163" cy="3754438"/>
          </a:xfrm>
          <a:prstGeom prst="rect">
            <a:avLst/>
          </a:prstGeom>
          <a:solidFill>
            <a:srgbClr val="660066"/>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altLang="zh-CN" sz="2800" b="1" u="sng" dirty="0">
                <a:solidFill>
                  <a:srgbClr val="FFFFFF"/>
                </a:solidFill>
                <a:latin typeface="Arial" charset="0"/>
                <a:cs typeface="Arial" charset="0"/>
              </a:rPr>
              <a:t>Summary Statement</a:t>
            </a:r>
            <a:endParaRPr lang="en-US" altLang="zh-CN" sz="2800" b="1" dirty="0">
              <a:solidFill>
                <a:srgbClr val="FFFFFF"/>
              </a:solidFill>
              <a:latin typeface="Arial" charset="0"/>
              <a:cs typeface="Arial" charset="0"/>
            </a:endParaRPr>
          </a:p>
          <a:p>
            <a:pPr algn="ctr" defTabSz="914400" eaLnBrk="1" fontAlgn="base" hangingPunct="1">
              <a:spcBef>
                <a:spcPct val="50000"/>
              </a:spcBef>
              <a:spcAft>
                <a:spcPct val="0"/>
              </a:spcAft>
            </a:pPr>
            <a:r>
              <a:rPr lang="en-US" altLang="zh-CN" sz="2800" b="1" dirty="0">
                <a:solidFill>
                  <a:srgbClr val="FFFFFF"/>
                </a:solidFill>
                <a:latin typeface="Arial" charset="0"/>
                <a:cs typeface="Arial" charset="0"/>
              </a:rPr>
              <a:t> The author corrects the persecuted church’s misconception that the </a:t>
            </a:r>
            <a:r>
              <a:rPr lang="en-US" altLang="zh-CN" sz="2800" b="1" i="1" dirty="0">
                <a:solidFill>
                  <a:srgbClr val="FFFFFF"/>
                </a:solidFill>
                <a:latin typeface="Arial" charset="0"/>
                <a:cs typeface="Arial" charset="0"/>
              </a:rPr>
              <a:t>day of the Lord</a:t>
            </a:r>
            <a:r>
              <a:rPr lang="en-US" altLang="zh-CN" sz="2800" b="1" dirty="0">
                <a:solidFill>
                  <a:srgbClr val="FFFFFF"/>
                </a:solidFill>
                <a:latin typeface="Arial" charset="0"/>
                <a:cs typeface="Arial" charset="0"/>
              </a:rPr>
              <a:t> (Tribulation) had already begun to exhort perseverance among the disheartened and industry among the idle to help them stand firm in correct doctrine despite </a:t>
            </a:r>
            <a:r>
              <a:rPr lang="en-US" altLang="zh-CN" sz="2800" b="1" i="1" dirty="0">
                <a:solidFill>
                  <a:srgbClr val="FFFFFF"/>
                </a:solidFill>
                <a:latin typeface="Arial" charset="0"/>
                <a:cs typeface="Arial" charset="0"/>
              </a:rPr>
              <a:t>false teachers.</a:t>
            </a:r>
          </a:p>
        </p:txBody>
      </p:sp>
      <p:sp>
        <p:nvSpPr>
          <p:cNvPr id="19461" name="Text Box 5"/>
          <p:cNvSpPr txBox="1">
            <a:spLocks noChangeArrowheads="1"/>
          </p:cNvSpPr>
          <p:nvPr/>
        </p:nvSpPr>
        <p:spPr bwMode="auto">
          <a:xfrm>
            <a:off x="228600" y="4899025"/>
            <a:ext cx="8610600" cy="1384300"/>
          </a:xfrm>
          <a:prstGeom prst="rect">
            <a:avLst/>
          </a:prstGeom>
          <a:solidFill>
            <a:srgbClr val="660066"/>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altLang="zh-CN" sz="2800" b="1" u="sng">
                <a:solidFill>
                  <a:srgbClr val="FFFFFF"/>
                </a:solidFill>
                <a:latin typeface="Arial" charset="0"/>
                <a:cs typeface="Arial" charset="0"/>
              </a:rPr>
              <a:t>Application</a:t>
            </a:r>
            <a:endParaRPr lang="en-US" altLang="zh-CN" sz="2800" b="1">
              <a:solidFill>
                <a:srgbClr val="FFFFFF"/>
              </a:solidFill>
              <a:latin typeface="Arial" charset="0"/>
              <a:cs typeface="Arial" charset="0"/>
            </a:endParaRPr>
          </a:p>
          <a:p>
            <a:pPr algn="ctr" defTabSz="914400" eaLnBrk="1" fontAlgn="base" hangingPunct="1">
              <a:spcBef>
                <a:spcPct val="0"/>
              </a:spcBef>
              <a:spcAft>
                <a:spcPct val="0"/>
              </a:spcAft>
            </a:pPr>
            <a:r>
              <a:rPr lang="en-US" altLang="zh-CN" sz="2800" b="1">
                <a:solidFill>
                  <a:srgbClr val="FFFFFF"/>
                </a:solidFill>
                <a:latin typeface="Arial" charset="0"/>
                <a:cs typeface="Arial" charset="0"/>
              </a:rPr>
              <a:t>Do you study eschatology, believing that it affects your behavior as a Christian?</a:t>
            </a:r>
          </a:p>
        </p:txBody>
      </p:sp>
      <p:sp>
        <p:nvSpPr>
          <p:cNvPr id="138245" name="Title 1"/>
          <p:cNvSpPr>
            <a:spLocks noGrp="1"/>
          </p:cNvSpPr>
          <p:nvPr>
            <p:ph type="title" idx="4294967295"/>
          </p:nvPr>
        </p:nvSpPr>
        <p:spPr>
          <a:xfrm>
            <a:off x="2627313" y="6237288"/>
            <a:ext cx="6394450" cy="563562"/>
          </a:xfrm>
        </p:spPr>
        <p:txBody>
          <a:bodyPr/>
          <a:lstStyle/>
          <a:p>
            <a:pPr algn="r"/>
            <a:r>
              <a:rPr lang="en-US" sz="2000" i="1">
                <a:latin typeface="Arial" charset="0"/>
                <a:ea typeface="ＭＳ Ｐゴシック" charset="0"/>
                <a:cs typeface="ＭＳ Ｐゴシック" charset="0"/>
              </a:rPr>
              <a:t>Summary &amp; Application</a:t>
            </a:r>
          </a:p>
        </p:txBody>
      </p:sp>
    </p:spTree>
    <p:extLst>
      <p:ext uri="{BB962C8B-B14F-4D97-AF65-F5344CB8AC3E}">
        <p14:creationId xmlns:p14="http://schemas.microsoft.com/office/powerpoint/2010/main" val="3703663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9460"/>
                                        </p:tgtEl>
                                        <p:attrNameLst>
                                          <p:attrName>style.visibility</p:attrName>
                                        </p:attrNameLst>
                                      </p:cBhvr>
                                      <p:to>
                                        <p:strVal val="visible"/>
                                      </p:to>
                                    </p:set>
                                    <p:anim calcmode="lin" valueType="num">
                                      <p:cBhvr additive="base">
                                        <p:cTn id="7" dur="500" fill="hold"/>
                                        <p:tgtEl>
                                          <p:spTgt spid="19460"/>
                                        </p:tgtEl>
                                        <p:attrNameLst>
                                          <p:attrName>ppt_x</p:attrName>
                                        </p:attrNameLst>
                                      </p:cBhvr>
                                      <p:tavLst>
                                        <p:tav tm="0">
                                          <p:val>
                                            <p:strVal val="#ppt_x"/>
                                          </p:val>
                                        </p:tav>
                                        <p:tav tm="100000">
                                          <p:val>
                                            <p:strVal val="#ppt_x"/>
                                          </p:val>
                                        </p:tav>
                                      </p:tavLst>
                                    </p:anim>
                                    <p:anim calcmode="lin" valueType="num">
                                      <p:cBhvr additive="base">
                                        <p:cTn id="8" dur="500" fill="hold"/>
                                        <p:tgtEl>
                                          <p:spTgt spid="1946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461"/>
                                        </p:tgtEl>
                                        <p:attrNameLst>
                                          <p:attrName>style.visibility</p:attrName>
                                        </p:attrNameLst>
                                      </p:cBhvr>
                                      <p:to>
                                        <p:strVal val="visible"/>
                                      </p:to>
                                    </p:set>
                                    <p:anim calcmode="lin" valueType="num">
                                      <p:cBhvr additive="base">
                                        <p:cTn id="13" dur="500" fill="hold"/>
                                        <p:tgtEl>
                                          <p:spTgt spid="19461"/>
                                        </p:tgtEl>
                                        <p:attrNameLst>
                                          <p:attrName>ppt_x</p:attrName>
                                        </p:attrNameLst>
                                      </p:cBhvr>
                                      <p:tavLst>
                                        <p:tav tm="0">
                                          <p:val>
                                            <p:strVal val="#ppt_x"/>
                                          </p:val>
                                        </p:tav>
                                        <p:tav tm="100000">
                                          <p:val>
                                            <p:strVal val="#ppt_x"/>
                                          </p:val>
                                        </p:tav>
                                      </p:tavLst>
                                    </p:anim>
                                    <p:anim calcmode="lin" valueType="num">
                                      <p:cBhvr additive="base">
                                        <p:cTn id="14" dur="500" fill="hold"/>
                                        <p:tgtEl>
                                          <p:spTgt spid="1946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138242"/>
                                        </p:tgtEl>
                                        <p:attrNameLst>
                                          <p:attrName>style.visibility</p:attrName>
                                        </p:attrNameLst>
                                      </p:cBhvr>
                                      <p:to>
                                        <p:strVal val="visible"/>
                                      </p:to>
                                    </p:set>
                                    <p:animEffect transition="in" filter="checkerboard(across)">
                                      <p:cBhvr>
                                        <p:cTn id="19" dur="500"/>
                                        <p:tgtEl>
                                          <p:spTgt spid="138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2" grpId="0" animBg="1"/>
      <p:bldP spid="19460" grpId="0" animBg="1" autoUpdateAnimBg="0"/>
      <p:bldP spid="19461" grpId="0" animBg="1"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3782780"/>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Background to </a:t>
            </a:r>
            <a:br>
              <a:rPr lang="en-US" sz="5400" b="1" dirty="0">
                <a:effectLst>
                  <a:glow rad="127000">
                    <a:schemeClr val="tx1"/>
                  </a:glow>
                </a:effectLst>
                <a:latin typeface="Arial" charset="0"/>
                <a:ea typeface="ＭＳ Ｐゴシック" charset="0"/>
                <a:cs typeface="ＭＳ Ｐゴシック" charset="0"/>
              </a:rPr>
            </a:br>
            <a:r>
              <a:rPr lang="en-US" sz="5400" b="1" dirty="0">
                <a:effectLst>
                  <a:glow rad="127000">
                    <a:schemeClr val="tx1"/>
                  </a:glow>
                </a:effectLst>
                <a:latin typeface="Arial" charset="0"/>
                <a:ea typeface="ＭＳ Ｐゴシック" charset="0"/>
                <a:cs typeface="ＭＳ Ｐゴシック" charset="0"/>
              </a:rPr>
              <a:t>2 Thessalonians</a:t>
            </a:r>
          </a:p>
        </p:txBody>
      </p:sp>
    </p:spTree>
    <p:extLst>
      <p:ext uri="{BB962C8B-B14F-4D97-AF65-F5344CB8AC3E}">
        <p14:creationId xmlns:p14="http://schemas.microsoft.com/office/powerpoint/2010/main" val="30289381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WordArt 2"/>
          <p:cNvSpPr>
            <a:spLocks noChangeArrowheads="1" noChangeShapeType="1" noTextEdit="1"/>
          </p:cNvSpPr>
          <p:nvPr/>
        </p:nvSpPr>
        <p:spPr bwMode="auto">
          <a:xfrm>
            <a:off x="76200" y="228600"/>
            <a:ext cx="4876800" cy="1219200"/>
          </a:xfrm>
          <a:prstGeom prst="rect">
            <a:avLst/>
          </a:prstGeom>
        </p:spPr>
        <p:txBody>
          <a:bodyPr wrap="none" fromWordArt="1">
            <a:prstTxWarp prst="textFadeUp">
              <a:avLst>
                <a:gd name="adj" fmla="val 9991"/>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uLnTx/>
                <a:uFillTx/>
                <a:latin typeface="Arial Black"/>
                <a:ea typeface="Arial Black"/>
                <a:cs typeface="Arial Black"/>
              </a:rPr>
              <a:t>Thessalonica</a:t>
            </a:r>
          </a:p>
        </p:txBody>
      </p:sp>
      <p:sp>
        <p:nvSpPr>
          <p:cNvPr id="71682" name="Text Box 3"/>
          <p:cNvSpPr txBox="1">
            <a:spLocks noChangeArrowheads="1"/>
          </p:cNvSpPr>
          <p:nvPr/>
        </p:nvSpPr>
        <p:spPr bwMode="auto">
          <a:xfrm>
            <a:off x="76200" y="1371600"/>
            <a:ext cx="7620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srgbClr val="000000"/>
                </a:solidFill>
                <a:effectLst/>
                <a:uLnTx/>
                <a:uFillTx/>
                <a:latin typeface="Comic Sans MS" charset="0"/>
                <a:ea typeface="SimSun" charset="0"/>
                <a:cs typeface="SimSun" charset="0"/>
              </a:rPr>
              <a:t>(now called Salonica or Thessaloniki)</a:t>
            </a:r>
            <a:endParaRPr kumimoji="0" lang="en-GB" sz="2400" b="0" i="0" u="none" strike="noStrike" kern="1200" cap="none" spc="0" normalizeH="0" baseline="0" noProof="0">
              <a:ln>
                <a:noFill/>
              </a:ln>
              <a:solidFill>
                <a:srgbClr val="000000"/>
              </a:solidFill>
              <a:effectLst/>
              <a:uLnTx/>
              <a:uFillTx/>
              <a:latin typeface="Times New Roman" charset="0"/>
              <a:ea typeface="SimSun" charset="0"/>
              <a:cs typeface="SimSun" charset="0"/>
            </a:endParaRPr>
          </a:p>
        </p:txBody>
      </p:sp>
      <p:sp>
        <p:nvSpPr>
          <p:cNvPr id="4100" name="Text Box 4"/>
          <p:cNvSpPr txBox="1">
            <a:spLocks noChangeArrowheads="1"/>
          </p:cNvSpPr>
          <p:nvPr/>
        </p:nvSpPr>
        <p:spPr bwMode="auto">
          <a:xfrm>
            <a:off x="-228600" y="2073275"/>
            <a:ext cx="7772400"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914400" marR="0" lvl="2" indent="0" algn="l" defTabSz="914400" rtl="0" eaLnBrk="0" fontAlgn="base" latinLnBrk="0" hangingPunct="0">
              <a:lnSpc>
                <a:spcPct val="100000"/>
              </a:lnSpc>
              <a:spcBef>
                <a:spcPct val="0"/>
              </a:spcBef>
              <a:spcAft>
                <a:spcPct val="0"/>
              </a:spcAft>
              <a:buClrTx/>
              <a:buSzTx/>
              <a:buFontTx/>
              <a:buChar char="•"/>
              <a:tabLst/>
              <a:defRPr/>
            </a:pPr>
            <a:r>
              <a:rPr kumimoji="0" lang="en-GB" sz="2400" b="0" i="0" u="none" strike="noStrike" kern="1200" cap="none" spc="0" normalizeH="0" baseline="0" noProof="0">
                <a:ln>
                  <a:noFill/>
                </a:ln>
                <a:solidFill>
                  <a:srgbClr val="000000"/>
                </a:solidFill>
                <a:effectLst/>
                <a:uLnTx/>
                <a:uFillTx/>
                <a:latin typeface="Comic Sans MS" charset="0"/>
                <a:ea typeface="SimSun" charset="0"/>
                <a:cs typeface="SimSun" charset="0"/>
              </a:rPr>
              <a:t>Founded by the Macedonian General Cassander in 315 BC</a:t>
            </a:r>
            <a:endParaRPr kumimoji="0" lang="en-GB" sz="2400" b="0" i="0" u="none" strike="noStrike" kern="1200" cap="none" spc="0" normalizeH="0" baseline="0" noProof="0">
              <a:ln>
                <a:noFill/>
              </a:ln>
              <a:solidFill>
                <a:srgbClr val="000000"/>
              </a:solidFill>
              <a:effectLst/>
              <a:uLnTx/>
              <a:uFillTx/>
              <a:latin typeface="Times New Roman" charset="0"/>
              <a:ea typeface="SimSun" charset="0"/>
              <a:cs typeface="SimSun" charset="0"/>
            </a:endParaRPr>
          </a:p>
        </p:txBody>
      </p:sp>
      <p:sp>
        <p:nvSpPr>
          <p:cNvPr id="4101" name="Text Box 5"/>
          <p:cNvSpPr txBox="1">
            <a:spLocks noChangeArrowheads="1"/>
          </p:cNvSpPr>
          <p:nvPr/>
        </p:nvSpPr>
        <p:spPr bwMode="auto">
          <a:xfrm>
            <a:off x="-228600" y="2911475"/>
            <a:ext cx="8382000"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914400" marR="0" lvl="2" indent="0" algn="l" defTabSz="914400" rtl="0" eaLnBrk="0" fontAlgn="base" latinLnBrk="0" hangingPunct="0">
              <a:lnSpc>
                <a:spcPct val="100000"/>
              </a:lnSpc>
              <a:spcBef>
                <a:spcPct val="0"/>
              </a:spcBef>
              <a:spcAft>
                <a:spcPct val="0"/>
              </a:spcAft>
              <a:buClrTx/>
              <a:buSzTx/>
              <a:buFontTx/>
              <a:buChar char="•"/>
              <a:tabLst/>
              <a:defRPr/>
            </a:pPr>
            <a:r>
              <a:rPr kumimoji="0" lang="en-GB" sz="2400" b="0" i="0" u="none" strike="noStrike" kern="1200" cap="none" spc="0" normalizeH="0" baseline="0" noProof="0">
                <a:ln>
                  <a:noFill/>
                </a:ln>
                <a:solidFill>
                  <a:srgbClr val="000000"/>
                </a:solidFill>
                <a:effectLst/>
                <a:uLnTx/>
                <a:uFillTx/>
                <a:latin typeface="Comic Sans MS" charset="0"/>
                <a:ea typeface="SimSun" charset="0"/>
                <a:cs typeface="SimSun" charset="0"/>
              </a:rPr>
              <a:t>Named after his wife, Thessalonike, daughter of Philip II and half sister of Alexander the Great</a:t>
            </a:r>
            <a:endParaRPr kumimoji="0" lang="en-GB" sz="2400" b="0" i="0" u="none" strike="noStrike" kern="1200" cap="none" spc="0" normalizeH="0" baseline="0" noProof="0">
              <a:ln>
                <a:noFill/>
              </a:ln>
              <a:solidFill>
                <a:srgbClr val="000000"/>
              </a:solidFill>
              <a:effectLst/>
              <a:uLnTx/>
              <a:uFillTx/>
              <a:latin typeface="Times New Roman" charset="0"/>
              <a:ea typeface="SimSun" charset="0"/>
              <a:cs typeface="SimSun" charset="0"/>
            </a:endParaRPr>
          </a:p>
        </p:txBody>
      </p:sp>
      <p:sp>
        <p:nvSpPr>
          <p:cNvPr id="4102" name="Text Box 6"/>
          <p:cNvSpPr txBox="1">
            <a:spLocks noChangeArrowheads="1"/>
          </p:cNvSpPr>
          <p:nvPr/>
        </p:nvSpPr>
        <p:spPr bwMode="auto">
          <a:xfrm>
            <a:off x="-228600" y="3749675"/>
            <a:ext cx="7772400"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914400" marR="0" lvl="2" indent="0" algn="l" defTabSz="914400" rtl="0" eaLnBrk="0" fontAlgn="base" latinLnBrk="0" hangingPunct="0">
              <a:lnSpc>
                <a:spcPct val="100000"/>
              </a:lnSpc>
              <a:spcBef>
                <a:spcPct val="0"/>
              </a:spcBef>
              <a:spcAft>
                <a:spcPct val="0"/>
              </a:spcAft>
              <a:buClrTx/>
              <a:buSzTx/>
              <a:buFontTx/>
              <a:buChar char="•"/>
              <a:tabLst/>
              <a:defRPr/>
            </a:pPr>
            <a:r>
              <a:rPr kumimoji="0" lang="en-GB" sz="2400" b="0" i="0" u="none" strike="noStrike" kern="1200" cap="none" spc="0" normalizeH="0" baseline="0" noProof="0">
                <a:ln>
                  <a:noFill/>
                </a:ln>
                <a:solidFill>
                  <a:srgbClr val="000000"/>
                </a:solidFill>
                <a:effectLst/>
                <a:uLnTx/>
                <a:uFillTx/>
                <a:latin typeface="Comic Sans MS" charset="0"/>
                <a:ea typeface="SimSun" charset="0"/>
                <a:cs typeface="SimSun" charset="0"/>
              </a:rPr>
              <a:t>In 167 BC, it became capital of one of the 4 districts of Macedonia</a:t>
            </a:r>
          </a:p>
        </p:txBody>
      </p:sp>
      <p:sp>
        <p:nvSpPr>
          <p:cNvPr id="4103" name="Text Box 7"/>
          <p:cNvSpPr txBox="1">
            <a:spLocks noChangeArrowheads="1"/>
          </p:cNvSpPr>
          <p:nvPr/>
        </p:nvSpPr>
        <p:spPr bwMode="auto">
          <a:xfrm>
            <a:off x="-228600" y="4587875"/>
            <a:ext cx="7772400"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914400" marR="0" lvl="2" indent="0" algn="l" defTabSz="914400" rtl="0" eaLnBrk="0" fontAlgn="base" latinLnBrk="0" hangingPunct="0">
              <a:lnSpc>
                <a:spcPct val="100000"/>
              </a:lnSpc>
              <a:spcBef>
                <a:spcPct val="0"/>
              </a:spcBef>
              <a:spcAft>
                <a:spcPct val="0"/>
              </a:spcAft>
              <a:buClrTx/>
              <a:buSzTx/>
              <a:buFontTx/>
              <a:buChar char="•"/>
              <a:tabLst/>
              <a:defRPr/>
            </a:pPr>
            <a:r>
              <a:rPr kumimoji="0" lang="en-GB" sz="2400" b="0" i="0" u="none" strike="noStrike" kern="1200" cap="none" spc="0" normalizeH="0" baseline="0" noProof="0">
                <a:ln>
                  <a:noFill/>
                </a:ln>
                <a:solidFill>
                  <a:srgbClr val="000000"/>
                </a:solidFill>
                <a:effectLst/>
                <a:uLnTx/>
                <a:uFillTx/>
                <a:latin typeface="Comic Sans MS" charset="0"/>
                <a:ea typeface="SimSun" charset="0"/>
                <a:cs typeface="SimSun" charset="0"/>
              </a:rPr>
              <a:t>In 146 BC, it was made a province and became the seat of provincial administration</a:t>
            </a:r>
          </a:p>
        </p:txBody>
      </p:sp>
      <p:sp>
        <p:nvSpPr>
          <p:cNvPr id="4104" name="Text Box 8"/>
          <p:cNvSpPr txBox="1">
            <a:spLocks noChangeArrowheads="1"/>
          </p:cNvSpPr>
          <p:nvPr/>
        </p:nvSpPr>
        <p:spPr bwMode="auto">
          <a:xfrm>
            <a:off x="-228600" y="5426075"/>
            <a:ext cx="7772400"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914400" marR="0" lvl="2" indent="0" algn="l" defTabSz="914400" rtl="0" eaLnBrk="0" fontAlgn="base" latinLnBrk="0" hangingPunct="0">
              <a:lnSpc>
                <a:spcPct val="100000"/>
              </a:lnSpc>
              <a:spcBef>
                <a:spcPct val="0"/>
              </a:spcBef>
              <a:spcAft>
                <a:spcPct val="0"/>
              </a:spcAft>
              <a:buClrTx/>
              <a:buSzTx/>
              <a:buFontTx/>
              <a:buChar char="•"/>
              <a:tabLst/>
              <a:defRPr/>
            </a:pPr>
            <a:r>
              <a:rPr kumimoji="0" lang="en-GB" sz="2400" b="0" i="0" u="none" strike="noStrike" kern="1200" cap="none" spc="0" normalizeH="0" baseline="0" noProof="0">
                <a:ln>
                  <a:noFill/>
                </a:ln>
                <a:solidFill>
                  <a:srgbClr val="000000"/>
                </a:solidFill>
                <a:effectLst/>
                <a:uLnTx/>
                <a:uFillTx/>
                <a:latin typeface="Comic Sans MS" charset="0"/>
                <a:ea typeface="SimSun" charset="0"/>
                <a:cs typeface="SimSun" charset="0"/>
              </a:rPr>
              <a:t>From 42 BC, it was declared a free city, governed by its own politarchs</a:t>
            </a:r>
          </a:p>
        </p:txBody>
      </p:sp>
      <p:sp>
        <p:nvSpPr>
          <p:cNvPr id="71688" name="Rectangle 9"/>
          <p:cNvSpPr>
            <a:spLocks noChangeArrowheads="1"/>
          </p:cNvSpPr>
          <p:nvPr/>
        </p:nvSpPr>
        <p:spPr bwMode="auto">
          <a:xfrm>
            <a:off x="533400" y="1981200"/>
            <a:ext cx="7772400" cy="4343400"/>
          </a:xfrm>
          <a:prstGeom prst="rect">
            <a:avLst/>
          </a:prstGeom>
          <a:noFill/>
          <a:ln w="57150">
            <a:solidFill>
              <a:srgbClr val="CC99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71689" name="Rectangle 10"/>
          <p:cNvSpPr>
            <a:spLocks noChangeArrowheads="1"/>
          </p:cNvSpPr>
          <p:nvPr/>
        </p:nvSpPr>
        <p:spPr bwMode="auto">
          <a:xfrm>
            <a:off x="6629400" y="228600"/>
            <a:ext cx="2286000" cy="2514600"/>
          </a:xfrm>
          <a:prstGeom prst="rect">
            <a:avLst/>
          </a:prstGeom>
          <a:noFill/>
          <a:ln w="57150">
            <a:solidFill>
              <a:srgbClr val="990033"/>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71690" name="Picture 11" descr="Thess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29400" y="228600"/>
            <a:ext cx="2286000"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691" name="Text Box 12"/>
          <p:cNvSpPr txBox="1">
            <a:spLocks noChangeArrowheads="1"/>
          </p:cNvSpPr>
          <p:nvPr/>
        </p:nvSpPr>
        <p:spPr bwMode="auto">
          <a:xfrm>
            <a:off x="6629400" y="2133600"/>
            <a:ext cx="22860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Times New Roman" charset="0"/>
                <a:ea typeface="ＭＳ Ｐゴシック" charset="0"/>
              </a:rPr>
              <a:t>A model of ancient Thessalonica</a:t>
            </a:r>
          </a:p>
        </p:txBody>
      </p:sp>
    </p:spTree>
    <p:extLst>
      <p:ext uri="{BB962C8B-B14F-4D97-AF65-F5344CB8AC3E}">
        <p14:creationId xmlns:p14="http://schemas.microsoft.com/office/powerpoint/2010/main" val="12666451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additive="base">
                                        <p:cTn id="7" dur="500" fill="hold"/>
                                        <p:tgtEl>
                                          <p:spTgt spid="4100"/>
                                        </p:tgtEl>
                                        <p:attrNameLst>
                                          <p:attrName>ppt_x</p:attrName>
                                        </p:attrNameLst>
                                      </p:cBhvr>
                                      <p:tavLst>
                                        <p:tav tm="0">
                                          <p:val>
                                            <p:strVal val="0-#ppt_w/2"/>
                                          </p:val>
                                        </p:tav>
                                        <p:tav tm="100000">
                                          <p:val>
                                            <p:strVal val="#ppt_x"/>
                                          </p:val>
                                        </p:tav>
                                      </p:tavLst>
                                    </p:anim>
                                    <p:anim calcmode="lin" valueType="num">
                                      <p:cBhvr additive="base">
                                        <p:cTn id="8" dur="500" fill="hold"/>
                                        <p:tgtEl>
                                          <p:spTgt spid="410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101"/>
                                        </p:tgtEl>
                                        <p:attrNameLst>
                                          <p:attrName>style.visibility</p:attrName>
                                        </p:attrNameLst>
                                      </p:cBhvr>
                                      <p:to>
                                        <p:strVal val="visible"/>
                                      </p:to>
                                    </p:set>
                                    <p:anim calcmode="lin" valueType="num">
                                      <p:cBhvr additive="base">
                                        <p:cTn id="13" dur="500" fill="hold"/>
                                        <p:tgtEl>
                                          <p:spTgt spid="4101"/>
                                        </p:tgtEl>
                                        <p:attrNameLst>
                                          <p:attrName>ppt_x</p:attrName>
                                        </p:attrNameLst>
                                      </p:cBhvr>
                                      <p:tavLst>
                                        <p:tav tm="0">
                                          <p:val>
                                            <p:strVal val="0-#ppt_w/2"/>
                                          </p:val>
                                        </p:tav>
                                        <p:tav tm="100000">
                                          <p:val>
                                            <p:strVal val="#ppt_x"/>
                                          </p:val>
                                        </p:tav>
                                      </p:tavLst>
                                    </p:anim>
                                    <p:anim calcmode="lin" valueType="num">
                                      <p:cBhvr additive="base">
                                        <p:cTn id="14" dur="500" fill="hold"/>
                                        <p:tgtEl>
                                          <p:spTgt spid="410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102"/>
                                        </p:tgtEl>
                                        <p:attrNameLst>
                                          <p:attrName>style.visibility</p:attrName>
                                        </p:attrNameLst>
                                      </p:cBhvr>
                                      <p:to>
                                        <p:strVal val="visible"/>
                                      </p:to>
                                    </p:set>
                                    <p:anim calcmode="lin" valueType="num">
                                      <p:cBhvr additive="base">
                                        <p:cTn id="19" dur="500" fill="hold"/>
                                        <p:tgtEl>
                                          <p:spTgt spid="4102"/>
                                        </p:tgtEl>
                                        <p:attrNameLst>
                                          <p:attrName>ppt_x</p:attrName>
                                        </p:attrNameLst>
                                      </p:cBhvr>
                                      <p:tavLst>
                                        <p:tav tm="0">
                                          <p:val>
                                            <p:strVal val="0-#ppt_w/2"/>
                                          </p:val>
                                        </p:tav>
                                        <p:tav tm="100000">
                                          <p:val>
                                            <p:strVal val="#ppt_x"/>
                                          </p:val>
                                        </p:tav>
                                      </p:tavLst>
                                    </p:anim>
                                    <p:anim calcmode="lin" valueType="num">
                                      <p:cBhvr additive="base">
                                        <p:cTn id="20" dur="500" fill="hold"/>
                                        <p:tgtEl>
                                          <p:spTgt spid="4102"/>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103"/>
                                        </p:tgtEl>
                                        <p:attrNameLst>
                                          <p:attrName>style.visibility</p:attrName>
                                        </p:attrNameLst>
                                      </p:cBhvr>
                                      <p:to>
                                        <p:strVal val="visible"/>
                                      </p:to>
                                    </p:set>
                                    <p:anim calcmode="lin" valueType="num">
                                      <p:cBhvr additive="base">
                                        <p:cTn id="25" dur="500" fill="hold"/>
                                        <p:tgtEl>
                                          <p:spTgt spid="4103"/>
                                        </p:tgtEl>
                                        <p:attrNameLst>
                                          <p:attrName>ppt_x</p:attrName>
                                        </p:attrNameLst>
                                      </p:cBhvr>
                                      <p:tavLst>
                                        <p:tav tm="0">
                                          <p:val>
                                            <p:strVal val="0-#ppt_w/2"/>
                                          </p:val>
                                        </p:tav>
                                        <p:tav tm="100000">
                                          <p:val>
                                            <p:strVal val="#ppt_x"/>
                                          </p:val>
                                        </p:tav>
                                      </p:tavLst>
                                    </p:anim>
                                    <p:anim calcmode="lin" valueType="num">
                                      <p:cBhvr additive="base">
                                        <p:cTn id="26" dur="500" fill="hold"/>
                                        <p:tgtEl>
                                          <p:spTgt spid="4103"/>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104"/>
                                        </p:tgtEl>
                                        <p:attrNameLst>
                                          <p:attrName>style.visibility</p:attrName>
                                        </p:attrNameLst>
                                      </p:cBhvr>
                                      <p:to>
                                        <p:strVal val="visible"/>
                                      </p:to>
                                    </p:set>
                                    <p:anim calcmode="lin" valueType="num">
                                      <p:cBhvr additive="base">
                                        <p:cTn id="31" dur="500" fill="hold"/>
                                        <p:tgtEl>
                                          <p:spTgt spid="4104"/>
                                        </p:tgtEl>
                                        <p:attrNameLst>
                                          <p:attrName>ppt_x</p:attrName>
                                        </p:attrNameLst>
                                      </p:cBhvr>
                                      <p:tavLst>
                                        <p:tav tm="0">
                                          <p:val>
                                            <p:strVal val="0-#ppt_w/2"/>
                                          </p:val>
                                        </p:tav>
                                        <p:tav tm="100000">
                                          <p:val>
                                            <p:strVal val="#ppt_x"/>
                                          </p:val>
                                        </p:tav>
                                      </p:tavLst>
                                    </p:anim>
                                    <p:anim calcmode="lin" valueType="num">
                                      <p:cBhvr additive="base">
                                        <p:cTn id="32" dur="500" fill="hold"/>
                                        <p:tgtEl>
                                          <p:spTgt spid="410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autoUpdateAnimBg="0"/>
      <p:bldP spid="4101" grpId="0" autoUpdateAnimBg="0"/>
      <p:bldP spid="4102" grpId="0" autoUpdateAnimBg="0"/>
      <p:bldP spid="4103" grpId="0" autoUpdateAnimBg="0"/>
      <p:bldP spid="4104"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10" name="Picture 11" descr="Thess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288" y="0"/>
            <a:ext cx="9219514" cy="617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 Box 5"/>
          <p:cNvSpPr txBox="1">
            <a:spLocks noChangeArrowheads="1"/>
          </p:cNvSpPr>
          <p:nvPr/>
        </p:nvSpPr>
        <p:spPr bwMode="auto">
          <a:xfrm>
            <a:off x="4284663" y="908050"/>
            <a:ext cx="485933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269875" indent="-2667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69875" marR="0" lvl="2" indent="-266700" algn="l" defTabSz="914400" rtl="0" eaLnBrk="0" fontAlgn="base" latinLnBrk="0" hangingPunct="0">
              <a:lnSpc>
                <a:spcPct val="100000"/>
              </a:lnSpc>
              <a:spcBef>
                <a:spcPct val="0"/>
              </a:spcBef>
              <a:spcAft>
                <a:spcPct val="0"/>
              </a:spcAft>
              <a:buClrTx/>
              <a:buSzTx/>
              <a:buFontTx/>
              <a:buChar char="•"/>
              <a:tabLst/>
              <a:defRPr/>
            </a:pPr>
            <a:r>
              <a:rPr kumimoji="0" lang="en-GB" sz="2400" b="0" i="0" u="none" strike="noStrike" kern="1200" cap="none" spc="0" normalizeH="0" baseline="0" noProof="0" dirty="0">
                <a:ln>
                  <a:noFill/>
                </a:ln>
                <a:solidFill>
                  <a:schemeClr val="bg1"/>
                </a:solidFill>
                <a:effectLst/>
                <a:uLnTx/>
                <a:uFillTx/>
                <a:latin typeface="Comic Sans MS" charset="0"/>
                <a:ea typeface="SimSun" charset="0"/>
                <a:cs typeface="SimSun" charset="0"/>
              </a:rPr>
              <a:t>Port city at the </a:t>
            </a:r>
            <a:r>
              <a:rPr kumimoji="0" lang="en-GB" sz="2400" b="0" i="0" u="none" strike="noStrike" kern="1200" cap="none" spc="0" normalizeH="0" baseline="0" noProof="0" dirty="0" err="1">
                <a:ln>
                  <a:noFill/>
                </a:ln>
                <a:solidFill>
                  <a:schemeClr val="bg1"/>
                </a:solidFill>
                <a:effectLst/>
                <a:uLnTx/>
                <a:uFillTx/>
                <a:latin typeface="Comic Sans MS" charset="0"/>
                <a:ea typeface="SimSun" charset="0"/>
                <a:cs typeface="SimSun" charset="0"/>
              </a:rPr>
              <a:t>Thermaic</a:t>
            </a:r>
            <a:r>
              <a:rPr kumimoji="0" lang="en-GB" sz="2400" b="0" i="0" u="none" strike="noStrike" kern="1200" cap="none" spc="0" normalizeH="0" baseline="0" noProof="0" dirty="0">
                <a:ln>
                  <a:noFill/>
                </a:ln>
                <a:solidFill>
                  <a:schemeClr val="bg1"/>
                </a:solidFill>
                <a:effectLst/>
                <a:uLnTx/>
                <a:uFillTx/>
                <a:latin typeface="Comic Sans MS" charset="0"/>
                <a:ea typeface="SimSun" charset="0"/>
                <a:cs typeface="SimSun" charset="0"/>
              </a:rPr>
              <a:t> Gulf</a:t>
            </a:r>
          </a:p>
        </p:txBody>
      </p:sp>
    </p:spTree>
    <p:extLst>
      <p:ext uri="{BB962C8B-B14F-4D97-AF65-F5344CB8AC3E}">
        <p14:creationId xmlns:p14="http://schemas.microsoft.com/office/powerpoint/2010/main" val="18462210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ChangeArrowheads="1"/>
          </p:cNvSpPr>
          <p:nvPr/>
        </p:nvSpPr>
        <p:spPr bwMode="auto">
          <a:xfrm>
            <a:off x="250825" y="260350"/>
            <a:ext cx="3529013" cy="2520950"/>
          </a:xfrm>
          <a:prstGeom prst="rect">
            <a:avLst/>
          </a:prstGeom>
          <a:solidFill>
            <a:srgbClr val="FFCC66"/>
          </a:solidFill>
          <a:ln w="9525">
            <a:solidFill>
              <a:srgbClr val="FFCC66"/>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5125" name="Text Box 5"/>
          <p:cNvSpPr txBox="1">
            <a:spLocks noChangeArrowheads="1"/>
          </p:cNvSpPr>
          <p:nvPr/>
        </p:nvSpPr>
        <p:spPr bwMode="auto">
          <a:xfrm>
            <a:off x="4284663" y="868144"/>
            <a:ext cx="485933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269875" indent="-2667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69875" marR="0" lvl="2" indent="-266700" algn="l" defTabSz="914400" rtl="0" eaLnBrk="0" fontAlgn="base" latinLnBrk="0" hangingPunct="0">
              <a:lnSpc>
                <a:spcPct val="100000"/>
              </a:lnSpc>
              <a:spcBef>
                <a:spcPct val="0"/>
              </a:spcBef>
              <a:spcAft>
                <a:spcPct val="0"/>
              </a:spcAft>
              <a:buClrTx/>
              <a:buSzTx/>
              <a:buFontTx/>
              <a:buChar char="•"/>
              <a:tabLst/>
              <a:defRPr/>
            </a:pPr>
            <a:r>
              <a:rPr kumimoji="0" lang="en-GB" sz="2400" b="0" i="0" u="none" strike="noStrike" kern="1200" cap="none" spc="0" normalizeH="0" baseline="0" noProof="0" dirty="0">
                <a:ln>
                  <a:noFill/>
                </a:ln>
                <a:solidFill>
                  <a:srgbClr val="FFFFFF"/>
                </a:solidFill>
                <a:effectLst/>
                <a:uLnTx/>
                <a:uFillTx/>
                <a:latin typeface="Comic Sans MS" charset="0"/>
                <a:ea typeface="SimSun" charset="0"/>
                <a:cs typeface="SimSun" charset="0"/>
              </a:rPr>
              <a:t>Knitted together 26 villages</a:t>
            </a:r>
          </a:p>
        </p:txBody>
      </p:sp>
      <p:sp>
        <p:nvSpPr>
          <p:cNvPr id="5126" name="Text Box 6"/>
          <p:cNvSpPr txBox="1">
            <a:spLocks noChangeArrowheads="1"/>
          </p:cNvSpPr>
          <p:nvPr/>
        </p:nvSpPr>
        <p:spPr bwMode="auto">
          <a:xfrm>
            <a:off x="4284663" y="1486639"/>
            <a:ext cx="4781822"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269875" indent="-2667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69875" marR="0" lvl="2" indent="-266700" algn="l" defTabSz="914400" rtl="0" eaLnBrk="0" fontAlgn="base" latinLnBrk="0" hangingPunct="0">
              <a:lnSpc>
                <a:spcPct val="100000"/>
              </a:lnSpc>
              <a:spcBef>
                <a:spcPct val="0"/>
              </a:spcBef>
              <a:spcAft>
                <a:spcPct val="0"/>
              </a:spcAft>
              <a:buClrTx/>
              <a:buSzTx/>
              <a:buFontTx/>
              <a:buChar char="•"/>
              <a:tabLst/>
              <a:defRPr/>
            </a:pPr>
            <a:r>
              <a:rPr kumimoji="0" lang="en-GB" sz="2400" b="0" i="0" u="none" strike="noStrike" kern="1200" cap="none" spc="0" normalizeH="0" baseline="0" noProof="0" dirty="0">
                <a:ln>
                  <a:noFill/>
                </a:ln>
                <a:solidFill>
                  <a:srgbClr val="FFFFFF"/>
                </a:solidFill>
                <a:effectLst/>
                <a:uLnTx/>
                <a:uFillTx/>
                <a:latin typeface="Comic Sans MS" charset="0"/>
                <a:ea typeface="SimSun" charset="0"/>
                <a:cs typeface="SimSun" charset="0"/>
              </a:rPr>
              <a:t>Main seaport and naval base of Macedonia</a:t>
            </a:r>
          </a:p>
        </p:txBody>
      </p:sp>
      <p:sp>
        <p:nvSpPr>
          <p:cNvPr id="72709" name="AutoShape 10">
            <a:hlinkClick r:id="rId3" action="ppaction://hlinksldjump" highlightClick="1"/>
          </p:cNvPr>
          <p:cNvSpPr>
            <a:spLocks noChangeArrowheads="1"/>
          </p:cNvSpPr>
          <p:nvPr/>
        </p:nvSpPr>
        <p:spPr bwMode="auto">
          <a:xfrm>
            <a:off x="8382000" y="6172200"/>
            <a:ext cx="457200" cy="457200"/>
          </a:xfrm>
          <a:prstGeom prst="actionButtonHome">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72710" name="Picture 11" descr="Thess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5288" y="476250"/>
            <a:ext cx="3962400" cy="2652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 Box 5"/>
          <p:cNvSpPr txBox="1">
            <a:spLocks noChangeArrowheads="1"/>
          </p:cNvSpPr>
          <p:nvPr/>
        </p:nvSpPr>
        <p:spPr bwMode="auto">
          <a:xfrm>
            <a:off x="4284663" y="249648"/>
            <a:ext cx="5272751"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269875" indent="-2667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69875" marR="0" lvl="2" indent="-266700" algn="l" defTabSz="914400" rtl="0" eaLnBrk="0" fontAlgn="base" latinLnBrk="0" hangingPunct="0">
              <a:lnSpc>
                <a:spcPct val="100000"/>
              </a:lnSpc>
              <a:spcBef>
                <a:spcPct val="0"/>
              </a:spcBef>
              <a:spcAft>
                <a:spcPct val="0"/>
              </a:spcAft>
              <a:buClrTx/>
              <a:buSzTx/>
              <a:buFontTx/>
              <a:buChar char="•"/>
              <a:tabLst/>
              <a:defRPr/>
            </a:pPr>
            <a:r>
              <a:rPr kumimoji="0" lang="en-GB" sz="2400" b="0" i="0" u="none" strike="noStrike" kern="1200" cap="none" spc="0" normalizeH="0" baseline="0" noProof="0">
                <a:ln>
                  <a:noFill/>
                </a:ln>
                <a:solidFill>
                  <a:srgbClr val="FFFFFF"/>
                </a:solidFill>
                <a:effectLst/>
                <a:uLnTx/>
                <a:uFillTx/>
                <a:latin typeface="Comic Sans MS" charset="0"/>
                <a:ea typeface="SimSun" charset="0"/>
                <a:cs typeface="SimSun" charset="0"/>
              </a:rPr>
              <a:t>Port city at the Thermaic Gulf</a:t>
            </a:r>
          </a:p>
        </p:txBody>
      </p:sp>
      <p:pic>
        <p:nvPicPr>
          <p:cNvPr id="9" name="Picture 2" descr="https://i.pinimg.com/originals/e5/bf/53/e5bf53775ad1b32af3fa4b6105c2e885.jpg">
            <a:extLst>
              <a:ext uri="{FF2B5EF4-FFF2-40B4-BE49-F238E27FC236}">
                <a16:creationId xmlns:a16="http://schemas.microsoft.com/office/drawing/2014/main" id="{62074401-E3FA-4B41-986B-05CC686C74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498" y="3553568"/>
            <a:ext cx="8719004" cy="3627728"/>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6">
            <a:extLst>
              <a:ext uri="{FF2B5EF4-FFF2-40B4-BE49-F238E27FC236}">
                <a16:creationId xmlns:a16="http://schemas.microsoft.com/office/drawing/2014/main" id="{7E05D363-0418-AB45-95A0-D26A5A9FA6A7}"/>
              </a:ext>
            </a:extLst>
          </p:cNvPr>
          <p:cNvSpPr txBox="1">
            <a:spLocks noChangeArrowheads="1"/>
          </p:cNvSpPr>
          <p:nvPr/>
        </p:nvSpPr>
        <p:spPr bwMode="auto">
          <a:xfrm>
            <a:off x="4284663" y="2473436"/>
            <a:ext cx="4781822"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269875" indent="-2667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2" defTabSz="914400" eaLnBrk="0" fontAlgn="base" hangingPunct="0">
              <a:spcBef>
                <a:spcPct val="0"/>
              </a:spcBef>
              <a:spcAft>
                <a:spcPct val="0"/>
              </a:spcAft>
              <a:buFontTx/>
              <a:buChar char="•"/>
              <a:defRPr/>
            </a:pPr>
            <a:r>
              <a:rPr lang="en-GB" dirty="0">
                <a:solidFill>
                  <a:srgbClr val="FFFFFF"/>
                </a:solidFill>
                <a:latin typeface="Comic Sans MS" charset="0"/>
                <a:ea typeface="SimSun" charset="0"/>
                <a:cs typeface="SimSun" charset="0"/>
              </a:rPr>
              <a:t>The Egnatian Way (Via Egnatia) ran through the city</a:t>
            </a:r>
            <a:endParaRPr kumimoji="0" lang="en-GB" sz="2400" b="0" i="0" u="none" strike="noStrike" kern="1200" cap="none" spc="0" normalizeH="0" baseline="0" noProof="0" dirty="0">
              <a:ln>
                <a:noFill/>
              </a:ln>
              <a:solidFill>
                <a:srgbClr val="FFFFFF"/>
              </a:solidFill>
              <a:effectLst/>
              <a:uLnTx/>
              <a:uFillTx/>
              <a:latin typeface="Comic Sans MS" charset="0"/>
              <a:ea typeface="SimSun" charset="0"/>
              <a:cs typeface="SimSun" charset="0"/>
            </a:endParaRPr>
          </a:p>
        </p:txBody>
      </p:sp>
    </p:spTree>
    <p:extLst>
      <p:ext uri="{BB962C8B-B14F-4D97-AF65-F5344CB8AC3E}">
        <p14:creationId xmlns:p14="http://schemas.microsoft.com/office/powerpoint/2010/main" val="14693777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125"/>
                                        </p:tgtEl>
                                        <p:attrNameLst>
                                          <p:attrName>style.visibility</p:attrName>
                                        </p:attrNameLst>
                                      </p:cBhvr>
                                      <p:to>
                                        <p:strVal val="visible"/>
                                      </p:to>
                                    </p:set>
                                    <p:anim calcmode="lin" valueType="num">
                                      <p:cBhvr additive="base">
                                        <p:cTn id="13" dur="500" fill="hold"/>
                                        <p:tgtEl>
                                          <p:spTgt spid="5125"/>
                                        </p:tgtEl>
                                        <p:attrNameLst>
                                          <p:attrName>ppt_x</p:attrName>
                                        </p:attrNameLst>
                                      </p:cBhvr>
                                      <p:tavLst>
                                        <p:tav tm="0">
                                          <p:val>
                                            <p:strVal val="0-#ppt_w/2"/>
                                          </p:val>
                                        </p:tav>
                                        <p:tav tm="100000">
                                          <p:val>
                                            <p:strVal val="#ppt_x"/>
                                          </p:val>
                                        </p:tav>
                                      </p:tavLst>
                                    </p:anim>
                                    <p:anim calcmode="lin" valueType="num">
                                      <p:cBhvr additive="base">
                                        <p:cTn id="14" dur="500" fill="hold"/>
                                        <p:tgtEl>
                                          <p:spTgt spid="512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126"/>
                                        </p:tgtEl>
                                        <p:attrNameLst>
                                          <p:attrName>style.visibility</p:attrName>
                                        </p:attrNameLst>
                                      </p:cBhvr>
                                      <p:to>
                                        <p:strVal val="visible"/>
                                      </p:to>
                                    </p:set>
                                    <p:anim calcmode="lin" valueType="num">
                                      <p:cBhvr additive="base">
                                        <p:cTn id="19" dur="500" fill="hold"/>
                                        <p:tgtEl>
                                          <p:spTgt spid="5126"/>
                                        </p:tgtEl>
                                        <p:attrNameLst>
                                          <p:attrName>ppt_x</p:attrName>
                                        </p:attrNameLst>
                                      </p:cBhvr>
                                      <p:tavLst>
                                        <p:tav tm="0">
                                          <p:val>
                                            <p:strVal val="0-#ppt_w/2"/>
                                          </p:val>
                                        </p:tav>
                                        <p:tav tm="100000">
                                          <p:val>
                                            <p:strVal val="#ppt_x"/>
                                          </p:val>
                                        </p:tav>
                                      </p:tavLst>
                                    </p:anim>
                                    <p:anim calcmode="lin" valueType="num">
                                      <p:cBhvr additive="base">
                                        <p:cTn id="20" dur="500" fill="hold"/>
                                        <p:tgtEl>
                                          <p:spTgt spid="512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0-#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5" grpId="0" autoUpdateAnimBg="0"/>
      <p:bldP spid="5126" grpId="0" autoUpdateAnimBg="0"/>
      <p:bldP spid="10" grpId="0" autoUpdateAnimBg="0"/>
      <p:bldP spid="11"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1027" descr="riots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90600" y="0"/>
            <a:ext cx="7315200" cy="6821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71" name="AutoShape 1031"/>
          <p:cNvSpPr>
            <a:spLocks noChangeArrowheads="1"/>
          </p:cNvSpPr>
          <p:nvPr/>
        </p:nvSpPr>
        <p:spPr bwMode="auto">
          <a:xfrm>
            <a:off x="2057400" y="914400"/>
            <a:ext cx="2590800" cy="1981200"/>
          </a:xfrm>
          <a:prstGeom prst="wedgeRoundRectCallout">
            <a:avLst>
              <a:gd name="adj1" fmla="val -41912"/>
              <a:gd name="adj2" fmla="val 72278"/>
              <a:gd name="adj3" fmla="val 16667"/>
            </a:avLst>
          </a:prstGeom>
          <a:solidFill>
            <a:schemeClr val="bg1"/>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4000" b="0" i="0" u="none" strike="noStrike" kern="1200" cap="none" spc="0" normalizeH="0" baseline="0" noProof="0">
                <a:ln>
                  <a:noFill/>
                </a:ln>
                <a:solidFill>
                  <a:srgbClr val="000000"/>
                </a:solidFill>
                <a:effectLst/>
                <a:uLnTx/>
                <a:uFillTx/>
                <a:latin typeface="Comic Sans MS" charset="0"/>
                <a:ea typeface="ＭＳ Ｐゴシック" charset="0"/>
                <a:cs typeface="+mn-cs"/>
              </a:rPr>
              <a:t>Down with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4000" b="0" i="0" u="none" strike="noStrike" kern="1200" cap="none" spc="0" normalizeH="0" baseline="0" noProof="0">
                <a:ln>
                  <a:noFill/>
                </a:ln>
                <a:solidFill>
                  <a:srgbClr val="000000"/>
                </a:solidFill>
                <a:effectLst/>
                <a:uLnTx/>
                <a:uFillTx/>
                <a:latin typeface="Comic Sans MS" charset="0"/>
                <a:ea typeface="ＭＳ Ｐゴシック" charset="0"/>
                <a:cs typeface="+mn-cs"/>
              </a:rPr>
              <a:t>Paul!</a:t>
            </a:r>
            <a:endParaRPr kumimoji="0" lang="en-GB" sz="2400" b="0" i="0" u="none" strike="noStrike" kern="1200" cap="none" spc="0" normalizeH="0" baseline="0" noProof="0">
              <a:ln>
                <a:noFill/>
              </a:ln>
              <a:solidFill>
                <a:srgbClr val="000000"/>
              </a:solidFill>
              <a:effectLst/>
              <a:uLnTx/>
              <a:uFillTx/>
              <a:latin typeface="Comic Sans MS" charset="0"/>
              <a:ea typeface="ＭＳ Ｐゴシック" charset="0"/>
              <a:cs typeface="+mn-cs"/>
            </a:endParaRPr>
          </a:p>
        </p:txBody>
      </p:sp>
      <p:sp>
        <p:nvSpPr>
          <p:cNvPr id="36872" name="AutoShape 1032"/>
          <p:cNvSpPr>
            <a:spLocks noChangeArrowheads="1"/>
          </p:cNvSpPr>
          <p:nvPr/>
        </p:nvSpPr>
        <p:spPr bwMode="auto">
          <a:xfrm>
            <a:off x="6172200" y="381000"/>
            <a:ext cx="2590800" cy="2057400"/>
          </a:xfrm>
          <a:prstGeom prst="wedgeEllipseCallout">
            <a:avLst>
              <a:gd name="adj1" fmla="val -43750"/>
              <a:gd name="adj2" fmla="val 70000"/>
            </a:avLst>
          </a:prstGeom>
          <a:solidFill>
            <a:schemeClr val="bg1"/>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200" b="0" i="0" u="none" strike="noStrike" kern="1200" cap="none" spc="0" normalizeH="0" baseline="0" noProof="0">
                <a:ln>
                  <a:noFill/>
                </a:ln>
                <a:solidFill>
                  <a:srgbClr val="000000"/>
                </a:solidFill>
                <a:effectLst/>
                <a:uLnTx/>
                <a:uFillTx/>
                <a:latin typeface="Comic Sans MS" charset="0"/>
                <a:ea typeface="ＭＳ Ｐゴシック" charset="0"/>
                <a:cs typeface="+mn-cs"/>
              </a:rPr>
              <a:t>Throw him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200" b="0" i="0" u="none" strike="noStrike" kern="1200" cap="none" spc="0" normalizeH="0" baseline="0" noProof="0">
                <a:ln>
                  <a:noFill/>
                </a:ln>
                <a:solidFill>
                  <a:srgbClr val="000000"/>
                </a:solidFill>
                <a:effectLst/>
                <a:uLnTx/>
                <a:uFillTx/>
                <a:latin typeface="Comic Sans MS" charset="0"/>
                <a:ea typeface="ＭＳ Ｐゴシック" charset="0"/>
                <a:cs typeface="+mn-cs"/>
              </a:rPr>
              <a:t>in jail!</a:t>
            </a:r>
          </a:p>
        </p:txBody>
      </p:sp>
      <p:sp>
        <p:nvSpPr>
          <p:cNvPr id="36873" name="Text Box 1033"/>
          <p:cNvSpPr txBox="1">
            <a:spLocks noChangeArrowheads="1"/>
          </p:cNvSpPr>
          <p:nvPr/>
        </p:nvSpPr>
        <p:spPr bwMode="auto">
          <a:xfrm>
            <a:off x="4267200" y="5486400"/>
            <a:ext cx="4495800" cy="64135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GB" sz="3600" b="0" i="1" u="none" strike="noStrike" kern="1200" cap="none" spc="0" normalizeH="0" baseline="0" noProof="0">
                <a:ln>
                  <a:noFill/>
                </a:ln>
                <a:solidFill>
                  <a:srgbClr val="000000"/>
                </a:solidFill>
                <a:effectLst/>
                <a:uLnTx/>
                <a:uFillTx/>
                <a:latin typeface="Comic Sans MS" charset="0"/>
                <a:ea typeface="ＭＳ Ｐゴシック" charset="0"/>
              </a:rPr>
              <a:t>What to do?...</a:t>
            </a:r>
            <a:endParaRPr kumimoji="0" lang="en-GB" sz="3600" b="0" i="1" u="none" strike="noStrike" kern="1200" cap="none" spc="0" normalizeH="0" baseline="0" noProof="0">
              <a:ln>
                <a:noFill/>
              </a:ln>
              <a:solidFill>
                <a:srgbClr val="FFFFFF"/>
              </a:solidFill>
              <a:effectLst/>
              <a:uLnTx/>
              <a:uFillTx/>
              <a:latin typeface="Comic Sans MS" charset="0"/>
              <a:ea typeface="ＭＳ Ｐゴシック" charset="0"/>
            </a:endParaRPr>
          </a:p>
        </p:txBody>
      </p:sp>
    </p:spTree>
    <p:extLst>
      <p:ext uri="{BB962C8B-B14F-4D97-AF65-F5344CB8AC3E}">
        <p14:creationId xmlns:p14="http://schemas.microsoft.com/office/powerpoint/2010/main" val="3243291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6871"/>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36872"/>
                                        </p:tgtEl>
                                        <p:attrNameLst>
                                          <p:attrName>style.visibility</p:attrName>
                                        </p:attrNameLst>
                                      </p:cBhvr>
                                      <p:to>
                                        <p:strVal val="visible"/>
                                      </p:to>
                                    </p:set>
                                  </p:childTnLst>
                                </p:cTn>
                              </p:par>
                            </p:childTnLst>
                          </p:cTn>
                        </p:par>
                        <p:par>
                          <p:cTn id="10" fill="hold" nodeType="afterGroup">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36873"/>
                                        </p:tgtEl>
                                        <p:attrNameLst>
                                          <p:attrName>style.visibility</p:attrName>
                                        </p:attrNameLst>
                                      </p:cBhvr>
                                      <p:to>
                                        <p:strVal val="visible"/>
                                      </p:to>
                                    </p:set>
                                    <p:anim calcmode="lin" valueType="num">
                                      <p:cBhvr additive="base">
                                        <p:cTn id="13" dur="500" fill="hold"/>
                                        <p:tgtEl>
                                          <p:spTgt spid="36873"/>
                                        </p:tgtEl>
                                        <p:attrNameLst>
                                          <p:attrName>ppt_x</p:attrName>
                                        </p:attrNameLst>
                                      </p:cBhvr>
                                      <p:tavLst>
                                        <p:tav tm="0">
                                          <p:val>
                                            <p:strVal val="0-#ppt_w/2"/>
                                          </p:val>
                                        </p:tav>
                                        <p:tav tm="100000">
                                          <p:val>
                                            <p:strVal val="#ppt_x"/>
                                          </p:val>
                                        </p:tav>
                                      </p:tavLst>
                                    </p:anim>
                                    <p:anim calcmode="lin" valueType="num">
                                      <p:cBhvr additive="base">
                                        <p:cTn id="14" dur="500" fill="hold"/>
                                        <p:tgtEl>
                                          <p:spTgt spid="368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1" grpId="0" animBg="1" autoUpdateAnimBg="0"/>
      <p:bldP spid="36872" grpId="0" animBg="1" autoUpdateAnimBg="0"/>
      <p:bldP spid="36873" grpId="0" animBg="1"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4" descr="Ntiochus IV0003"/>
          <p:cNvPicPr>
            <a:picLocks noChangeAspect="1" noChangeArrowheads="1"/>
          </p:cNvPicPr>
          <p:nvPr/>
        </p:nvPicPr>
        <p:blipFill>
          <a:blip r:embed="rId3" cstate="screen">
            <a:lum bright="8000"/>
            <a:extLst>
              <a:ext uri="{28A0092B-C50C-407E-A947-70E740481C1C}">
                <a14:useLocalDpi xmlns:a14="http://schemas.microsoft.com/office/drawing/2010/main"/>
              </a:ext>
            </a:extLst>
          </a:blip>
          <a:srcRect/>
          <a:stretch>
            <a:fillRect/>
          </a:stretch>
        </p:blipFill>
        <p:spPr bwMode="auto">
          <a:xfrm>
            <a:off x="685800" y="838200"/>
            <a:ext cx="8077200"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9090" name="Rectangle 11"/>
          <p:cNvSpPr>
            <a:spLocks noChangeArrowheads="1"/>
          </p:cNvSpPr>
          <p:nvPr/>
        </p:nvSpPr>
        <p:spPr bwMode="auto">
          <a:xfrm>
            <a:off x="0" y="76200"/>
            <a:ext cx="9144000" cy="762000"/>
          </a:xfrm>
          <a:prstGeom prst="rect">
            <a:avLst/>
          </a:prstGeom>
          <a:solidFill>
            <a:srgbClr val="8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89091" name="WordArt 10"/>
          <p:cNvSpPr>
            <a:spLocks noChangeArrowheads="1" noChangeShapeType="1" noTextEdit="1"/>
          </p:cNvSpPr>
          <p:nvPr/>
        </p:nvSpPr>
        <p:spPr bwMode="auto">
          <a:xfrm>
            <a:off x="609600" y="152400"/>
            <a:ext cx="7848600" cy="5334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a:noFill/>
                </a:ln>
                <a:solidFill>
                  <a:srgbClr val="FBE7C3"/>
                </a:solidFill>
                <a:effectLst/>
                <a:uLnTx/>
                <a:uFillTx/>
                <a:latin typeface="Comic Sans MS"/>
                <a:ea typeface="Comic Sans MS"/>
                <a:cs typeface="Comic Sans MS"/>
              </a:rPr>
              <a:t>This epistle was written in AD 51</a:t>
            </a:r>
          </a:p>
        </p:txBody>
      </p:sp>
      <p:sp>
        <p:nvSpPr>
          <p:cNvPr id="89092" name="Rectangle 12"/>
          <p:cNvSpPr>
            <a:spLocks noChangeArrowheads="1"/>
          </p:cNvSpPr>
          <p:nvPr/>
        </p:nvSpPr>
        <p:spPr bwMode="auto">
          <a:xfrm>
            <a:off x="0" y="0"/>
            <a:ext cx="9144000" cy="92075"/>
          </a:xfrm>
          <a:prstGeom prst="rect">
            <a:avLst/>
          </a:prstGeom>
          <a:solidFill>
            <a:srgbClr val="FFCC99"/>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89093" name="Rectangle 13"/>
          <p:cNvSpPr>
            <a:spLocks noChangeArrowheads="1"/>
          </p:cNvSpPr>
          <p:nvPr/>
        </p:nvSpPr>
        <p:spPr bwMode="auto">
          <a:xfrm>
            <a:off x="0" y="685800"/>
            <a:ext cx="9144000" cy="92075"/>
          </a:xfrm>
          <a:prstGeom prst="rect">
            <a:avLst/>
          </a:prstGeom>
          <a:solidFill>
            <a:srgbClr val="FFCC99"/>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89094" name="Rectangle 15"/>
          <p:cNvSpPr>
            <a:spLocks noChangeArrowheads="1"/>
          </p:cNvSpPr>
          <p:nvPr/>
        </p:nvSpPr>
        <p:spPr bwMode="auto">
          <a:xfrm>
            <a:off x="0" y="838200"/>
            <a:ext cx="9144000" cy="63500"/>
          </a:xfrm>
          <a:prstGeom prst="rect">
            <a:avLst/>
          </a:prstGeom>
          <a:solidFill>
            <a:srgbClr val="FFCC99"/>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7187" name="Text Box 19"/>
          <p:cNvSpPr txBox="1">
            <a:spLocks noChangeArrowheads="1"/>
          </p:cNvSpPr>
          <p:nvPr/>
        </p:nvSpPr>
        <p:spPr bwMode="auto">
          <a:xfrm>
            <a:off x="0" y="6029325"/>
            <a:ext cx="91440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sz="2800" b="1" i="0" u="none" strike="noStrike" kern="1200" cap="none" spc="0" normalizeH="0" baseline="0" noProof="0" dirty="0">
                <a:ln>
                  <a:noFill/>
                </a:ln>
                <a:solidFill>
                  <a:srgbClr val="800000"/>
                </a:solidFill>
                <a:effectLst/>
                <a:uLnTx/>
                <a:uFillTx/>
                <a:latin typeface="Comic Sans MS" charset="0"/>
                <a:ea typeface="ＭＳ Ｐゴシック" charset="0"/>
              </a:rPr>
              <a:t> Written in Corinth after hearing Tim</a:t>
            </a:r>
            <a:r>
              <a:rPr kumimoji="0" lang="fr-FR" altLang="ja-JP" sz="2800" b="1" i="0" u="none" strike="noStrike" kern="1200" cap="none" spc="0" normalizeH="0" baseline="0" noProof="0" dirty="0">
                <a:ln>
                  <a:noFill/>
                </a:ln>
                <a:solidFill>
                  <a:srgbClr val="800000"/>
                </a:solidFill>
                <a:effectLst/>
                <a:uLnTx/>
                <a:uFillTx/>
                <a:latin typeface="Comic Sans MS" charset="0"/>
                <a:ea typeface="ＭＳ Ｐゴシック" charset="0"/>
              </a:rPr>
              <a:t>'</a:t>
            </a:r>
            <a:r>
              <a:rPr kumimoji="0" lang="en-GB" altLang="ja-JP" sz="2800" b="1" i="0" u="none" strike="noStrike" kern="1200" cap="none" spc="0" normalizeH="0" baseline="0" noProof="0" dirty="0">
                <a:ln>
                  <a:noFill/>
                </a:ln>
                <a:solidFill>
                  <a:srgbClr val="800000"/>
                </a:solidFill>
                <a:effectLst/>
                <a:uLnTx/>
                <a:uFillTx/>
                <a:latin typeface="Comic Sans MS" charset="0"/>
                <a:ea typeface="ＭＳ Ｐゴシック" charset="0"/>
              </a:rPr>
              <a:t>s report</a:t>
            </a:r>
            <a:endParaRPr kumimoji="0" lang="en-GB" sz="2800" b="1" i="0" u="none" strike="noStrike" kern="1200" cap="none" spc="0" normalizeH="0" baseline="0" noProof="0" dirty="0">
              <a:ln>
                <a:noFill/>
              </a:ln>
              <a:solidFill>
                <a:srgbClr val="800000"/>
              </a:solidFill>
              <a:effectLst/>
              <a:uLnTx/>
              <a:uFillTx/>
              <a:latin typeface="Comic Sans MS" charset="0"/>
              <a:ea typeface="ＭＳ Ｐゴシック" charset="0"/>
            </a:endParaRPr>
          </a:p>
        </p:txBody>
      </p:sp>
      <p:sp>
        <p:nvSpPr>
          <p:cNvPr id="89096" name="Rectangle 22"/>
          <p:cNvSpPr>
            <a:spLocks noChangeArrowheads="1"/>
          </p:cNvSpPr>
          <p:nvPr/>
        </p:nvSpPr>
        <p:spPr bwMode="auto">
          <a:xfrm>
            <a:off x="0" y="6705600"/>
            <a:ext cx="9144000" cy="228600"/>
          </a:xfrm>
          <a:prstGeom prst="rect">
            <a:avLst/>
          </a:prstGeom>
          <a:solidFill>
            <a:srgbClr val="8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89097" name="Rectangle 23"/>
          <p:cNvSpPr>
            <a:spLocks noChangeArrowheads="1"/>
          </p:cNvSpPr>
          <p:nvPr/>
        </p:nvSpPr>
        <p:spPr bwMode="auto">
          <a:xfrm>
            <a:off x="0" y="6629400"/>
            <a:ext cx="9144000" cy="136525"/>
          </a:xfrm>
          <a:prstGeom prst="rect">
            <a:avLst/>
          </a:prstGeom>
          <a:solidFill>
            <a:srgbClr val="FFCC99"/>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89098" name="Rectangle 30"/>
          <p:cNvSpPr>
            <a:spLocks noChangeArrowheads="1"/>
          </p:cNvSpPr>
          <p:nvPr/>
        </p:nvSpPr>
        <p:spPr bwMode="auto">
          <a:xfrm>
            <a:off x="0" y="5965825"/>
            <a:ext cx="9144000" cy="63500"/>
          </a:xfrm>
          <a:prstGeom prst="rect">
            <a:avLst/>
          </a:prstGeom>
          <a:solidFill>
            <a:srgbClr val="FFCC99"/>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7208" name="AutoShape 40"/>
          <p:cNvSpPr>
            <a:spLocks noChangeArrowheads="1"/>
          </p:cNvSpPr>
          <p:nvPr/>
        </p:nvSpPr>
        <p:spPr bwMode="auto">
          <a:xfrm>
            <a:off x="3505200" y="2286000"/>
            <a:ext cx="838200" cy="1752600"/>
          </a:xfrm>
          <a:prstGeom prst="curvedLeftArrow">
            <a:avLst>
              <a:gd name="adj1" fmla="val 19999"/>
              <a:gd name="adj2" fmla="val 39998"/>
              <a:gd name="adj3" fmla="val 42856"/>
            </a:avLst>
          </a:prstGeom>
          <a:solidFill>
            <a:srgbClr val="8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4" name="Text Box 19"/>
          <p:cNvSpPr txBox="1">
            <a:spLocks noChangeArrowheads="1"/>
          </p:cNvSpPr>
          <p:nvPr/>
        </p:nvSpPr>
        <p:spPr bwMode="auto">
          <a:xfrm rot="-660557">
            <a:off x="-195263" y="4706938"/>
            <a:ext cx="9588501" cy="70802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Char char="•"/>
              <a:tabLst/>
              <a:defRPr/>
            </a:pPr>
            <a:r>
              <a:rPr kumimoji="0" lang="en-GB" sz="4000" b="0" i="0" u="none" strike="noStrike" kern="1200" cap="none" spc="0" normalizeH="0" baseline="0" noProof="0">
                <a:ln>
                  <a:noFill/>
                </a:ln>
                <a:solidFill>
                  <a:srgbClr val="FFFFFF"/>
                </a:solidFill>
                <a:effectLst/>
                <a:uLnTx/>
                <a:uFillTx/>
                <a:latin typeface="Comic Sans MS" charset="0"/>
                <a:ea typeface="ＭＳ Ｐゴシック" charset="0"/>
              </a:rPr>
              <a:t>Three ways we can encourage others...</a:t>
            </a:r>
          </a:p>
        </p:txBody>
      </p:sp>
      <p:sp>
        <p:nvSpPr>
          <p:cNvPr id="89101" name="Rectangle 18"/>
          <p:cNvSpPr>
            <a:spLocks noChangeArrowheads="1"/>
          </p:cNvSpPr>
          <p:nvPr/>
        </p:nvSpPr>
        <p:spPr bwMode="auto">
          <a:xfrm>
            <a:off x="0" y="6642100"/>
            <a:ext cx="9144000" cy="63500"/>
          </a:xfrm>
          <a:prstGeom prst="rect">
            <a:avLst/>
          </a:prstGeom>
          <a:solidFill>
            <a:srgbClr val="CC99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89102" name="TextBox 6"/>
          <p:cNvSpPr txBox="1">
            <a:spLocks noChangeArrowheads="1"/>
          </p:cNvSpPr>
          <p:nvPr/>
        </p:nvSpPr>
        <p:spPr bwMode="auto">
          <a:xfrm>
            <a:off x="2209800" y="1371600"/>
            <a:ext cx="1979613" cy="4572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Thessalonica</a:t>
            </a:r>
          </a:p>
        </p:txBody>
      </p:sp>
      <p:sp>
        <p:nvSpPr>
          <p:cNvPr id="89103" name="TextBox 6"/>
          <p:cNvSpPr txBox="1">
            <a:spLocks noChangeArrowheads="1"/>
          </p:cNvSpPr>
          <p:nvPr/>
        </p:nvSpPr>
        <p:spPr bwMode="auto">
          <a:xfrm>
            <a:off x="2438400" y="2133600"/>
            <a:ext cx="1006475"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Berea</a:t>
            </a:r>
          </a:p>
        </p:txBody>
      </p:sp>
      <p:sp>
        <p:nvSpPr>
          <p:cNvPr id="89104" name="TextBox 6"/>
          <p:cNvSpPr txBox="1">
            <a:spLocks noChangeArrowheads="1"/>
          </p:cNvSpPr>
          <p:nvPr/>
        </p:nvSpPr>
        <p:spPr bwMode="auto">
          <a:xfrm>
            <a:off x="3416300" y="3957638"/>
            <a:ext cx="1155700" cy="46196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Athens</a:t>
            </a:r>
          </a:p>
        </p:txBody>
      </p:sp>
      <p:sp>
        <p:nvSpPr>
          <p:cNvPr id="89105" name="TextBox 6"/>
          <p:cNvSpPr txBox="1">
            <a:spLocks noChangeArrowheads="1"/>
          </p:cNvSpPr>
          <p:nvPr/>
        </p:nvSpPr>
        <p:spPr bwMode="auto">
          <a:xfrm>
            <a:off x="2514600" y="4567238"/>
            <a:ext cx="1176338" cy="46196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Corinth</a:t>
            </a:r>
          </a:p>
        </p:txBody>
      </p:sp>
      <p:sp>
        <p:nvSpPr>
          <p:cNvPr id="7203" name="Oval 35"/>
          <p:cNvSpPr>
            <a:spLocks noChangeArrowheads="1"/>
          </p:cNvSpPr>
          <p:nvPr/>
        </p:nvSpPr>
        <p:spPr bwMode="auto">
          <a:xfrm>
            <a:off x="1981200" y="1295400"/>
            <a:ext cx="2286000" cy="609600"/>
          </a:xfrm>
          <a:prstGeom prst="ellipse">
            <a:avLst/>
          </a:prstGeom>
          <a:noFill/>
          <a:ln w="57150">
            <a:solidFill>
              <a:srgbClr val="0000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solidFill>
                  <a:srgbClr val="FFFF99"/>
                </a:solidFill>
              </a:ln>
              <a:solidFill>
                <a:srgbClr val="0000FF"/>
              </a:solidFill>
              <a:effectLst/>
              <a:uLnTx/>
              <a:uFillTx/>
              <a:latin typeface="Times New Roman" charset="0"/>
              <a:ea typeface="ＭＳ Ｐゴシック" charset="0"/>
              <a:cs typeface="+mn-cs"/>
            </a:endParaRPr>
          </a:p>
        </p:txBody>
      </p:sp>
      <p:sp>
        <p:nvSpPr>
          <p:cNvPr id="7207" name="AutoShape 39"/>
          <p:cNvSpPr>
            <a:spLocks noChangeArrowheads="1"/>
          </p:cNvSpPr>
          <p:nvPr/>
        </p:nvSpPr>
        <p:spPr bwMode="auto">
          <a:xfrm>
            <a:off x="1905000" y="1828800"/>
            <a:ext cx="609600" cy="533400"/>
          </a:xfrm>
          <a:prstGeom prst="curvedRightArrow">
            <a:avLst>
              <a:gd name="adj1" fmla="val 28231"/>
              <a:gd name="adj2" fmla="val 48231"/>
              <a:gd name="adj3" fmla="val 38095"/>
            </a:avLst>
          </a:prstGeom>
          <a:solidFill>
            <a:srgbClr val="8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7209" name="AutoShape 41"/>
          <p:cNvSpPr>
            <a:spLocks noChangeArrowheads="1"/>
          </p:cNvSpPr>
          <p:nvPr/>
        </p:nvSpPr>
        <p:spPr bwMode="auto">
          <a:xfrm rot="1254076">
            <a:off x="2133600" y="3886200"/>
            <a:ext cx="990600" cy="762000"/>
          </a:xfrm>
          <a:prstGeom prst="curvedRightArrow">
            <a:avLst>
              <a:gd name="adj1" fmla="val 28231"/>
              <a:gd name="adj2" fmla="val 48231"/>
              <a:gd name="adj3" fmla="val 38097"/>
            </a:avLst>
          </a:prstGeom>
          <a:solidFill>
            <a:srgbClr val="8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7205" name="Oval 37"/>
          <p:cNvSpPr>
            <a:spLocks noChangeArrowheads="1"/>
          </p:cNvSpPr>
          <p:nvPr/>
        </p:nvSpPr>
        <p:spPr bwMode="auto">
          <a:xfrm>
            <a:off x="2438400" y="4572000"/>
            <a:ext cx="1371600" cy="457200"/>
          </a:xfrm>
          <a:prstGeom prst="ellipse">
            <a:avLst/>
          </a:prstGeom>
          <a:noFill/>
          <a:ln w="571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FF"/>
              </a:solidFill>
              <a:effectLst/>
              <a:uLnTx/>
              <a:uFillTx/>
              <a:latin typeface="Times New Roman" charset="0"/>
              <a:ea typeface="ＭＳ Ｐゴシック" charset="0"/>
              <a:cs typeface="+mn-cs"/>
            </a:endParaRPr>
          </a:p>
        </p:txBody>
      </p:sp>
      <p:sp>
        <p:nvSpPr>
          <p:cNvPr id="23" name="Up Arrow 22"/>
          <p:cNvSpPr>
            <a:spLocks noChangeArrowheads="1"/>
          </p:cNvSpPr>
          <p:nvPr/>
        </p:nvSpPr>
        <p:spPr bwMode="auto">
          <a:xfrm>
            <a:off x="2895600" y="1828800"/>
            <a:ext cx="457200" cy="2667000"/>
          </a:xfrm>
          <a:prstGeom prst="upArrow">
            <a:avLst>
              <a:gd name="adj1" fmla="val 50000"/>
              <a:gd name="adj2" fmla="val 49988"/>
            </a:avLst>
          </a:prstGeom>
          <a:solidFill>
            <a:srgbClr val="800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7071758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7203"/>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2000"/>
                                  </p:stCondLst>
                                  <p:childTnLst>
                                    <p:set>
                                      <p:cBhvr>
                                        <p:cTn id="9" dur="1" fill="hold">
                                          <p:stCondLst>
                                            <p:cond delay="499"/>
                                          </p:stCondLst>
                                        </p:cTn>
                                        <p:tgtEl>
                                          <p:spTgt spid="7207"/>
                                        </p:tgtEl>
                                        <p:attrNameLst>
                                          <p:attrName>style.visibility</p:attrName>
                                        </p:attrNameLst>
                                      </p:cBhvr>
                                      <p:to>
                                        <p:strVal val="visible"/>
                                      </p:to>
                                    </p:set>
                                  </p:childTnLst>
                                  <p:subTnLst>
                                    <p:set>
                                      <p:cBhvr override="childStyle">
                                        <p:cTn dur="1" fill="hold" display="0" masterRel="nextClick" afterEffect="1"/>
                                        <p:tgtEl>
                                          <p:spTgt spid="7207"/>
                                        </p:tgtEl>
                                        <p:attrNameLst>
                                          <p:attrName>style.visibility</p:attrName>
                                        </p:attrNameLst>
                                      </p:cBhvr>
                                      <p:to>
                                        <p:strVal val="hidden"/>
                                      </p:to>
                                    </p:set>
                                  </p:subTnLst>
                                </p:cTn>
                              </p:par>
                            </p:childTnLst>
                          </p:cTn>
                        </p:par>
                        <p:par>
                          <p:cTn id="10" fill="hold" nodeType="afterGroup">
                            <p:stCondLst>
                              <p:cond delay="3000"/>
                            </p:stCondLst>
                            <p:childTnLst>
                              <p:par>
                                <p:cTn id="11" presetID="1" presetClass="entr" presetSubtype="0" fill="hold" grpId="0" nodeType="afterEffect">
                                  <p:stCondLst>
                                    <p:cond delay="2000"/>
                                  </p:stCondLst>
                                  <p:childTnLst>
                                    <p:set>
                                      <p:cBhvr>
                                        <p:cTn id="12" dur="1" fill="hold">
                                          <p:stCondLst>
                                            <p:cond delay="499"/>
                                          </p:stCondLst>
                                        </p:cTn>
                                        <p:tgtEl>
                                          <p:spTgt spid="7208"/>
                                        </p:tgtEl>
                                        <p:attrNameLst>
                                          <p:attrName>style.visibility</p:attrName>
                                        </p:attrNameLst>
                                      </p:cBhvr>
                                      <p:to>
                                        <p:strVal val="visible"/>
                                      </p:to>
                                    </p:set>
                                  </p:childTnLst>
                                  <p:subTnLst>
                                    <p:set>
                                      <p:cBhvr override="childStyle">
                                        <p:cTn dur="1" fill="hold" display="0" masterRel="nextClick" afterEffect="1"/>
                                        <p:tgtEl>
                                          <p:spTgt spid="7208"/>
                                        </p:tgtEl>
                                        <p:attrNameLst>
                                          <p:attrName>style.visibility</p:attrName>
                                        </p:attrNameLst>
                                      </p:cBhvr>
                                      <p:to>
                                        <p:strVal val="hidden"/>
                                      </p:to>
                                    </p:set>
                                  </p:subTnLst>
                                </p:cTn>
                              </p:par>
                            </p:childTnLst>
                          </p:cTn>
                        </p:par>
                        <p:par>
                          <p:cTn id="13" fill="hold" nodeType="afterGroup">
                            <p:stCondLst>
                              <p:cond delay="5500"/>
                            </p:stCondLst>
                            <p:childTnLst>
                              <p:par>
                                <p:cTn id="14" presetID="1" presetClass="entr" presetSubtype="0" fill="hold" grpId="0" nodeType="afterEffect">
                                  <p:stCondLst>
                                    <p:cond delay="2000"/>
                                  </p:stCondLst>
                                  <p:childTnLst>
                                    <p:set>
                                      <p:cBhvr>
                                        <p:cTn id="15" dur="1" fill="hold">
                                          <p:stCondLst>
                                            <p:cond delay="499"/>
                                          </p:stCondLst>
                                        </p:cTn>
                                        <p:tgtEl>
                                          <p:spTgt spid="7209"/>
                                        </p:tgtEl>
                                        <p:attrNameLst>
                                          <p:attrName>style.visibility</p:attrName>
                                        </p:attrNameLst>
                                      </p:cBhvr>
                                      <p:to>
                                        <p:strVal val="visible"/>
                                      </p:to>
                                    </p:set>
                                  </p:childTnLst>
                                  <p:subTnLst>
                                    <p:set>
                                      <p:cBhvr override="childStyle">
                                        <p:cTn dur="1" fill="hold" display="0" masterRel="nextClick" afterEffect="1"/>
                                        <p:tgtEl>
                                          <p:spTgt spid="7209"/>
                                        </p:tgtEl>
                                        <p:attrNameLst>
                                          <p:attrName>style.visibility</p:attrName>
                                        </p:attrNameLst>
                                      </p:cBhvr>
                                      <p:to>
                                        <p:strVal val="hidden"/>
                                      </p:to>
                                    </p:set>
                                  </p:subTnLst>
                                </p:cTn>
                              </p:par>
                            </p:childTnLst>
                          </p:cTn>
                        </p:par>
                        <p:par>
                          <p:cTn id="16" fill="hold" nodeType="afterGroup">
                            <p:stCondLst>
                              <p:cond delay="8000"/>
                            </p:stCondLst>
                            <p:childTnLst>
                              <p:par>
                                <p:cTn id="17" presetID="1" presetClass="entr" presetSubtype="0" fill="hold" grpId="0" nodeType="afterEffect">
                                  <p:stCondLst>
                                    <p:cond delay="2000"/>
                                  </p:stCondLst>
                                  <p:childTnLst>
                                    <p:set>
                                      <p:cBhvr>
                                        <p:cTn id="18" dur="1" fill="hold">
                                          <p:stCondLst>
                                            <p:cond delay="499"/>
                                          </p:stCondLst>
                                        </p:cTn>
                                        <p:tgtEl>
                                          <p:spTgt spid="7205"/>
                                        </p:tgtEl>
                                        <p:attrNameLst>
                                          <p:attrName>style.visibility</p:attrName>
                                        </p:attrNameLst>
                                      </p:cBhvr>
                                      <p:to>
                                        <p:strVal val="visible"/>
                                      </p:to>
                                    </p:set>
                                  </p:childTnLst>
                                </p:cTn>
                              </p:par>
                            </p:childTnLst>
                          </p:cTn>
                        </p:par>
                        <p:par>
                          <p:cTn id="19" fill="hold" nodeType="afterGroup">
                            <p:stCondLst>
                              <p:cond delay="10500"/>
                            </p:stCondLst>
                            <p:childTnLst>
                              <p:par>
                                <p:cTn id="20" presetID="2" presetClass="entr" presetSubtype="8" fill="hold" grpId="0" nodeType="afterEffect">
                                  <p:stCondLst>
                                    <p:cond delay="0"/>
                                  </p:stCondLst>
                                  <p:childTnLst>
                                    <p:set>
                                      <p:cBhvr>
                                        <p:cTn id="21" dur="1" fill="hold">
                                          <p:stCondLst>
                                            <p:cond delay="0"/>
                                          </p:stCondLst>
                                        </p:cTn>
                                        <p:tgtEl>
                                          <p:spTgt spid="7187"/>
                                        </p:tgtEl>
                                        <p:attrNameLst>
                                          <p:attrName>style.visibility</p:attrName>
                                        </p:attrNameLst>
                                      </p:cBhvr>
                                      <p:to>
                                        <p:strVal val="visible"/>
                                      </p:to>
                                    </p:set>
                                    <p:anim calcmode="lin" valueType="num">
                                      <p:cBhvr additive="base">
                                        <p:cTn id="22" dur="500" fill="hold"/>
                                        <p:tgtEl>
                                          <p:spTgt spid="7187"/>
                                        </p:tgtEl>
                                        <p:attrNameLst>
                                          <p:attrName>ppt_x</p:attrName>
                                        </p:attrNameLst>
                                      </p:cBhvr>
                                      <p:tavLst>
                                        <p:tav tm="0">
                                          <p:val>
                                            <p:strVal val="0-#ppt_w/2"/>
                                          </p:val>
                                        </p:tav>
                                        <p:tav tm="100000">
                                          <p:val>
                                            <p:strVal val="#ppt_x"/>
                                          </p:val>
                                        </p:tav>
                                      </p:tavLst>
                                    </p:anim>
                                    <p:anim calcmode="lin" valueType="num">
                                      <p:cBhvr additive="base">
                                        <p:cTn id="23" dur="500" fill="hold"/>
                                        <p:tgtEl>
                                          <p:spTgt spid="7187"/>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11000"/>
                            </p:stCondLst>
                            <p:childTnLst>
                              <p:par>
                                <p:cTn id="25" presetID="22" presetClass="entr" presetSubtype="4" fill="hold" grpId="0"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2000"/>
                                        <p:tgtEl>
                                          <p:spTgt spid="2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fill="hold"/>
                                        <p:tgtEl>
                                          <p:spTgt spid="24"/>
                                        </p:tgtEl>
                                        <p:attrNameLst>
                                          <p:attrName>ppt_x</p:attrName>
                                        </p:attrNameLst>
                                      </p:cBhvr>
                                      <p:tavLst>
                                        <p:tav tm="0">
                                          <p:val>
                                            <p:strVal val="0-#ppt_w/2"/>
                                          </p:val>
                                        </p:tav>
                                        <p:tav tm="100000">
                                          <p:val>
                                            <p:strVal val="#ppt_x"/>
                                          </p:val>
                                        </p:tav>
                                      </p:tavLst>
                                    </p:anim>
                                    <p:anim calcmode="lin" valueType="num">
                                      <p:cBhvr additive="base">
                                        <p:cTn id="33"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7" grpId="0" autoUpdateAnimBg="0"/>
      <p:bldP spid="7208" grpId="0" animBg="1"/>
      <p:bldP spid="24" grpId="0" animBg="1" autoUpdateAnimBg="0"/>
      <p:bldP spid="7203" grpId="0" animBg="1" autoUpdateAnimBg="0"/>
      <p:bldP spid="7207" grpId="0" animBg="1"/>
      <p:bldP spid="7209" grpId="0" animBg="1"/>
      <p:bldP spid="7205" grpId="0" animBg="1" autoUpdateAnimBg="0"/>
      <p:bldP spid="2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Text Box 2"/>
          <p:cNvSpPr txBox="1">
            <a:spLocks noChangeArrowheads="1"/>
          </p:cNvSpPr>
          <p:nvPr/>
        </p:nvSpPr>
        <p:spPr bwMode="auto">
          <a:xfrm>
            <a:off x="7772400" y="44450"/>
            <a:ext cx="13144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b="1">
                <a:solidFill>
                  <a:srgbClr val="003366"/>
                </a:solidFill>
                <a:latin typeface="Arial" charset="0"/>
                <a:cs typeface="Arial" charset="0"/>
              </a:rPr>
              <a:t>212-213</a:t>
            </a:r>
          </a:p>
        </p:txBody>
      </p:sp>
      <p:sp>
        <p:nvSpPr>
          <p:cNvPr id="24579" name="Text Box 3"/>
          <p:cNvSpPr txBox="1">
            <a:spLocks noChangeArrowheads="1"/>
          </p:cNvSpPr>
          <p:nvPr/>
        </p:nvSpPr>
        <p:spPr bwMode="auto">
          <a:xfrm>
            <a:off x="0" y="914400"/>
            <a:ext cx="9144000" cy="838200"/>
          </a:xfrm>
          <a:prstGeom prst="rect">
            <a:avLst/>
          </a:prstGeom>
          <a:solidFill>
            <a:schemeClr val="bg2"/>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altLang="zh-CN" sz="2000" b="1" dirty="0">
                <a:solidFill>
                  <a:srgbClr val="FFFFFF"/>
                </a:solidFill>
                <a:latin typeface="Arial" charset="0"/>
                <a:cs typeface="Arial" charset="0"/>
              </a:rPr>
              <a:t>The historical and chronological scenario for Paul</a:t>
            </a:r>
            <a:r>
              <a:rPr lang="fr-FR" altLang="zh-CN" sz="2000" b="1" dirty="0">
                <a:solidFill>
                  <a:srgbClr val="FFFFFF"/>
                </a:solidFill>
                <a:latin typeface="Arial" charset="0"/>
                <a:cs typeface="Arial" charset="0"/>
              </a:rPr>
              <a:t>'</a:t>
            </a:r>
            <a:r>
              <a:rPr lang="en-US" altLang="zh-CN" sz="2000" b="1" dirty="0">
                <a:solidFill>
                  <a:srgbClr val="FFFFFF"/>
                </a:solidFill>
                <a:latin typeface="Arial" charset="0"/>
                <a:cs typeface="Arial" charset="0"/>
              </a:rPr>
              <a:t>s ministry at Thessalonica on his second missionary journey probably looks like this: </a:t>
            </a:r>
          </a:p>
        </p:txBody>
      </p:sp>
      <p:sp>
        <p:nvSpPr>
          <p:cNvPr id="24580" name="Text Box 4"/>
          <p:cNvSpPr txBox="1">
            <a:spLocks noChangeArrowheads="1"/>
          </p:cNvSpPr>
          <p:nvPr/>
        </p:nvSpPr>
        <p:spPr bwMode="auto">
          <a:xfrm>
            <a:off x="152400" y="1981200"/>
            <a:ext cx="7924800" cy="533400"/>
          </a:xfrm>
          <a:prstGeom prst="rect">
            <a:avLst/>
          </a:prstGeom>
          <a:solidFill>
            <a:srgbClr val="FFCC99"/>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defTabSz="914400" eaLnBrk="1" fontAlgn="base" hangingPunct="1">
              <a:spcBef>
                <a:spcPct val="50000"/>
              </a:spcBef>
              <a:spcAft>
                <a:spcPct val="0"/>
              </a:spcAft>
            </a:pPr>
            <a:r>
              <a:rPr lang="en-US" altLang="zh-CN" sz="1800" b="1">
                <a:solidFill>
                  <a:srgbClr val="040000"/>
                </a:solidFill>
                <a:latin typeface="Arial" charset="0"/>
                <a:cs typeface="Arial" charset="0"/>
              </a:rPr>
              <a:t>1. Paul plants the Thessalonian church	November 50-January 51</a:t>
            </a:r>
          </a:p>
        </p:txBody>
      </p:sp>
      <p:sp>
        <p:nvSpPr>
          <p:cNvPr id="24582" name="Text Box 6"/>
          <p:cNvSpPr txBox="1">
            <a:spLocks noChangeArrowheads="1"/>
          </p:cNvSpPr>
          <p:nvPr/>
        </p:nvSpPr>
        <p:spPr bwMode="auto">
          <a:xfrm>
            <a:off x="304800" y="2667000"/>
            <a:ext cx="7848600" cy="533400"/>
          </a:xfrm>
          <a:prstGeom prst="rect">
            <a:avLst/>
          </a:prstGeom>
          <a:solidFill>
            <a:srgbClr val="FFCC99"/>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defTabSz="914400" eaLnBrk="1" fontAlgn="base" hangingPunct="1">
              <a:spcBef>
                <a:spcPct val="50000"/>
              </a:spcBef>
              <a:spcAft>
                <a:spcPct val="0"/>
              </a:spcAft>
            </a:pPr>
            <a:r>
              <a:rPr lang="en-US" altLang="zh-CN" sz="1800" b="1" dirty="0">
                <a:solidFill>
                  <a:srgbClr val="040000"/>
                </a:solidFill>
                <a:latin typeface="Arial" charset="0"/>
                <a:cs typeface="Arial" charset="0"/>
              </a:rPr>
              <a:t>2. Paul</a:t>
            </a:r>
            <a:r>
              <a:rPr lang="fr-FR" altLang="zh-CN" sz="1800" b="1" dirty="0">
                <a:solidFill>
                  <a:srgbClr val="040000"/>
                </a:solidFill>
                <a:latin typeface="Arial" charset="0"/>
                <a:cs typeface="Arial" charset="0"/>
              </a:rPr>
              <a:t>'</a:t>
            </a:r>
            <a:r>
              <a:rPr lang="en-US" altLang="zh-CN" sz="1800" b="1" dirty="0">
                <a:solidFill>
                  <a:srgbClr val="040000"/>
                </a:solidFill>
                <a:latin typeface="Arial" charset="0"/>
                <a:cs typeface="Arial" charset="0"/>
              </a:rPr>
              <a:t>s ministry in Berea, Athens, and Corinth	February-March 51</a:t>
            </a:r>
          </a:p>
        </p:txBody>
      </p:sp>
      <p:sp>
        <p:nvSpPr>
          <p:cNvPr id="24583" name="Text Box 7"/>
          <p:cNvSpPr txBox="1">
            <a:spLocks noChangeArrowheads="1"/>
          </p:cNvSpPr>
          <p:nvPr/>
        </p:nvSpPr>
        <p:spPr bwMode="auto">
          <a:xfrm>
            <a:off x="457200" y="3352800"/>
            <a:ext cx="7315200" cy="533400"/>
          </a:xfrm>
          <a:prstGeom prst="rect">
            <a:avLst/>
          </a:prstGeom>
          <a:solidFill>
            <a:srgbClr val="FFCC99"/>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defTabSz="914400" eaLnBrk="1" fontAlgn="base" hangingPunct="1">
              <a:spcBef>
                <a:spcPct val="50000"/>
              </a:spcBef>
              <a:spcAft>
                <a:spcPct val="0"/>
              </a:spcAft>
            </a:pPr>
            <a:r>
              <a:rPr lang="en-US" altLang="zh-CN" sz="1800" b="1">
                <a:solidFill>
                  <a:srgbClr val="040000"/>
                </a:solidFill>
                <a:latin typeface="Arial" charset="0"/>
                <a:cs typeface="Arial" charset="0"/>
              </a:rPr>
              <a:t>3. Silas and Timothy report to Paul in Corinth	April/May 51</a:t>
            </a:r>
          </a:p>
        </p:txBody>
      </p:sp>
      <p:sp>
        <p:nvSpPr>
          <p:cNvPr id="24584" name="Text Box 8"/>
          <p:cNvSpPr txBox="1">
            <a:spLocks noChangeArrowheads="1"/>
          </p:cNvSpPr>
          <p:nvPr/>
        </p:nvSpPr>
        <p:spPr bwMode="auto">
          <a:xfrm>
            <a:off x="533400" y="4038600"/>
            <a:ext cx="8610600" cy="533400"/>
          </a:xfrm>
          <a:prstGeom prst="rect">
            <a:avLst/>
          </a:prstGeom>
          <a:solidFill>
            <a:srgbClr val="FFCC99"/>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defTabSz="914400" eaLnBrk="1" fontAlgn="base" hangingPunct="1">
              <a:spcBef>
                <a:spcPct val="50000"/>
              </a:spcBef>
              <a:spcAft>
                <a:spcPct val="0"/>
              </a:spcAft>
            </a:pPr>
            <a:r>
              <a:rPr lang="en-US" altLang="zh-CN" sz="1800" b="1">
                <a:solidFill>
                  <a:srgbClr val="040000"/>
                </a:solidFill>
                <a:latin typeface="Arial" charset="0"/>
                <a:cs typeface="Arial" charset="0"/>
              </a:rPr>
              <a:t>4. Paul writes 1 Thessalonians and sends it from Corinth	Early Summer 51</a:t>
            </a:r>
          </a:p>
        </p:txBody>
      </p:sp>
      <p:sp>
        <p:nvSpPr>
          <p:cNvPr id="24585" name="Text Box 9"/>
          <p:cNvSpPr txBox="1">
            <a:spLocks noChangeArrowheads="1"/>
          </p:cNvSpPr>
          <p:nvPr/>
        </p:nvSpPr>
        <p:spPr bwMode="auto">
          <a:xfrm>
            <a:off x="609600" y="4724400"/>
            <a:ext cx="8458200" cy="533400"/>
          </a:xfrm>
          <a:prstGeom prst="rect">
            <a:avLst/>
          </a:prstGeom>
          <a:solidFill>
            <a:srgbClr val="FFCC99"/>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defTabSz="914400" eaLnBrk="1" fontAlgn="base" hangingPunct="1">
              <a:spcBef>
                <a:spcPct val="50000"/>
              </a:spcBef>
              <a:spcAft>
                <a:spcPct val="0"/>
              </a:spcAft>
            </a:pPr>
            <a:r>
              <a:rPr lang="en-US" altLang="zh-CN" sz="1800" b="1">
                <a:solidFill>
                  <a:srgbClr val="040000"/>
                </a:solidFill>
                <a:latin typeface="Arial" charset="0"/>
                <a:cs typeface="Arial" charset="0"/>
              </a:rPr>
              <a:t>5. The carrier of 1 Thessalonians reports back to Paul	Mid Summer 51</a:t>
            </a:r>
          </a:p>
        </p:txBody>
      </p:sp>
      <p:sp>
        <p:nvSpPr>
          <p:cNvPr id="24586" name="Text Box 10"/>
          <p:cNvSpPr txBox="1">
            <a:spLocks noChangeArrowheads="1"/>
          </p:cNvSpPr>
          <p:nvPr/>
        </p:nvSpPr>
        <p:spPr bwMode="auto">
          <a:xfrm>
            <a:off x="762000" y="5410200"/>
            <a:ext cx="7620000" cy="533400"/>
          </a:xfrm>
          <a:prstGeom prst="rect">
            <a:avLst/>
          </a:prstGeom>
          <a:solidFill>
            <a:srgbClr val="FFCC99"/>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defTabSz="914400" eaLnBrk="1" fontAlgn="base" hangingPunct="1">
              <a:spcBef>
                <a:spcPct val="50000"/>
              </a:spcBef>
              <a:spcAft>
                <a:spcPct val="0"/>
              </a:spcAft>
            </a:pPr>
            <a:r>
              <a:rPr lang="en-US" altLang="zh-CN" sz="1800" b="1">
                <a:solidFill>
                  <a:srgbClr val="040000"/>
                </a:solidFill>
                <a:latin typeface="Arial" charset="0"/>
                <a:cs typeface="Arial" charset="0"/>
              </a:rPr>
              <a:t>6. Paul writes 2 Thessalonians from Corinth	Late Summer 51</a:t>
            </a:r>
          </a:p>
        </p:txBody>
      </p:sp>
      <p:sp>
        <p:nvSpPr>
          <p:cNvPr id="24587" name="Text Box 11"/>
          <p:cNvSpPr txBox="1">
            <a:spLocks noChangeArrowheads="1"/>
          </p:cNvSpPr>
          <p:nvPr/>
        </p:nvSpPr>
        <p:spPr bwMode="auto">
          <a:xfrm>
            <a:off x="914400" y="6096000"/>
            <a:ext cx="5257800" cy="533400"/>
          </a:xfrm>
          <a:prstGeom prst="rect">
            <a:avLst/>
          </a:prstGeom>
          <a:solidFill>
            <a:srgbClr val="FFCC99"/>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defTabSz="914400" eaLnBrk="1" fontAlgn="base" hangingPunct="1">
              <a:spcBef>
                <a:spcPct val="50000"/>
              </a:spcBef>
              <a:spcAft>
                <a:spcPct val="0"/>
              </a:spcAft>
            </a:pPr>
            <a:r>
              <a:rPr lang="en-US" altLang="zh-CN" sz="1800" b="1">
                <a:solidFill>
                  <a:srgbClr val="040000"/>
                </a:solidFill>
                <a:latin typeface="Arial" charset="0"/>
                <a:cs typeface="Arial" charset="0"/>
              </a:rPr>
              <a:t>7. Paul departs Corinth	first of September 52</a:t>
            </a:r>
          </a:p>
        </p:txBody>
      </p:sp>
      <p:sp>
        <p:nvSpPr>
          <p:cNvPr id="24588" name="Rectangle 12"/>
          <p:cNvSpPr>
            <a:spLocks noChangeArrowheads="1"/>
          </p:cNvSpPr>
          <p:nvPr/>
        </p:nvSpPr>
        <p:spPr bwMode="auto">
          <a:xfrm rot="-1200000">
            <a:off x="1003300" y="2673350"/>
            <a:ext cx="8382000" cy="15684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defTabSz="914400" fontAlgn="base">
              <a:spcBef>
                <a:spcPct val="0"/>
              </a:spcBef>
              <a:spcAft>
                <a:spcPct val="0"/>
              </a:spcAft>
              <a:tabLst>
                <a:tab pos="457200" algn="l"/>
              </a:tabLst>
            </a:pPr>
            <a:r>
              <a:rPr lang="en-US" altLang="zh-CN" sz="2400" b="1">
                <a:solidFill>
                  <a:srgbClr val="FFFFFF"/>
                </a:solidFill>
                <a:latin typeface="Arial" charset="0"/>
                <a:ea typeface="ＭＳ Ｐゴシック" charset="0"/>
                <a:cs typeface="Arial" charset="0"/>
              </a:rPr>
              <a:t>Within only a few months after writing 1 Thessalonians, Paul received news of problems unresolved by his first letter. Therefore, Paul decided to write the church again to help the believers handle these difficulties.</a:t>
            </a:r>
          </a:p>
        </p:txBody>
      </p:sp>
      <p:sp>
        <p:nvSpPr>
          <p:cNvPr id="2" name="Title 1"/>
          <p:cNvSpPr>
            <a:spLocks noGrp="1"/>
          </p:cNvSpPr>
          <p:nvPr>
            <p:ph type="title" idx="4294967295"/>
          </p:nvPr>
        </p:nvSpPr>
        <p:spPr>
          <a:xfrm>
            <a:off x="1147161" y="44450"/>
            <a:ext cx="6176233" cy="657225"/>
          </a:xfrm>
          <a:solidFill>
            <a:srgbClr val="3333CC"/>
          </a:solidFill>
        </p:spPr>
        <p:txBody>
          <a:bodyPr wrap="square">
            <a:spAutoFit/>
          </a:bodyPr>
          <a:lstStyle/>
          <a:p>
            <a:pPr algn="ctr" eaLnBrk="1" hangingPunct="1">
              <a:defRPr/>
            </a:pPr>
            <a:r>
              <a:rPr lang="en-US" sz="4000" kern="1200" dirty="0">
                <a:solidFill>
                  <a:schemeClr val="bg1"/>
                </a:solidFill>
                <a:latin typeface="Arial" charset="0"/>
                <a:ea typeface="ＭＳ Ｐゴシック" charset="0"/>
                <a:cs typeface="Arial" charset="0"/>
              </a:rPr>
              <a:t>Occasion </a:t>
            </a:r>
          </a:p>
        </p:txBody>
      </p:sp>
    </p:spTree>
    <p:extLst>
      <p:ext uri="{BB962C8B-B14F-4D97-AF65-F5344CB8AC3E}">
        <p14:creationId xmlns:p14="http://schemas.microsoft.com/office/powerpoint/2010/main" val="20477581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4579"/>
                                        </p:tgtEl>
                                        <p:attrNameLst>
                                          <p:attrName>style.visibility</p:attrName>
                                        </p:attrNameLst>
                                      </p:cBhvr>
                                      <p:to>
                                        <p:strVal val="visible"/>
                                      </p:to>
                                    </p:set>
                                    <p:anim calcmode="lin" valueType="num">
                                      <p:cBhvr additive="base">
                                        <p:cTn id="7" dur="500" fill="hold"/>
                                        <p:tgtEl>
                                          <p:spTgt spid="24579"/>
                                        </p:tgtEl>
                                        <p:attrNameLst>
                                          <p:attrName>ppt_x</p:attrName>
                                        </p:attrNameLst>
                                      </p:cBhvr>
                                      <p:tavLst>
                                        <p:tav tm="0">
                                          <p:val>
                                            <p:strVal val="0-#ppt_w/2"/>
                                          </p:val>
                                        </p:tav>
                                        <p:tav tm="100000">
                                          <p:val>
                                            <p:strVal val="#ppt_x"/>
                                          </p:val>
                                        </p:tav>
                                      </p:tavLst>
                                    </p:anim>
                                    <p:anim calcmode="lin" valueType="num">
                                      <p:cBhvr additive="base">
                                        <p:cTn id="8" dur="500" fill="hold"/>
                                        <p:tgtEl>
                                          <p:spTgt spid="2457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4580"/>
                                        </p:tgtEl>
                                        <p:attrNameLst>
                                          <p:attrName>style.visibility</p:attrName>
                                        </p:attrNameLst>
                                      </p:cBhvr>
                                      <p:to>
                                        <p:strVal val="visible"/>
                                      </p:to>
                                    </p:set>
                                    <p:anim calcmode="lin" valueType="num">
                                      <p:cBhvr additive="base">
                                        <p:cTn id="13" dur="500" fill="hold"/>
                                        <p:tgtEl>
                                          <p:spTgt spid="24580"/>
                                        </p:tgtEl>
                                        <p:attrNameLst>
                                          <p:attrName>ppt_x</p:attrName>
                                        </p:attrNameLst>
                                      </p:cBhvr>
                                      <p:tavLst>
                                        <p:tav tm="0">
                                          <p:val>
                                            <p:strVal val="1+#ppt_w/2"/>
                                          </p:val>
                                        </p:tav>
                                        <p:tav tm="100000">
                                          <p:val>
                                            <p:strVal val="#ppt_x"/>
                                          </p:val>
                                        </p:tav>
                                      </p:tavLst>
                                    </p:anim>
                                    <p:anim calcmode="lin" valueType="num">
                                      <p:cBhvr additive="base">
                                        <p:cTn id="14" dur="500" fill="hold"/>
                                        <p:tgtEl>
                                          <p:spTgt spid="24580"/>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4582"/>
                                        </p:tgtEl>
                                        <p:attrNameLst>
                                          <p:attrName>style.visibility</p:attrName>
                                        </p:attrNameLst>
                                      </p:cBhvr>
                                      <p:to>
                                        <p:strVal val="visible"/>
                                      </p:to>
                                    </p:set>
                                    <p:anim calcmode="lin" valueType="num">
                                      <p:cBhvr additive="base">
                                        <p:cTn id="19" dur="500" fill="hold"/>
                                        <p:tgtEl>
                                          <p:spTgt spid="24582"/>
                                        </p:tgtEl>
                                        <p:attrNameLst>
                                          <p:attrName>ppt_x</p:attrName>
                                        </p:attrNameLst>
                                      </p:cBhvr>
                                      <p:tavLst>
                                        <p:tav tm="0">
                                          <p:val>
                                            <p:strVal val="1+#ppt_w/2"/>
                                          </p:val>
                                        </p:tav>
                                        <p:tav tm="100000">
                                          <p:val>
                                            <p:strVal val="#ppt_x"/>
                                          </p:val>
                                        </p:tav>
                                      </p:tavLst>
                                    </p:anim>
                                    <p:anim calcmode="lin" valueType="num">
                                      <p:cBhvr additive="base">
                                        <p:cTn id="20" dur="500" fill="hold"/>
                                        <p:tgtEl>
                                          <p:spTgt spid="24582"/>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24583"/>
                                        </p:tgtEl>
                                        <p:attrNameLst>
                                          <p:attrName>style.visibility</p:attrName>
                                        </p:attrNameLst>
                                      </p:cBhvr>
                                      <p:to>
                                        <p:strVal val="visible"/>
                                      </p:to>
                                    </p:set>
                                    <p:anim calcmode="lin" valueType="num">
                                      <p:cBhvr additive="base">
                                        <p:cTn id="25" dur="500" fill="hold"/>
                                        <p:tgtEl>
                                          <p:spTgt spid="24583"/>
                                        </p:tgtEl>
                                        <p:attrNameLst>
                                          <p:attrName>ppt_x</p:attrName>
                                        </p:attrNameLst>
                                      </p:cBhvr>
                                      <p:tavLst>
                                        <p:tav tm="0">
                                          <p:val>
                                            <p:strVal val="1+#ppt_w/2"/>
                                          </p:val>
                                        </p:tav>
                                        <p:tav tm="100000">
                                          <p:val>
                                            <p:strVal val="#ppt_x"/>
                                          </p:val>
                                        </p:tav>
                                      </p:tavLst>
                                    </p:anim>
                                    <p:anim calcmode="lin" valueType="num">
                                      <p:cBhvr additive="base">
                                        <p:cTn id="26" dur="500" fill="hold"/>
                                        <p:tgtEl>
                                          <p:spTgt spid="24583"/>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24584"/>
                                        </p:tgtEl>
                                        <p:attrNameLst>
                                          <p:attrName>style.visibility</p:attrName>
                                        </p:attrNameLst>
                                      </p:cBhvr>
                                      <p:to>
                                        <p:strVal val="visible"/>
                                      </p:to>
                                    </p:set>
                                    <p:anim calcmode="lin" valueType="num">
                                      <p:cBhvr additive="base">
                                        <p:cTn id="31" dur="500" fill="hold"/>
                                        <p:tgtEl>
                                          <p:spTgt spid="24584"/>
                                        </p:tgtEl>
                                        <p:attrNameLst>
                                          <p:attrName>ppt_x</p:attrName>
                                        </p:attrNameLst>
                                      </p:cBhvr>
                                      <p:tavLst>
                                        <p:tav tm="0">
                                          <p:val>
                                            <p:strVal val="1+#ppt_w/2"/>
                                          </p:val>
                                        </p:tav>
                                        <p:tav tm="100000">
                                          <p:val>
                                            <p:strVal val="#ppt_x"/>
                                          </p:val>
                                        </p:tav>
                                      </p:tavLst>
                                    </p:anim>
                                    <p:anim calcmode="lin" valueType="num">
                                      <p:cBhvr additive="base">
                                        <p:cTn id="32" dur="500" fill="hold"/>
                                        <p:tgtEl>
                                          <p:spTgt spid="24584"/>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24585"/>
                                        </p:tgtEl>
                                        <p:attrNameLst>
                                          <p:attrName>style.visibility</p:attrName>
                                        </p:attrNameLst>
                                      </p:cBhvr>
                                      <p:to>
                                        <p:strVal val="visible"/>
                                      </p:to>
                                    </p:set>
                                    <p:anim calcmode="lin" valueType="num">
                                      <p:cBhvr additive="base">
                                        <p:cTn id="37" dur="500" fill="hold"/>
                                        <p:tgtEl>
                                          <p:spTgt spid="24585"/>
                                        </p:tgtEl>
                                        <p:attrNameLst>
                                          <p:attrName>ppt_x</p:attrName>
                                        </p:attrNameLst>
                                      </p:cBhvr>
                                      <p:tavLst>
                                        <p:tav tm="0">
                                          <p:val>
                                            <p:strVal val="1+#ppt_w/2"/>
                                          </p:val>
                                        </p:tav>
                                        <p:tav tm="100000">
                                          <p:val>
                                            <p:strVal val="#ppt_x"/>
                                          </p:val>
                                        </p:tav>
                                      </p:tavLst>
                                    </p:anim>
                                    <p:anim calcmode="lin" valueType="num">
                                      <p:cBhvr additive="base">
                                        <p:cTn id="38" dur="500" fill="hold"/>
                                        <p:tgtEl>
                                          <p:spTgt spid="24585"/>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24586"/>
                                        </p:tgtEl>
                                        <p:attrNameLst>
                                          <p:attrName>style.visibility</p:attrName>
                                        </p:attrNameLst>
                                      </p:cBhvr>
                                      <p:to>
                                        <p:strVal val="visible"/>
                                      </p:to>
                                    </p:set>
                                    <p:anim calcmode="lin" valueType="num">
                                      <p:cBhvr additive="base">
                                        <p:cTn id="43" dur="500" fill="hold"/>
                                        <p:tgtEl>
                                          <p:spTgt spid="24586"/>
                                        </p:tgtEl>
                                        <p:attrNameLst>
                                          <p:attrName>ppt_x</p:attrName>
                                        </p:attrNameLst>
                                      </p:cBhvr>
                                      <p:tavLst>
                                        <p:tav tm="0">
                                          <p:val>
                                            <p:strVal val="1+#ppt_w/2"/>
                                          </p:val>
                                        </p:tav>
                                        <p:tav tm="100000">
                                          <p:val>
                                            <p:strVal val="#ppt_x"/>
                                          </p:val>
                                        </p:tav>
                                      </p:tavLst>
                                    </p:anim>
                                    <p:anim calcmode="lin" valueType="num">
                                      <p:cBhvr additive="base">
                                        <p:cTn id="44" dur="500" fill="hold"/>
                                        <p:tgtEl>
                                          <p:spTgt spid="24586"/>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24587"/>
                                        </p:tgtEl>
                                        <p:attrNameLst>
                                          <p:attrName>style.visibility</p:attrName>
                                        </p:attrNameLst>
                                      </p:cBhvr>
                                      <p:to>
                                        <p:strVal val="visible"/>
                                      </p:to>
                                    </p:set>
                                    <p:anim calcmode="lin" valueType="num">
                                      <p:cBhvr additive="base">
                                        <p:cTn id="49" dur="500" fill="hold"/>
                                        <p:tgtEl>
                                          <p:spTgt spid="24587"/>
                                        </p:tgtEl>
                                        <p:attrNameLst>
                                          <p:attrName>ppt_x</p:attrName>
                                        </p:attrNameLst>
                                      </p:cBhvr>
                                      <p:tavLst>
                                        <p:tav tm="0">
                                          <p:val>
                                            <p:strVal val="1+#ppt_w/2"/>
                                          </p:val>
                                        </p:tav>
                                        <p:tav tm="100000">
                                          <p:val>
                                            <p:strVal val="#ppt_x"/>
                                          </p:val>
                                        </p:tav>
                                      </p:tavLst>
                                    </p:anim>
                                    <p:anim calcmode="lin" valueType="num">
                                      <p:cBhvr additive="base">
                                        <p:cTn id="50" dur="500" fill="hold"/>
                                        <p:tgtEl>
                                          <p:spTgt spid="24587"/>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4" presetClass="entr" presetSubtype="16" fill="hold" grpId="0" nodeType="clickEffect">
                                  <p:stCondLst>
                                    <p:cond delay="0"/>
                                  </p:stCondLst>
                                  <p:childTnLst>
                                    <p:set>
                                      <p:cBhvr>
                                        <p:cTn id="54" dur="1" fill="hold">
                                          <p:stCondLst>
                                            <p:cond delay="0"/>
                                          </p:stCondLst>
                                        </p:cTn>
                                        <p:tgtEl>
                                          <p:spTgt spid="24588"/>
                                        </p:tgtEl>
                                        <p:attrNameLst>
                                          <p:attrName>style.visibility</p:attrName>
                                        </p:attrNameLst>
                                      </p:cBhvr>
                                      <p:to>
                                        <p:strVal val="visible"/>
                                      </p:to>
                                    </p:set>
                                    <p:animEffect transition="in" filter="box(in)">
                                      <p:cBhvr>
                                        <p:cTn id="55" dur="500"/>
                                        <p:tgtEl>
                                          <p:spTgt spid="245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animBg="1" autoUpdateAnimBg="0"/>
      <p:bldP spid="24580" grpId="0" animBg="1" autoUpdateAnimBg="0"/>
      <p:bldP spid="24582" grpId="0" animBg="1" autoUpdateAnimBg="0"/>
      <p:bldP spid="24583" grpId="0" animBg="1" autoUpdateAnimBg="0"/>
      <p:bldP spid="24584" grpId="0" animBg="1" autoUpdateAnimBg="0"/>
      <p:bldP spid="24585" grpId="0" animBg="1" autoUpdateAnimBg="0"/>
      <p:bldP spid="24586" grpId="0" animBg="1" autoUpdateAnimBg="0"/>
      <p:bldP spid="24587" grpId="0" animBg="1" autoUpdateAnimBg="0"/>
      <p:bldP spid="24588" grpId="0" animBg="1"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mr-IN" sz="2000" b="1" i="0" u="none" strike="noStrike" kern="1200" cap="none" spc="0" normalizeH="0" baseline="0" noProof="0" dirty="0">
                <a:ln>
                  <a:noFill/>
                </a:ln>
                <a:solidFill>
                  <a:srgbClr val="000000"/>
                </a:solidFill>
                <a:effectLst/>
                <a:uLnTx/>
                <a:uFillTx/>
                <a:latin typeface="Arial" charset="0"/>
                <a:ea typeface="Times New Roman"/>
                <a:cs typeface="Times New Roman"/>
              </a:rPr>
              <a:t>"</a:t>
            </a:r>
            <a:r>
              <a:rPr kumimoji="0" lang="en-US" sz="2000" b="1" i="0" u="none" strike="noStrike" kern="1200" cap="none" spc="0" normalizeH="0" baseline="0" noProof="0" dirty="0">
                <a:ln>
                  <a:noFill/>
                </a:ln>
                <a:solidFill>
                  <a:srgbClr val="000000"/>
                </a:solidFill>
                <a:effectLst/>
                <a:uLnTx/>
                <a:uFillTx/>
                <a:latin typeface="Arial" charset="0"/>
                <a:ea typeface="Times New Roman"/>
                <a:cs typeface="Times New Roman"/>
              </a:rPr>
              <a:t>To the remotest part of the earth</a:t>
            </a:r>
            <a:r>
              <a:rPr kumimoji="0" lang="mr-IN" sz="2000" b="1" i="0" u="none" strike="noStrike" kern="1200" cap="none" spc="0" normalizeH="0" baseline="0" noProof="0" dirty="0">
                <a:ln>
                  <a:noFill/>
                </a:ln>
                <a:solidFill>
                  <a:srgbClr val="000000"/>
                </a:solidFill>
                <a:effectLst/>
                <a:uLnTx/>
                <a:uFillTx/>
                <a:latin typeface="Arial" charset="0"/>
                <a:ea typeface="Times New Roman"/>
                <a:cs typeface="Times New Roman"/>
              </a:rPr>
              <a:t>"</a:t>
            </a:r>
            <a:r>
              <a:rPr kumimoji="0" lang="en-US" sz="2000" b="1" i="0" u="none" strike="noStrike" kern="1200" cap="none" spc="0" normalizeH="0" baseline="0" noProof="0" dirty="0">
                <a:ln>
                  <a:noFill/>
                </a:ln>
                <a:solidFill>
                  <a:srgbClr val="000000"/>
                </a:solidFill>
                <a:effectLst/>
                <a:uLnTx/>
                <a:uFillTx/>
                <a:latin typeface="Arial" charset="0"/>
                <a:ea typeface="Times New Roman"/>
                <a:cs typeface="Times New Roman"/>
              </a:rPr>
              <a:t> (Acts 1:8)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Times New Roman"/>
                <a:cs typeface="Times New Roman"/>
              </a:rPr>
              <a:t>Acts </a:t>
            </a:r>
            <a:r>
              <a:rPr kumimoji="0" lang="en-US" sz="2000" b="1" i="0" u="none" strike="noStrike" kern="1200" cap="none" spc="0" normalizeH="0" baseline="0" noProof="0" dirty="0">
                <a:ln>
                  <a:noFill/>
                </a:ln>
                <a:solidFill>
                  <a:srgbClr val="000000"/>
                </a:solidFill>
                <a:effectLst/>
                <a:uLnTx/>
                <a:uFillTx/>
                <a:latin typeface="Arial" charset="0"/>
                <a:ea typeface="Times New Roman"/>
                <a:cs typeface="Times New Roman"/>
              </a:rPr>
              <a:t>9  13       14    15  16          18           21     27     28</a:t>
            </a:r>
          </a:p>
        </p:txBody>
      </p:sp>
      <p:sp>
        <p:nvSpPr>
          <p:cNvPr id="146435"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Fall 49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The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Council</a:t>
            </a:r>
          </a:p>
        </p:txBody>
      </p:sp>
      <p:sp>
        <p:nvSpPr>
          <p:cNvPr id="146436"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May 57-</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Aug 59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Trials</a:t>
            </a:r>
            <a:endPar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146437"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146438" name="Text Box 20"/>
          <p:cNvSpPr txBox="1">
            <a:spLocks noChangeArrowheads="1"/>
          </p:cNvSpPr>
          <p:nvPr/>
        </p:nvSpPr>
        <p:spPr bwMode="auto">
          <a:xfrm>
            <a:off x="8296275" y="2324100"/>
            <a:ext cx="847725"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Spring 68</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Expansion</a:t>
            </a: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 of Church</a:t>
            </a:r>
          </a:p>
        </p:txBody>
      </p:sp>
      <p:sp>
        <p:nvSpPr>
          <p:cNvPr id="146439"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35           48          49          50          52  53          57        60             62              67           68     95</a:t>
            </a:r>
          </a:p>
        </p:txBody>
      </p:sp>
      <p:sp>
        <p:nvSpPr>
          <p:cNvPr id="146440" name="Text Box 7"/>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Apr 48-</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Sep 49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Galatia</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146441" name="Text Box 9"/>
          <p:cNvSpPr txBox="1">
            <a:spLocks noChangeArrowheads="1"/>
          </p:cNvSpPr>
          <p:nvPr/>
        </p:nvSpPr>
        <p:spPr bwMode="auto">
          <a:xfrm>
            <a:off x="3743325"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Spr 53-</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May 57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Asia</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0970" name="Text Box 10"/>
          <p:cNvSpPr txBox="1">
            <a:spLocks noChangeArrowheads="1"/>
          </p:cNvSpPr>
          <p:nvPr/>
        </p:nvSpPr>
        <p:spPr bwMode="auto">
          <a:xfrm>
            <a:off x="53340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Feb 60-</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Mar 62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Aut 67-</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Spr 68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146444"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38</a:t>
            </a:r>
            <a:b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124</a:t>
            </a:r>
            <a:b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39-41</a:t>
            </a:r>
          </a:p>
        </p:txBody>
      </p:sp>
      <p:sp>
        <p:nvSpPr>
          <p:cNvPr id="146445" name="Text Box 9"/>
          <p:cNvSpPr txBox="1">
            <a:spLocks noChangeArrowheads="1"/>
          </p:cNvSpPr>
          <p:nvPr/>
        </p:nvSpPr>
        <p:spPr bwMode="auto">
          <a:xfrm>
            <a:off x="63246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Spr 62-</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Fall 67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4</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Spain</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dirty="0">
                <a:solidFill>
                  <a:srgbClr val="FFFFFF"/>
                </a:solidFill>
                <a:latin typeface="Arial" charset="0"/>
                <a:cs typeface="Times New Roman" charset="0"/>
              </a:rPr>
              <a:t>NT Overview (Paul</a:t>
            </a:r>
            <a:r>
              <a:rPr lang="mr-IN" altLang="ja-JP" sz="4000" b="1" dirty="0">
                <a:solidFill>
                  <a:srgbClr val="FFFFFF"/>
                </a:solidFill>
                <a:latin typeface="Arial" charset="0"/>
                <a:cs typeface="Times New Roman" charset="0"/>
              </a:rPr>
              <a:t>'</a:t>
            </a:r>
            <a:r>
              <a:rPr lang="en-US" altLang="ja-JP" sz="4000" b="1" dirty="0">
                <a:solidFill>
                  <a:srgbClr val="FFFFFF"/>
                </a:solidFill>
                <a:latin typeface="Arial" charset="0"/>
                <a:cs typeface="Times New Roman" charset="0"/>
              </a:rPr>
              <a:t>s Letters)</a:t>
            </a:r>
            <a:endParaRPr lang="en-US" sz="4000" b="1" dirty="0">
              <a:solidFill>
                <a:srgbClr val="FFFFFF"/>
              </a:solidFill>
              <a:latin typeface="Arial" charset="0"/>
              <a:cs typeface="Times New Roman" charset="0"/>
            </a:endParaRPr>
          </a:p>
        </p:txBody>
      </p:sp>
      <p:sp>
        <p:nvSpPr>
          <p:cNvPr id="19"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Gal</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Thess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Thess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2"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Matt</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33"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Luke</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36"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John</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Mark</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48"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Acts</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Gospels &amp; Acts</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51" name="Text Box 19"/>
          <p:cNvSpPr txBox="1">
            <a:spLocks noChangeArrowheads="1"/>
          </p:cNvSpPr>
          <p:nvPr/>
        </p:nvSpPr>
        <p:spPr bwMode="auto">
          <a:xfrm>
            <a:off x="152400" y="5954713"/>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Pauline Epistles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146459"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Pauline</a:t>
            </a:r>
            <a:endPar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146460" name="Text Box 7"/>
          <p:cNvSpPr txBox="1">
            <a:spLocks noChangeArrowheads="1"/>
          </p:cNvSpPr>
          <p:nvPr/>
        </p:nvSpPr>
        <p:spPr bwMode="auto">
          <a:xfrm>
            <a:off x="2667000" y="1981200"/>
            <a:ext cx="990600" cy="13223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Apr 50-</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Sep 52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Aegean</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146461"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Summer 35-</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37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Damascus</a:t>
            </a:r>
            <a:b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Antioch</a:t>
            </a:r>
          </a:p>
        </p:txBody>
      </p:sp>
      <p:sp>
        <p:nvSpPr>
          <p:cNvPr id="30"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146463"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Journeys</a:t>
            </a:r>
            <a:endPar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146464"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1234</a:t>
            </a: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146465"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Imprisonments</a:t>
            </a:r>
            <a:endPar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Tree>
    <p:extLst>
      <p:ext uri="{BB962C8B-B14F-4D97-AF65-F5344CB8AC3E}">
        <p14:creationId xmlns:p14="http://schemas.microsoft.com/office/powerpoint/2010/main" val="33715504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Image result for Be Prepared">
            <a:extLst>
              <a:ext uri="{FF2B5EF4-FFF2-40B4-BE49-F238E27FC236}">
                <a16:creationId xmlns:a16="http://schemas.microsoft.com/office/drawing/2014/main" id="{5EF2B62A-BD9D-534B-8C96-56B53D2CF2B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55576" y="0"/>
            <a:ext cx="8028384" cy="595654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8484245"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Thessalonians</a:t>
            </a: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11683" y="38131"/>
            <a:ext cx="9120187" cy="1446653"/>
          </a:xfrm>
          <a:solidFill>
            <a:schemeClr val="tx1"/>
          </a:solidFill>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Be Prepared</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22964552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Our Need</a:t>
            </a:r>
          </a:p>
        </p:txBody>
      </p:sp>
      <p:pic>
        <p:nvPicPr>
          <p:cNvPr id="80898" name="Picture 2" descr="Image result for How can you be prepared for the Rapture">
            <a:extLst>
              <a:ext uri="{FF2B5EF4-FFF2-40B4-BE49-F238E27FC236}">
                <a16:creationId xmlns:a16="http://schemas.microsoft.com/office/drawing/2014/main" id="{C0ED6A08-1E7A-0C4A-8F6D-A7E5B9B8C70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08990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15D81441-22F3-F845-B94B-09081DB43A38}"/>
              </a:ext>
            </a:extLst>
          </p:cNvPr>
          <p:cNvSpPr txBox="1">
            <a:spLocks noChangeArrowheads="1"/>
          </p:cNvSpPr>
          <p:nvPr/>
        </p:nvSpPr>
        <p:spPr bwMode="auto">
          <a:xfrm>
            <a:off x="0" y="6089904"/>
            <a:ext cx="9144000" cy="73987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Thessalonians</a:t>
            </a:r>
          </a:p>
        </p:txBody>
      </p:sp>
    </p:spTree>
    <p:extLst>
      <p:ext uri="{BB962C8B-B14F-4D97-AF65-F5344CB8AC3E}">
        <p14:creationId xmlns:p14="http://schemas.microsoft.com/office/powerpoint/2010/main" val="1182524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Kingdom Statement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382226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Describing Satan’s kingdom to oppose Jesus, Paul’s clearest description of the Antichrist has three signs (the apostasy, the revelation of the Antichrist, and the removal of the restrainer) that will take place before the tribulation, which could happen days, weeks, or months after the Rapture (2:3-7). </a:t>
            </a:r>
          </a:p>
        </p:txBody>
      </p:sp>
      <p:sp>
        <p:nvSpPr>
          <p:cNvPr id="6"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27a</a:t>
            </a:r>
          </a:p>
        </p:txBody>
      </p:sp>
      <p:sp>
        <p:nvSpPr>
          <p:cNvPr id="8" name="Rectangle 2">
            <a:extLst>
              <a:ext uri="{FF2B5EF4-FFF2-40B4-BE49-F238E27FC236}">
                <a16:creationId xmlns:a16="http://schemas.microsoft.com/office/drawing/2014/main" id="{6EA31C04-FB31-7F41-BB3E-B66D47E6481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Thessalonians</a:t>
            </a:r>
          </a:p>
        </p:txBody>
      </p:sp>
    </p:spTree>
    <p:extLst>
      <p:ext uri="{BB962C8B-B14F-4D97-AF65-F5344CB8AC3E}">
        <p14:creationId xmlns:p14="http://schemas.microsoft.com/office/powerpoint/2010/main" val="1070307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602" name="Rectangle 5"/>
          <p:cNvSpPr>
            <a:spLocks noGrp="1" noChangeArrowheads="1"/>
          </p:cNvSpPr>
          <p:nvPr>
            <p:ph type="title"/>
          </p:nvPr>
        </p:nvSpPr>
        <p:spPr/>
        <p:txBody>
          <a:bodyPr/>
          <a:lstStyle/>
          <a:p>
            <a:r>
              <a:rPr lang="en-US">
                <a:latin typeface="Times New Roman" charset="0"/>
                <a:ea typeface="ＭＳ Ｐゴシック" charset="0"/>
                <a:cs typeface="ＭＳ Ｐゴシック" charset="0"/>
              </a:rPr>
              <a:t>Black</a:t>
            </a:r>
          </a:p>
        </p:txBody>
      </p:sp>
      <p:sp>
        <p:nvSpPr>
          <p:cNvPr id="1433603" name="Rectangle 2"/>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pic>
        <p:nvPicPr>
          <p:cNvPr id="2" name="Picture 1" descr="rev 22 jesus holding ligh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2754"/>
            <a:ext cx="9144000" cy="6805246"/>
          </a:xfrm>
          <a:prstGeom prst="rect">
            <a:avLst/>
          </a:prstGeom>
        </p:spPr>
      </p:pic>
    </p:spTree>
    <p:extLst>
      <p:ext uri="{BB962C8B-B14F-4D97-AF65-F5344CB8AC3E}">
        <p14:creationId xmlns:p14="http://schemas.microsoft.com/office/powerpoint/2010/main" val="23357396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38914" name="Rectangle 6"/>
          <p:cNvSpPr>
            <a:spLocks noGrp="1" noChangeArrowheads="1"/>
          </p:cNvSpPr>
          <p:nvPr>
            <p:ph type="title" idx="4294967295"/>
          </p:nvPr>
        </p:nvSpPr>
        <p:spPr>
          <a:xfrm>
            <a:off x="0" y="0"/>
            <a:ext cx="9144000" cy="908720"/>
          </a:xfrm>
        </p:spPr>
        <p:txBody>
          <a:bodyPr/>
          <a:lstStyle/>
          <a:p>
            <a:r>
              <a:rPr lang="en-US" sz="4000" b="1" dirty="0">
                <a:solidFill>
                  <a:schemeClr val="tx1"/>
                </a:solidFill>
                <a:latin typeface="Arial"/>
                <a:ea typeface="ＭＳ Ｐゴシック" charset="0"/>
                <a:cs typeface="Arial"/>
              </a:rPr>
              <a:t>The Rapture</a:t>
            </a:r>
          </a:p>
        </p:txBody>
      </p:sp>
      <p:sp>
        <p:nvSpPr>
          <p:cNvPr id="6" name="Rectangle 2"/>
          <p:cNvSpPr txBox="1">
            <a:spLocks noChangeArrowheads="1"/>
          </p:cNvSpPr>
          <p:nvPr/>
        </p:nvSpPr>
        <p:spPr>
          <a:xfrm>
            <a:off x="0" y="1196752"/>
            <a:ext cx="9144000" cy="4176464"/>
          </a:xfrm>
          <a:prstGeom prst="rect">
            <a:avLst/>
          </a:prstGeom>
          <a:effectLst>
            <a:outerShdw blurRad="63500" dist="35921" dir="2700000" algn="ctr" rotWithShape="0">
              <a:schemeClr val="tx2">
                <a:alpha val="74998"/>
              </a:schemeClr>
            </a:outerShdw>
          </a:effectLst>
        </p:spPr>
        <p:txBody>
          <a:bodyPr anchor="t"/>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"And now, dear brothers and sisters, we want you to know what will happen to the believers who have died so you will not grieve like people who have no hope.  </a:t>
            </a:r>
            <a:r>
              <a:rPr kumimoji="0" lang="en-US" sz="2800" b="1" i="0" u="none" strike="noStrike" kern="1200" cap="none" spc="0" normalizeH="0" baseline="30000" noProof="0" dirty="0">
                <a:ln>
                  <a:noFill/>
                </a:ln>
                <a:solidFill>
                  <a:srgbClr val="FFFFFF"/>
                </a:solidFill>
                <a:effectLst>
                  <a:glow rad="292100">
                    <a:srgbClr val="000000"/>
                  </a:glow>
                </a:effectLst>
                <a:uLnTx/>
                <a:uFillTx/>
                <a:latin typeface="Arial" charset="0"/>
                <a:ea typeface="ＭＳ Ｐゴシック" charset="0"/>
                <a:cs typeface="ＭＳ Ｐゴシック" charset="0"/>
              </a:rPr>
              <a:t>14</a:t>
            </a: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For since we believe that Jesus died and was raised to life again, we also believe that when Jesus returns, God will bring back with him the believers who have died" (1 Thess. 4:13-14 </a:t>
            </a:r>
            <a:r>
              <a:rPr kumimoji="0" lang="en-US" sz="24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NLT</a:t>
            </a: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3295327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6"/>
          <p:cNvSpPr>
            <a:spLocks noGrp="1" noChangeArrowheads="1"/>
          </p:cNvSpPr>
          <p:nvPr>
            <p:ph type="title" idx="4294967295"/>
          </p:nvPr>
        </p:nvSpPr>
        <p:spPr>
          <a:xfrm>
            <a:off x="0" y="0"/>
            <a:ext cx="9144000" cy="908720"/>
          </a:xfrm>
        </p:spPr>
        <p:txBody>
          <a:bodyPr/>
          <a:lstStyle/>
          <a:p>
            <a:r>
              <a:rPr lang="en-US" sz="4000" b="1" dirty="0">
                <a:latin typeface="Arial"/>
                <a:ea typeface="ＭＳ Ｐゴシック" charset="0"/>
                <a:cs typeface="Arial"/>
              </a:rPr>
              <a:t>The Rapture</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910765"/>
            <a:ext cx="9203907" cy="5916854"/>
          </a:xfrm>
          <a:prstGeom prst="rect">
            <a:avLst/>
          </a:prstGeom>
        </p:spPr>
      </p:pic>
      <p:sp>
        <p:nvSpPr>
          <p:cNvPr id="6" name="Rectangle 2"/>
          <p:cNvSpPr txBox="1">
            <a:spLocks noChangeArrowheads="1"/>
          </p:cNvSpPr>
          <p:nvPr/>
        </p:nvSpPr>
        <p:spPr>
          <a:xfrm>
            <a:off x="0" y="2420888"/>
            <a:ext cx="9144000" cy="4176464"/>
          </a:xfrm>
          <a:prstGeom prst="rect">
            <a:avLst/>
          </a:prstGeom>
          <a:effectLst>
            <a:outerShdw blurRad="63500" dist="35921" dir="2700000" algn="ctr" rotWithShape="0">
              <a:schemeClr val="tx2">
                <a:alpha val="74998"/>
              </a:schemeClr>
            </a:outerShdw>
          </a:effectLst>
        </p:spPr>
        <p:txBody>
          <a:bodyPr anchor="t"/>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"For the Lord himself will come down from heaven with a commanding shout, with the voice of the archangel, and with the trumpet call of God. First, the Christians who have died will rise from their graves.  </a:t>
            </a:r>
            <a:r>
              <a:rPr kumimoji="0" lang="en-US" sz="2800" b="1" i="0" u="none" strike="noStrike" kern="1200" cap="none" spc="0" normalizeH="0" baseline="30000" noProof="0" dirty="0">
                <a:ln>
                  <a:noFill/>
                </a:ln>
                <a:solidFill>
                  <a:srgbClr val="FFFFFF"/>
                </a:solidFill>
                <a:effectLst>
                  <a:glow rad="292100">
                    <a:srgbClr val="000000"/>
                  </a:glow>
                </a:effectLst>
                <a:uLnTx/>
                <a:uFillTx/>
                <a:latin typeface="Arial" charset="0"/>
                <a:ea typeface="ＭＳ Ｐゴシック" charset="0"/>
                <a:cs typeface="ＭＳ Ｐゴシック" charset="0"/>
              </a:rPr>
              <a:t>17</a:t>
            </a: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Then, together with them, we who are still alive and remain on the earth will be </a:t>
            </a:r>
            <a:r>
              <a:rPr kumimoji="0" lang="en-US" sz="2800" b="1" i="0" u="none" strike="noStrike" kern="1200" cap="none" spc="0" normalizeH="0" baseline="0" noProof="0" dirty="0">
                <a:ln>
                  <a:noFill/>
                </a:ln>
                <a:solidFill>
                  <a:srgbClr val="FFFF00"/>
                </a:solidFill>
                <a:effectLst>
                  <a:glow rad="292100">
                    <a:srgbClr val="000000"/>
                  </a:glow>
                </a:effectLst>
                <a:uLnTx/>
                <a:uFillTx/>
                <a:latin typeface="Arial" charset="0"/>
                <a:ea typeface="ＭＳ Ｐゴシック" charset="0"/>
                <a:cs typeface="ＭＳ Ｐゴシック" charset="0"/>
              </a:rPr>
              <a:t>caught up </a:t>
            </a: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in the clouds to meet the Lord in the air. Then we will be with the Lord forever.  </a:t>
            </a:r>
            <a:r>
              <a:rPr kumimoji="0" lang="en-US" sz="2800" b="1" i="0" u="none" strike="noStrike" kern="1200" cap="none" spc="0" normalizeH="0" baseline="30000" noProof="0" dirty="0">
                <a:ln>
                  <a:noFill/>
                </a:ln>
                <a:solidFill>
                  <a:srgbClr val="FFFFFF"/>
                </a:solidFill>
                <a:effectLst>
                  <a:glow rad="292100">
                    <a:srgbClr val="000000"/>
                  </a:glow>
                </a:effectLst>
                <a:uLnTx/>
                <a:uFillTx/>
                <a:latin typeface="Arial" charset="0"/>
                <a:ea typeface="ＭＳ Ｐゴシック" charset="0"/>
                <a:cs typeface="ＭＳ Ｐゴシック" charset="0"/>
              </a:rPr>
              <a:t>18</a:t>
            </a: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So encourage each other with these words" (1 Thess. 4:16-18 </a:t>
            </a:r>
            <a:r>
              <a:rPr kumimoji="0" lang="en-US" sz="24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NLT</a:t>
            </a: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964463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Image result for How can you be prepared for the Rapture">
            <a:extLst>
              <a:ext uri="{FF2B5EF4-FFF2-40B4-BE49-F238E27FC236}">
                <a16:creationId xmlns:a16="http://schemas.microsoft.com/office/drawing/2014/main" id="{59E01013-C1BB-FE49-8CC2-22B3DC2AB15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3248"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solidFill>
                  <a:srgbClr val="FFFF00"/>
                </a:solidFill>
                <a:effectLst>
                  <a:glow rad="127000">
                    <a:schemeClr val="tx1"/>
                  </a:glow>
                </a:effectLst>
                <a:latin typeface="Arial" charset="0"/>
                <a:ea typeface="ＭＳ Ｐゴシック" charset="0"/>
                <a:cs typeface="ＭＳ Ｐゴシック" charset="0"/>
              </a:rPr>
              <a:t>How</a:t>
            </a:r>
            <a:r>
              <a:rPr lang="en-US" sz="5400" b="1" dirty="0">
                <a:effectLst>
                  <a:glow rad="127000">
                    <a:schemeClr val="tx1"/>
                  </a:glow>
                </a:effectLst>
                <a:latin typeface="Arial" charset="0"/>
                <a:ea typeface="ＭＳ Ｐゴシック" charset="0"/>
                <a:cs typeface="ＭＳ Ｐゴシック" charset="0"/>
              </a:rPr>
              <a:t> can you be prepared for the Rapture?</a:t>
            </a:r>
          </a:p>
        </p:txBody>
      </p:sp>
      <p:sp>
        <p:nvSpPr>
          <p:cNvPr id="4" name="Rectangle 2">
            <a:extLst>
              <a:ext uri="{FF2B5EF4-FFF2-40B4-BE49-F238E27FC236}">
                <a16:creationId xmlns:a16="http://schemas.microsoft.com/office/drawing/2014/main" id="{E709DEC5-F4A6-3B4B-B00F-4AF8BB606FD6}"/>
              </a:ext>
            </a:extLst>
          </p:cNvPr>
          <p:cNvSpPr txBox="1">
            <a:spLocks noChangeArrowheads="1"/>
          </p:cNvSpPr>
          <p:nvPr/>
        </p:nvSpPr>
        <p:spPr bwMode="auto">
          <a:xfrm>
            <a:off x="69273" y="2711972"/>
            <a:ext cx="9144000" cy="203325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2 ways…</a:t>
            </a:r>
            <a:endParaRPr kumimoji="0" lang="en-US" sz="5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8D0F5621-A9FE-E042-920B-E40E724FA372}"/>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Thessalonians</a:t>
            </a:r>
          </a:p>
        </p:txBody>
      </p:sp>
    </p:spTree>
    <p:extLst>
      <p:ext uri="{BB962C8B-B14F-4D97-AF65-F5344CB8AC3E}">
        <p14:creationId xmlns:p14="http://schemas.microsoft.com/office/powerpoint/2010/main" val="2581754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08307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Serve Jesus without </a:t>
            </a:r>
            <a:r>
              <a:rPr lang="en-US" sz="4800" b="1" dirty="0">
                <a:solidFill>
                  <a:srgbClr val="FFFF00"/>
                </a:solidFill>
                <a:effectLst>
                  <a:glow rad="127000">
                    <a:schemeClr val="tx1"/>
                  </a:glow>
                </a:effectLst>
                <a:latin typeface="Arial" charset="0"/>
                <a:ea typeface="ＭＳ Ｐゴシック" charset="0"/>
                <a:cs typeface="ＭＳ Ｐゴシック" charset="0"/>
              </a:rPr>
              <a:t>greed</a:t>
            </a:r>
            <a:r>
              <a:rPr lang="en-US" sz="4800" b="1" dirty="0">
                <a:effectLst>
                  <a:glow rad="127000">
                    <a:schemeClr val="tx1"/>
                  </a:glow>
                </a:effectLst>
                <a:latin typeface="Arial" charset="0"/>
                <a:ea typeface="ＭＳ Ｐゴシック" charset="0"/>
                <a:cs typeface="ＭＳ Ｐゴシック" charset="0"/>
              </a:rPr>
              <a:t>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(Chapters 1–3).</a:t>
            </a:r>
            <a:br>
              <a:rPr lang="en-US" sz="4800" b="1" dirty="0">
                <a:effectLst>
                  <a:glow rad="127000">
                    <a:schemeClr val="tx1"/>
                  </a:glow>
                </a:effectLst>
                <a:latin typeface="Arial" charset="0"/>
                <a:ea typeface="ＭＳ Ｐゴシック" charset="0"/>
                <a:cs typeface="ＭＳ Ｐゴシック" charset="0"/>
              </a:rPr>
            </a:br>
            <a:endParaRPr lang="en-US" sz="4800" b="1" dirty="0">
              <a:effectLst>
                <a:glow rad="127000">
                  <a:schemeClr val="tx1"/>
                </a:glow>
              </a:effectLst>
              <a:latin typeface="Arial" charset="0"/>
              <a:ea typeface="ＭＳ Ｐゴシック" charset="0"/>
              <a:cs typeface="ＭＳ Ｐゴシック" charset="0"/>
            </a:endParaRPr>
          </a:p>
        </p:txBody>
      </p:sp>
      <p:pic>
        <p:nvPicPr>
          <p:cNvPr id="91138" name="Picture 2" descr="Image result for Serve Jesus without greed">
            <a:extLst>
              <a:ext uri="{FF2B5EF4-FFF2-40B4-BE49-F238E27FC236}">
                <a16:creationId xmlns:a16="http://schemas.microsoft.com/office/drawing/2014/main" id="{F01EDD5D-6C74-9E44-9BC0-F1241D206E9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000" y="1700808"/>
            <a:ext cx="8890000" cy="49657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5E0CED36-D454-0F4E-9912-D953C661C452}"/>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Thessalonians</a:t>
            </a:r>
          </a:p>
        </p:txBody>
      </p:sp>
    </p:spTree>
    <p:extLst>
      <p:ext uri="{BB962C8B-B14F-4D97-AF65-F5344CB8AC3E}">
        <p14:creationId xmlns:p14="http://schemas.microsoft.com/office/powerpoint/2010/main" val="21212483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Care about both </a:t>
            </a:r>
            <a:r>
              <a:rPr lang="en-US" sz="4800" b="1" dirty="0">
                <a:solidFill>
                  <a:srgbClr val="FFFF00"/>
                </a:solidFill>
                <a:effectLst>
                  <a:glow rad="127000">
                    <a:schemeClr val="tx1"/>
                  </a:glow>
                </a:effectLst>
                <a:latin typeface="Arial" charset="0"/>
                <a:ea typeface="ＭＳ Ｐゴシック" charset="0"/>
                <a:cs typeface="ＭＳ Ｐゴシック" charset="0"/>
              </a:rPr>
              <a:t>people</a:t>
            </a:r>
            <a:r>
              <a:rPr lang="en-US" sz="4800" b="1" dirty="0">
                <a:effectLst>
                  <a:glow rad="127000">
                    <a:schemeClr val="tx1"/>
                  </a:glow>
                </a:effectLst>
                <a:latin typeface="Arial" charset="0"/>
                <a:ea typeface="ＭＳ Ｐゴシック" charset="0"/>
                <a:cs typeface="ＭＳ Ｐゴシック" charset="0"/>
              </a:rPr>
              <a:t> and </a:t>
            </a:r>
            <a:r>
              <a:rPr lang="en-US" sz="4800" b="1" dirty="0">
                <a:solidFill>
                  <a:srgbClr val="FFFF00"/>
                </a:solidFill>
                <a:effectLst>
                  <a:glow rad="127000">
                    <a:schemeClr val="tx1"/>
                  </a:glow>
                </a:effectLst>
                <a:latin typeface="Arial" charset="0"/>
                <a:ea typeface="ＭＳ Ｐゴシック" charset="0"/>
                <a:cs typeface="ＭＳ Ｐゴシック" charset="0"/>
              </a:rPr>
              <a:t>theology</a:t>
            </a:r>
            <a:r>
              <a:rPr lang="en-US" sz="4800" b="1" dirty="0">
                <a:effectLst>
                  <a:glow rad="127000">
                    <a:schemeClr val="tx1"/>
                  </a:glow>
                </a:effectLst>
                <a:latin typeface="Arial" charset="0"/>
                <a:ea typeface="ＭＳ Ｐゴシック" charset="0"/>
                <a:cs typeface="ＭＳ Ｐゴシック" charset="0"/>
              </a:rPr>
              <a:t> (Chapters 4–5).</a:t>
            </a:r>
          </a:p>
        </p:txBody>
      </p:sp>
      <p:pic>
        <p:nvPicPr>
          <p:cNvPr id="92162" name="Picture 2" descr="Image result for relational theology">
            <a:extLst>
              <a:ext uri="{FF2B5EF4-FFF2-40B4-BE49-F238E27FC236}">
                <a16:creationId xmlns:a16="http://schemas.microsoft.com/office/drawing/2014/main" id="{4A758EED-2C2C-B349-A778-019DAF6FFDE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2" y="2381878"/>
            <a:ext cx="4176464" cy="2919900"/>
          </a:xfrm>
          <a:prstGeom prst="rect">
            <a:avLst/>
          </a:prstGeom>
          <a:noFill/>
          <a:extLst>
            <a:ext uri="{909E8E84-426E-40DD-AFC4-6F175D3DCCD1}">
              <a14:hiddenFill xmlns:a14="http://schemas.microsoft.com/office/drawing/2010/main">
                <a:solidFill>
                  <a:srgbClr val="FFFFFF"/>
                </a:solidFill>
              </a14:hiddenFill>
            </a:ext>
          </a:extLst>
        </p:spPr>
      </p:pic>
      <p:pic>
        <p:nvPicPr>
          <p:cNvPr id="92164" name="Picture 4" descr="Image result for christ return">
            <a:extLst>
              <a:ext uri="{FF2B5EF4-FFF2-40B4-BE49-F238E27FC236}">
                <a16:creationId xmlns:a16="http://schemas.microsoft.com/office/drawing/2014/main" id="{CBDBC562-12F5-594D-BE36-71CAD044A114}"/>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256553" y="2381878"/>
            <a:ext cx="4887447" cy="29199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4982F357-A5FD-E34F-9565-449F6ECBB4C3}"/>
              </a:ext>
            </a:extLst>
          </p:cNvPr>
          <p:cNvSpPr txBox="1">
            <a:spLocks noChangeArrowheads="1"/>
          </p:cNvSpPr>
          <p:nvPr/>
        </p:nvSpPr>
        <p:spPr bwMode="auto">
          <a:xfrm>
            <a:off x="3347864" y="2708920"/>
            <a:ext cx="1656184" cy="1795040"/>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5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7" name="Rectangle 2">
            <a:extLst>
              <a:ext uri="{FF2B5EF4-FFF2-40B4-BE49-F238E27FC236}">
                <a16:creationId xmlns:a16="http://schemas.microsoft.com/office/drawing/2014/main" id="{7AD8CF59-9FFF-984E-9200-C01016BBD1F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Thessalonians</a:t>
            </a:r>
          </a:p>
        </p:txBody>
      </p:sp>
    </p:spTree>
    <p:extLst>
      <p:ext uri="{BB962C8B-B14F-4D97-AF65-F5344CB8AC3E}">
        <p14:creationId xmlns:p14="http://schemas.microsoft.com/office/powerpoint/2010/main" val="15289732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Image result for christ return">
            <a:extLst>
              <a:ext uri="{FF2B5EF4-FFF2-40B4-BE49-F238E27FC236}">
                <a16:creationId xmlns:a16="http://schemas.microsoft.com/office/drawing/2014/main" id="{947938A6-0E06-1343-9A5C-5DFD11D68C5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740" y="17489"/>
            <a:ext cx="9135260" cy="686434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144016" y="2100290"/>
            <a:ext cx="8820472" cy="312891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prepared for Christ’s return with your money, friends and Bible.</a:t>
            </a:r>
          </a:p>
        </p:txBody>
      </p:sp>
      <p:sp>
        <p:nvSpPr>
          <p:cNvPr id="4" name="Rectangle 2">
            <a:extLst>
              <a:ext uri="{FF2B5EF4-FFF2-40B4-BE49-F238E27FC236}">
                <a16:creationId xmlns:a16="http://schemas.microsoft.com/office/drawing/2014/main" id="{C4833B52-1DAD-1441-9FC5-59465745D265}"/>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Thessalonians</a:t>
            </a:r>
          </a:p>
        </p:txBody>
      </p:sp>
    </p:spTree>
    <p:extLst>
      <p:ext uri="{BB962C8B-B14F-4D97-AF65-F5344CB8AC3E}">
        <p14:creationId xmlns:p14="http://schemas.microsoft.com/office/powerpoint/2010/main" val="1980808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esus Christ Return Sky">
            <a:extLst>
              <a:ext uri="{FF2B5EF4-FFF2-40B4-BE49-F238E27FC236}">
                <a16:creationId xmlns:a16="http://schemas.microsoft.com/office/drawing/2014/main" id="{F9DD3957-FCB7-1D49-BA3D-CC09F9D17EF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We will all give an account</a:t>
            </a:r>
          </a:p>
        </p:txBody>
      </p:sp>
      <p:sp>
        <p:nvSpPr>
          <p:cNvPr id="5" name="Rectangle 2">
            <a:extLst>
              <a:ext uri="{FF2B5EF4-FFF2-40B4-BE49-F238E27FC236}">
                <a16:creationId xmlns:a16="http://schemas.microsoft.com/office/drawing/2014/main" id="{F08689E3-4DBC-384B-A4A8-E9CEFA88B656}"/>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Thessalonians</a:t>
            </a:r>
          </a:p>
        </p:txBody>
      </p:sp>
    </p:spTree>
    <p:extLst>
      <p:ext uri="{BB962C8B-B14F-4D97-AF65-F5344CB8AC3E}">
        <p14:creationId xmlns:p14="http://schemas.microsoft.com/office/powerpoint/2010/main" val="16751316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989053"/>
            <a:ext cx="9144000" cy="751472"/>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1 Thessalonians 5:2</a:t>
            </a:r>
          </a:p>
        </p:txBody>
      </p:sp>
      <p:pic>
        <p:nvPicPr>
          <p:cNvPr id="2" name="Picture 1"/>
          <p:cNvPicPr>
            <a:picLocks noChangeAspect="1"/>
          </p:cNvPicPr>
          <p:nvPr/>
        </p:nvPicPr>
        <p:blipFill>
          <a:blip r:embed="rId3"/>
          <a:stretch>
            <a:fillRect/>
          </a:stretch>
        </p:blipFill>
        <p:spPr>
          <a:xfrm>
            <a:off x="0" y="1143000"/>
            <a:ext cx="9144000" cy="4553389"/>
          </a:xfrm>
          <a:prstGeom prst="rect">
            <a:avLst/>
          </a:prstGeom>
        </p:spPr>
      </p:pic>
      <p:sp>
        <p:nvSpPr>
          <p:cNvPr id="5" name="Rectangle 2"/>
          <p:cNvSpPr txBox="1">
            <a:spLocks noChangeArrowheads="1"/>
          </p:cNvSpPr>
          <p:nvPr/>
        </p:nvSpPr>
        <p:spPr bwMode="auto">
          <a:xfrm>
            <a:off x="8693" y="186883"/>
            <a:ext cx="9144000" cy="7514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"like a thief in the night"</a:t>
            </a:r>
          </a:p>
        </p:txBody>
      </p:sp>
    </p:spTree>
    <p:extLst>
      <p:ext uri="{BB962C8B-B14F-4D97-AF65-F5344CB8AC3E}">
        <p14:creationId xmlns:p14="http://schemas.microsoft.com/office/powerpoint/2010/main" val="596846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wipe(down)">
                                      <p:cBhvr>
                                        <p:cTn id="7"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xmlns="">
                <a:solidFill>
                  <a:srgbClr val="FFFFFF"/>
                </a:solidFill>
              </a14:hiddenFill>
            </a:ext>
          </a:extLst>
        </p:spPr>
      </p:pic>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idx="4294967295"/>
          </p:nvPr>
        </p:nvSpPr>
        <p:spPr>
          <a:xfrm>
            <a:off x="169854" y="4910185"/>
            <a:ext cx="6650514" cy="1947815"/>
          </a:xfrm>
          <a:effectLst/>
        </p:spPr>
        <p:txBody>
          <a:bodyPr/>
          <a:lstStyle/>
          <a:p>
            <a:r>
              <a:rPr lang="en-US" sz="48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1-2 Thessalonians</a:t>
            </a:r>
          </a:p>
        </p:txBody>
      </p:sp>
      <p:sp>
        <p:nvSpPr>
          <p:cNvPr id="13" name="Oval 58"/>
          <p:cNvSpPr>
            <a:spLocks noChangeArrowheads="1"/>
          </p:cNvSpPr>
          <p:nvPr/>
        </p:nvSpPr>
        <p:spPr bwMode="auto">
          <a:xfrm>
            <a:off x="4189759" y="718495"/>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ONES" pitchFamily="-105" charset="0"/>
              <a:ea typeface="+mn-ea"/>
              <a:cs typeface="+mn-cs"/>
            </a:endParaRPr>
          </a:p>
        </p:txBody>
      </p:sp>
      <p:sp>
        <p:nvSpPr>
          <p:cNvPr id="14" name="Text Box 76"/>
          <p:cNvSpPr txBox="1">
            <a:spLocks noChangeArrowheads="1"/>
          </p:cNvSpPr>
          <p:nvPr/>
        </p:nvSpPr>
        <p:spPr bwMode="auto">
          <a:xfrm>
            <a:off x="4433955" y="620688"/>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Thessalonica</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19" name="Text Box 76"/>
          <p:cNvSpPr txBox="1">
            <a:spLocks noChangeArrowheads="1"/>
          </p:cNvSpPr>
          <p:nvPr/>
        </p:nvSpPr>
        <p:spPr bwMode="auto">
          <a:xfrm>
            <a:off x="8001000" y="-9997"/>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212</a:t>
            </a:r>
            <a:endPar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p:txBody>
      </p:sp>
      <p:sp>
        <p:nvSpPr>
          <p:cNvPr id="3" name="Right Arrow 2"/>
          <p:cNvSpPr/>
          <p:nvPr/>
        </p:nvSpPr>
        <p:spPr bwMode="auto">
          <a:xfrm rot="16831919">
            <a:off x="3794441" y="1243044"/>
            <a:ext cx="828796"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ONES" pitchFamily="-105" charset="0"/>
              <a:ea typeface="+mn-ea"/>
              <a:cs typeface="+mn-cs"/>
            </a:endParaRPr>
          </a:p>
        </p:txBody>
      </p:sp>
      <p:sp>
        <p:nvSpPr>
          <p:cNvPr id="10" name="Oval 58"/>
          <p:cNvSpPr>
            <a:spLocks noChangeArrowheads="1"/>
          </p:cNvSpPr>
          <p:nvPr/>
        </p:nvSpPr>
        <p:spPr bwMode="auto">
          <a:xfrm>
            <a:off x="4005404" y="202111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ONES" pitchFamily="-105" charset="0"/>
              <a:ea typeface="+mn-ea"/>
              <a:cs typeface="+mn-cs"/>
            </a:endParaRPr>
          </a:p>
        </p:txBody>
      </p:sp>
      <p:sp>
        <p:nvSpPr>
          <p:cNvPr id="12" name="Text Box 76"/>
          <p:cNvSpPr txBox="1">
            <a:spLocks noChangeArrowheads="1"/>
          </p:cNvSpPr>
          <p:nvPr/>
        </p:nvSpPr>
        <p:spPr bwMode="auto">
          <a:xfrm>
            <a:off x="3734652" y="2159465"/>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Corinth</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15" name="Text Box 76"/>
          <p:cNvSpPr txBox="1">
            <a:spLocks noChangeArrowheads="1"/>
          </p:cNvSpPr>
          <p:nvPr/>
        </p:nvSpPr>
        <p:spPr bwMode="auto">
          <a:xfrm>
            <a:off x="3131840" y="44624"/>
            <a:ext cx="2586317" cy="584776"/>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Macedonia</a:t>
            </a:r>
            <a:endParaRPr kumimoji="0" lang="en-US" sz="32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Tree>
    <p:extLst>
      <p:ext uri="{BB962C8B-B14F-4D97-AF65-F5344CB8AC3E}">
        <p14:creationId xmlns:p14="http://schemas.microsoft.com/office/powerpoint/2010/main" val="149125080"/>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strVal val="(6*min(max(#ppt_w*#ppt_h,.3),1)-7.4)/-.7*#ppt_w"/>
                                          </p:val>
                                        </p:tav>
                                        <p:tav tm="100000">
                                          <p:val>
                                            <p:strVal val="#ppt_w"/>
                                          </p:val>
                                        </p:tav>
                                      </p:tavLst>
                                    </p:anim>
                                    <p:anim calcmode="lin" valueType="num">
                                      <p:cBhvr>
                                        <p:cTn id="8" dur="500" fill="hold"/>
                                        <p:tgtEl>
                                          <p:spTgt spid="10"/>
                                        </p:tgtEl>
                                        <p:attrNameLst>
                                          <p:attrName>ppt_h</p:attrName>
                                        </p:attrNameLst>
                                      </p:cBhvr>
                                      <p:tavLst>
                                        <p:tav tm="0">
                                          <p:val>
                                            <p:strVal val="(6*min(max(#ppt_w*#ppt_h,.3),1)-7.4)/-.7*#ppt_h"/>
                                          </p:val>
                                        </p:tav>
                                        <p:tav tm="100000">
                                          <p:val>
                                            <p:strVal val="#ppt_h"/>
                                          </p:val>
                                        </p:tav>
                                      </p:tavLst>
                                    </p:anim>
                                    <p:anim calcmode="lin" valueType="num">
                                      <p:cBhvr>
                                        <p:cTn id="9" dur="500" fill="hold"/>
                                        <p:tgtEl>
                                          <p:spTgt spid="10"/>
                                        </p:tgtEl>
                                        <p:attrNameLst>
                                          <p:attrName>ppt_x</p:attrName>
                                        </p:attrNameLst>
                                      </p:cBhvr>
                                      <p:tavLst>
                                        <p:tav tm="0">
                                          <p:val>
                                            <p:fltVal val="0.5"/>
                                          </p:val>
                                        </p:tav>
                                        <p:tav tm="100000">
                                          <p:val>
                                            <p:strVal val="#ppt_x"/>
                                          </p:val>
                                        </p:tav>
                                      </p:tavLst>
                                    </p:anim>
                                    <p:anim calcmode="lin" valueType="num">
                                      <p:cBhvr>
                                        <p:cTn id="10" dur="500" fill="hold"/>
                                        <p:tgtEl>
                                          <p:spTgt spid="10"/>
                                        </p:tgtEl>
                                        <p:attrNameLst>
                                          <p:attrName>ppt_y</p:attrName>
                                        </p:attrNameLst>
                                      </p:cBhvr>
                                      <p:tavLst>
                                        <p:tav tm="0">
                                          <p:val>
                                            <p:strVal val="1+(6*min(max(#ppt_w*#ppt_h,.3),1)-7.4)/-.7*#ppt_h/2"/>
                                          </p:val>
                                        </p:tav>
                                        <p:tav tm="100000">
                                          <p:val>
                                            <p:strVal val="#ppt_y"/>
                                          </p:val>
                                        </p:tav>
                                      </p:tavLst>
                                    </p:anim>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par>
                          <p:cTn id="18" fill="hold">
                            <p:stCondLst>
                              <p:cond delay="500"/>
                            </p:stCondLst>
                            <p:childTnLst>
                              <p:par>
                                <p:cTn id="19" presetID="23" presetClass="entr" presetSubtype="36"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strVal val="(6*min(max(#ppt_w*#ppt_h,.3),1)-7.4)/-.7*#ppt_w"/>
                                          </p:val>
                                        </p:tav>
                                        <p:tav tm="100000">
                                          <p:val>
                                            <p:strVal val="#ppt_w"/>
                                          </p:val>
                                        </p:tav>
                                      </p:tavLst>
                                    </p:anim>
                                    <p:anim calcmode="lin" valueType="num">
                                      <p:cBhvr>
                                        <p:cTn id="22" dur="500" fill="hold"/>
                                        <p:tgtEl>
                                          <p:spTgt spid="13"/>
                                        </p:tgtEl>
                                        <p:attrNameLst>
                                          <p:attrName>ppt_h</p:attrName>
                                        </p:attrNameLst>
                                      </p:cBhvr>
                                      <p:tavLst>
                                        <p:tav tm="0">
                                          <p:val>
                                            <p:strVal val="(6*min(max(#ppt_w*#ppt_h,.3),1)-7.4)/-.7*#ppt_h"/>
                                          </p:val>
                                        </p:tav>
                                        <p:tav tm="100000">
                                          <p:val>
                                            <p:strVal val="#ppt_h"/>
                                          </p:val>
                                        </p:tav>
                                      </p:tavLst>
                                    </p:anim>
                                    <p:anim calcmode="lin" valueType="num">
                                      <p:cBhvr>
                                        <p:cTn id="23" dur="500" fill="hold"/>
                                        <p:tgtEl>
                                          <p:spTgt spid="13"/>
                                        </p:tgtEl>
                                        <p:attrNameLst>
                                          <p:attrName>ppt_x</p:attrName>
                                        </p:attrNameLst>
                                      </p:cBhvr>
                                      <p:tavLst>
                                        <p:tav tm="0">
                                          <p:val>
                                            <p:fltVal val="0.5"/>
                                          </p:val>
                                        </p:tav>
                                        <p:tav tm="100000">
                                          <p:val>
                                            <p:strVal val="#ppt_x"/>
                                          </p:val>
                                        </p:tav>
                                      </p:tavLst>
                                    </p:anim>
                                    <p:anim calcmode="lin" valueType="num">
                                      <p:cBhvr>
                                        <p:cTn id="24" dur="500" fill="hold"/>
                                        <p:tgtEl>
                                          <p:spTgt spid="13"/>
                                        </p:tgtEl>
                                        <p:attrNameLst>
                                          <p:attrName>ppt_y</p:attrName>
                                        </p:attrNameLst>
                                      </p:cBhvr>
                                      <p:tavLst>
                                        <p:tav tm="0">
                                          <p:val>
                                            <p:strVal val="1+(6*min(max(#ppt_w*#ppt_h,.3),1)-7.4)/-.7*#ppt_h/2"/>
                                          </p:val>
                                        </p:tav>
                                        <p:tav tm="100000">
                                          <p:val>
                                            <p:strVal val="#ppt_y"/>
                                          </p:val>
                                        </p:tav>
                                      </p:tavLst>
                                    </p:anim>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3" grpId="0" animBg="1"/>
      <p:bldP spid="10" grpId="0" animBg="1"/>
      <p:bldP spid="12"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Covenant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751905" y="1602007"/>
            <a:ext cx="756917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Day of the L</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ORD</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(cf. Isa. 13:6, 9; Joel 1–2; Zeph. 1:14-16) promised defeat of Israel’s enemies. Based on this, Paul encouraged perseverance based upon their future reward at the day of the Lord (ch. 1) and corrected their false notion of the day of the Lord (ch. 2) that had resulted in idleness (ch. 3).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27a</a:t>
            </a:r>
          </a:p>
        </p:txBody>
      </p:sp>
      <p:sp>
        <p:nvSpPr>
          <p:cNvPr id="8" name="Rectangle 2">
            <a:extLst>
              <a:ext uri="{FF2B5EF4-FFF2-40B4-BE49-F238E27FC236}">
                <a16:creationId xmlns:a16="http://schemas.microsoft.com/office/drawing/2014/main" id="{E3A50AC1-AF0A-A54B-9289-F5047B5A7E0D}"/>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Thessalonians</a:t>
            </a:r>
          </a:p>
        </p:txBody>
      </p:sp>
    </p:spTree>
    <p:extLst>
      <p:ext uri="{BB962C8B-B14F-4D97-AF65-F5344CB8AC3E}">
        <p14:creationId xmlns:p14="http://schemas.microsoft.com/office/powerpoint/2010/main" val="3026701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Text Box 2"/>
          <p:cNvSpPr txBox="1">
            <a:spLocks noChangeArrowheads="1"/>
          </p:cNvSpPr>
          <p:nvPr/>
        </p:nvSpPr>
        <p:spPr bwMode="auto">
          <a:xfrm>
            <a:off x="8274050" y="1524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3366"/>
                </a:solidFill>
                <a:effectLst/>
                <a:uLnTx/>
                <a:uFillTx/>
                <a:latin typeface="Arial" charset="0"/>
                <a:ea typeface="ＭＳ Ｐゴシック" charset="0"/>
                <a:cs typeface="Arial" charset="0"/>
              </a:rPr>
              <a:t>214</a:t>
            </a:r>
          </a:p>
        </p:txBody>
      </p:sp>
      <p:sp>
        <p:nvSpPr>
          <p:cNvPr id="26628" name="Text Box 4"/>
          <p:cNvSpPr txBox="1">
            <a:spLocks noChangeArrowheads="1"/>
          </p:cNvSpPr>
          <p:nvPr/>
        </p:nvSpPr>
        <p:spPr bwMode="auto">
          <a:xfrm>
            <a:off x="762000" y="1143000"/>
            <a:ext cx="83058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Paul wrote 2 Thessalonians to help the believers handle </a:t>
            </a:r>
            <a:r>
              <a:rPr kumimoji="0" lang="en-US" altLang="zh-CN"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three difficulties </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facing the church:</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2" name="Title 1"/>
          <p:cNvSpPr>
            <a:spLocks noGrp="1"/>
          </p:cNvSpPr>
          <p:nvPr>
            <p:ph type="title" idx="4294967295"/>
          </p:nvPr>
        </p:nvSpPr>
        <p:spPr>
          <a:xfrm>
            <a:off x="1410039" y="188913"/>
            <a:ext cx="6240170" cy="655637"/>
          </a:xfrm>
          <a:solidFill>
            <a:srgbClr val="3333CC"/>
          </a:solidFill>
        </p:spPr>
        <p:txBody>
          <a:bodyPr wrap="square">
            <a:spAutoFit/>
          </a:bodyPr>
          <a:lstStyle/>
          <a:p>
            <a:pPr algn="ctr" eaLnBrk="1" hangingPunct="1">
              <a:defRPr/>
            </a:pPr>
            <a:r>
              <a:rPr lang="en-US" sz="4000" kern="1200" dirty="0">
                <a:solidFill>
                  <a:schemeClr val="bg1"/>
                </a:solidFill>
                <a:latin typeface="Arial" charset="0"/>
                <a:ea typeface="ＭＳ Ｐゴシック" charset="0"/>
                <a:cs typeface="Arial" charset="0"/>
              </a:rPr>
              <a:t>Argument </a:t>
            </a:r>
          </a:p>
        </p:txBody>
      </p:sp>
      <p:sp>
        <p:nvSpPr>
          <p:cNvPr id="6" name="Text Box 4"/>
          <p:cNvSpPr txBox="1">
            <a:spLocks noChangeArrowheads="1"/>
          </p:cNvSpPr>
          <p:nvPr/>
        </p:nvSpPr>
        <p:spPr bwMode="auto">
          <a:xfrm>
            <a:off x="874713" y="4261076"/>
            <a:ext cx="8305800"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Paul wrote to </a:t>
            </a:r>
            <a:r>
              <a:rPr kumimoji="0" lang="en-US" altLang="zh-CN" sz="2400" b="1" i="1" u="none" strike="noStrike" kern="1200" cap="none" spc="0" normalizeH="0" baseline="0" noProof="0" dirty="0">
                <a:ln>
                  <a:noFill/>
                </a:ln>
                <a:solidFill>
                  <a:srgbClr val="FF0000"/>
                </a:solidFill>
                <a:effectLst/>
                <a:uLnTx/>
                <a:uFillTx/>
                <a:latin typeface="Arial" charset="0"/>
                <a:ea typeface="ＭＳ Ｐゴシック" charset="0"/>
                <a:cs typeface="Arial" charset="0"/>
              </a:rPr>
              <a:t>encourage</a:t>
            </a:r>
            <a:r>
              <a:rPr kumimoji="0" lang="en-US" altLang="zh-CN"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 </a:t>
            </a:r>
            <a:r>
              <a:rPr kumimoji="0" lang="en-US" altLang="zh-CN" sz="2400" b="1" i="0" u="none" strike="noStrike" kern="1200" cap="none" spc="0" normalizeH="0" baseline="0" noProof="0" dirty="0">
                <a:ln>
                  <a:noFill/>
                </a:ln>
                <a:solidFill>
                  <a:srgbClr val="CAE2CA">
                    <a:lumMod val="10000"/>
                  </a:srgbClr>
                </a:solidFill>
                <a:effectLst/>
                <a:uLnTx/>
                <a:uFillTx/>
                <a:latin typeface="Arial" charset="0"/>
                <a:ea typeface="ＭＳ Ｐゴシック" charset="0"/>
                <a:cs typeface="Arial" charset="0"/>
              </a:rPr>
              <a:t>perseverance</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based upon their future reward at the day of the Lord (ch. 1) and to </a:t>
            </a:r>
            <a:r>
              <a:rPr kumimoji="0" lang="en-US" altLang="zh-CN" sz="2400" b="1" i="1" u="none" strike="noStrike" kern="1200" cap="none" spc="0" normalizeH="0" baseline="0" noProof="0" dirty="0">
                <a:ln>
                  <a:noFill/>
                </a:ln>
                <a:solidFill>
                  <a:srgbClr val="FF0000"/>
                </a:solidFill>
                <a:effectLst/>
                <a:uLnTx/>
                <a:uFillTx/>
                <a:latin typeface="Arial" charset="0"/>
                <a:ea typeface="ＭＳ Ｐゴシック" charset="0"/>
                <a:cs typeface="Arial" charset="0"/>
              </a:rPr>
              <a:t>correct</a:t>
            </a:r>
            <a:r>
              <a:rPr kumimoji="0" lang="en-US" altLang="zh-CN"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  </a:t>
            </a:r>
            <a:r>
              <a:rPr kumimoji="0" lang="en-US" altLang="zh-CN" sz="2400" b="1" i="0" u="none" strike="noStrike" kern="1200" cap="none" spc="0" normalizeH="0" baseline="0" noProof="0" dirty="0">
                <a:ln>
                  <a:noFill/>
                </a:ln>
                <a:solidFill>
                  <a:srgbClr val="CAE2CA">
                    <a:lumMod val="10000"/>
                  </a:srgbClr>
                </a:solidFill>
                <a:effectLst/>
                <a:uLnTx/>
                <a:uFillTx/>
                <a:latin typeface="Arial" charset="0"/>
                <a:ea typeface="ＭＳ Ｐゴシック" charset="0"/>
                <a:cs typeface="Arial" charset="0"/>
              </a:rPr>
              <a:t>their false notion</a:t>
            </a:r>
            <a:r>
              <a:rPr kumimoji="0" lang="en-US" altLang="zh-CN"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 </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of the day of the Lord (ch. 2) so he </a:t>
            </a:r>
            <a:r>
              <a:rPr kumimoji="0" lang="en-US" altLang="zh-CN" sz="2400" b="1" i="1" u="none" strike="noStrike" kern="1200" cap="none" spc="0" normalizeH="0" baseline="0" noProof="0" dirty="0">
                <a:ln>
                  <a:noFill/>
                </a:ln>
                <a:solidFill>
                  <a:srgbClr val="FF0000"/>
                </a:solidFill>
                <a:effectLst/>
                <a:uLnTx/>
                <a:uFillTx/>
                <a:latin typeface="Arial" charset="0"/>
                <a:ea typeface="ＭＳ Ｐゴシック" charset="0"/>
                <a:cs typeface="Arial" charset="0"/>
              </a:rPr>
              <a:t>exhorted</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discipline instead of </a:t>
            </a:r>
            <a:r>
              <a:rPr kumimoji="0" lang="en-US" altLang="zh-CN" sz="2400" b="1" i="0" u="none" strike="noStrike" kern="1200" cap="none" spc="0" normalizeH="0" baseline="0" noProof="0" dirty="0">
                <a:ln>
                  <a:noFill/>
                </a:ln>
                <a:solidFill>
                  <a:srgbClr val="CAE2CA">
                    <a:lumMod val="10000"/>
                  </a:srgbClr>
                </a:solidFill>
                <a:effectLst/>
                <a:uLnTx/>
                <a:uFillTx/>
                <a:latin typeface="Arial" charset="0"/>
                <a:ea typeface="ＭＳ Ｐゴシック" charset="0"/>
                <a:cs typeface="Arial" charset="0"/>
              </a:rPr>
              <a:t>idleness</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(ch. 3).  The key theme is the day of the Lord and its implications on behavior. </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7" name="Text Box 4"/>
          <p:cNvSpPr txBox="1">
            <a:spLocks noChangeArrowheads="1"/>
          </p:cNvSpPr>
          <p:nvPr/>
        </p:nvSpPr>
        <p:spPr bwMode="auto">
          <a:xfrm>
            <a:off x="1237796" y="2147673"/>
            <a:ext cx="7942717"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446088" indent="-44608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46088" marR="0" lvl="0" indent="-446088" algn="l" defTabSz="914400" rtl="0" eaLnBrk="1" fontAlgn="base" latinLnBrk="0" hangingPunct="1">
              <a:lnSpc>
                <a:spcPct val="100000"/>
              </a:lnSpc>
              <a:spcBef>
                <a:spcPct val="0"/>
              </a:spcBef>
              <a:spcAft>
                <a:spcPct val="0"/>
              </a:spcAft>
              <a:buClrTx/>
              <a:buSzTx/>
              <a:buFontTx/>
              <a:buAutoNum type="arabicPeriod"/>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Increased </a:t>
            </a:r>
            <a:r>
              <a:rPr kumimoji="0" lang="en-US" altLang="zh-CN"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persecution</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(1:3-10), </a:t>
            </a:r>
          </a:p>
          <a:p>
            <a:pPr marL="446088" marR="0" lvl="0" indent="-446088" algn="l" defTabSz="914400" rtl="0" eaLnBrk="1" fontAlgn="base" latinLnBrk="0" hangingPunct="1">
              <a:lnSpc>
                <a:spcPct val="100000"/>
              </a:lnSpc>
              <a:spcBef>
                <a:spcPct val="0"/>
              </a:spcBef>
              <a:spcAft>
                <a:spcPct val="0"/>
              </a:spcAft>
              <a:buClrTx/>
              <a:buSzTx/>
              <a:buFontTx/>
              <a:buAutoNum type="arabicPeriod"/>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False </a:t>
            </a:r>
            <a:r>
              <a:rPr kumimoji="0" lang="en-US" altLang="zh-CN"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teaching</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that the day of the Lord had already come (2:1-12), and </a:t>
            </a:r>
          </a:p>
          <a:p>
            <a:pPr marL="446088" marR="0" lvl="0" indent="-446088" algn="l" defTabSz="914400" rtl="0" eaLnBrk="1" fontAlgn="base" latinLnBrk="0" hangingPunct="1">
              <a:lnSpc>
                <a:spcPct val="100000"/>
              </a:lnSpc>
              <a:spcBef>
                <a:spcPct val="0"/>
              </a:spcBef>
              <a:spcAft>
                <a:spcPct val="0"/>
              </a:spcAft>
              <a:buClrTx/>
              <a:buSzTx/>
              <a:buFontTx/>
              <a:buAutoNum type="arabicPeriod"/>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Idleness in some </a:t>
            </a:r>
            <a:r>
              <a:rPr kumimoji="0" lang="en-US" altLang="zh-CN"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lazy</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Thessalonian Christians who were "waiting for the rapture" (3:6-15).  </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8406790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14500"/>
          </a:xfrm>
          <a:gradFill>
            <a:gsLst>
              <a:gs pos="0">
                <a:schemeClr val="tx1"/>
              </a:gs>
              <a:gs pos="100000">
                <a:schemeClr val="accent2">
                  <a:lumMod val="50000"/>
                </a:schemeClr>
              </a:gs>
            </a:gsLst>
            <a:lin ang="5400000" scaled="1"/>
          </a:gradFill>
          <a:effectLst>
            <a:outerShdw blurRad="63500" dist="35921" dir="2700000" algn="ctr" rotWithShape="0">
              <a:schemeClr val="tx2">
                <a:alpha val="74998"/>
              </a:schemeClr>
            </a:outerShdw>
          </a:effectLst>
        </p:spPr>
        <p:txBody>
          <a:bodyPr anchor="t"/>
          <a:lstStyle/>
          <a:p>
            <a:pPr>
              <a:defRPr/>
            </a:pPr>
            <a:r>
              <a:rPr lang="en-SG" sz="4800" b="1" dirty="0">
                <a:effectLst>
                  <a:glow rad="127000">
                    <a:schemeClr val="tx1"/>
                  </a:glow>
                </a:effectLst>
                <a:latin typeface="Arial" charset="0"/>
                <a:ea typeface="ＭＳ Ｐゴシック" charset="0"/>
                <a:cs typeface="ＭＳ Ｐゴシック" charset="0"/>
              </a:rPr>
              <a:t>How does God </a:t>
            </a:r>
            <a:r>
              <a:rPr lang="en-SG" sz="4800" b="1" dirty="0">
                <a:solidFill>
                  <a:srgbClr val="FFFF00"/>
                </a:solidFill>
                <a:effectLst>
                  <a:glow rad="127000">
                    <a:schemeClr val="tx1"/>
                  </a:glow>
                </a:effectLst>
                <a:latin typeface="Arial" charset="0"/>
                <a:ea typeface="ＭＳ Ｐゴシック" charset="0"/>
                <a:cs typeface="ＭＳ Ｐゴシック" charset="0"/>
              </a:rPr>
              <a:t>affirm</a:t>
            </a:r>
            <a:r>
              <a:rPr lang="en-SG" sz="4800" b="1" dirty="0">
                <a:effectLst>
                  <a:glow rad="127000">
                    <a:schemeClr val="tx1"/>
                  </a:glow>
                </a:effectLst>
                <a:latin typeface="Arial" charset="0"/>
                <a:ea typeface="ＭＳ Ｐゴシック" charset="0"/>
                <a:cs typeface="ＭＳ Ｐゴシック" charset="0"/>
              </a:rPr>
              <a:t> us when we face tough times</a:t>
            </a:r>
            <a:r>
              <a:rPr lang="en-US" sz="4800" b="1" dirty="0">
                <a:effectLst>
                  <a:glow rad="127000">
                    <a:schemeClr val="tx1"/>
                  </a:glow>
                </a:effectLst>
                <a:latin typeface="Arial" charset="0"/>
                <a:ea typeface="ＭＳ Ｐゴシック" charset="0"/>
                <a:cs typeface="ＭＳ Ｐゴシック" charset="0"/>
              </a:rPr>
              <a:t>?</a:t>
            </a:r>
          </a:p>
        </p:txBody>
      </p:sp>
      <p:pic>
        <p:nvPicPr>
          <p:cNvPr id="4" name="Picture 2" descr="Related image">
            <a:extLst>
              <a:ext uri="{FF2B5EF4-FFF2-40B4-BE49-F238E27FC236}">
                <a16:creationId xmlns:a16="http://schemas.microsoft.com/office/drawing/2014/main" id="{DC922307-7B31-6843-8E7D-8D5DE3C025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0" y="1792878"/>
            <a:ext cx="6350000" cy="4762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4">
            <a:extLst>
              <a:ext uri="{FF2B5EF4-FFF2-40B4-BE49-F238E27FC236}">
                <a16:creationId xmlns:a16="http://schemas.microsoft.com/office/drawing/2014/main" id="{5A5066A6-31BC-7F41-A35E-8197CCFC3A9C}"/>
              </a:ext>
            </a:extLst>
          </p:cNvPr>
          <p:cNvSpPr txBox="1">
            <a:spLocks noChangeArrowheads="1"/>
          </p:cNvSpPr>
          <p:nvPr/>
        </p:nvSpPr>
        <p:spPr bwMode="auto">
          <a:xfrm>
            <a:off x="419100" y="5279572"/>
            <a:ext cx="8305800"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altLang="zh-CN" sz="5400" b="1" dirty="0">
                <a:solidFill>
                  <a:srgbClr val="000000"/>
                </a:solidFill>
                <a:latin typeface="Arial" charset="0"/>
                <a:cs typeface="Arial" charset="0"/>
              </a:rPr>
              <a:t>3 ways…</a:t>
            </a:r>
            <a:endParaRPr lang="en-US" sz="5400" b="1" dirty="0">
              <a:solidFill>
                <a:srgbClr val="000000"/>
              </a:solidFill>
              <a:latin typeface="Arial" charset="0"/>
              <a:cs typeface="Arial" charset="0"/>
            </a:endParaRPr>
          </a:p>
        </p:txBody>
      </p:sp>
    </p:spTree>
    <p:extLst>
      <p:ext uri="{BB962C8B-B14F-4D97-AF65-F5344CB8AC3E}">
        <p14:creationId xmlns:p14="http://schemas.microsoft.com/office/powerpoint/2010/main" val="35262681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7200" dirty="0">
                <a:solidFill>
                  <a:schemeClr val="tx1"/>
                </a:solidFill>
                <a:latin typeface="Arial" charset="0"/>
                <a:ea typeface="Osaka" charset="0"/>
                <a:cs typeface="Arial" charset="0"/>
              </a:rPr>
              <a:t>Slides on </a:t>
            </a:r>
            <a:br>
              <a:rPr lang="en-US" sz="7200" dirty="0">
                <a:solidFill>
                  <a:schemeClr val="tx1"/>
                </a:solidFill>
                <a:latin typeface="Arial" charset="0"/>
                <a:ea typeface="Osaka" charset="0"/>
                <a:cs typeface="Arial" charset="0"/>
              </a:rPr>
            </a:br>
            <a:r>
              <a:rPr lang="en-US" sz="7200" dirty="0">
                <a:solidFill>
                  <a:schemeClr val="bg1"/>
                </a:solidFill>
                <a:latin typeface="Arial" charset="0"/>
                <a:ea typeface="Osaka" charset="0"/>
                <a:cs typeface="Arial" charset="0"/>
              </a:rPr>
              <a:t>2 Thessalonians 1</a:t>
            </a:r>
          </a:p>
        </p:txBody>
      </p:sp>
    </p:spTree>
    <p:extLst>
      <p:ext uri="{BB962C8B-B14F-4D97-AF65-F5344CB8AC3E}">
        <p14:creationId xmlns:p14="http://schemas.microsoft.com/office/powerpoint/2010/main" val="129901672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en-US" sz="3600" b="1" dirty="0">
                <a:effectLst>
                  <a:glow rad="876300">
                    <a:schemeClr val="tx1"/>
                  </a:glow>
                </a:effectLst>
                <a:latin typeface="Arial" charset="0"/>
                <a:ea typeface="ＭＳ Ｐゴシック" charset="0"/>
                <a:cs typeface="ＭＳ Ｐゴシック" charset="0"/>
              </a:rPr>
              <a:t>Outline of 2 Thessalonians</a:t>
            </a:r>
          </a:p>
        </p:txBody>
      </p:sp>
      <p:sp>
        <p:nvSpPr>
          <p:cNvPr id="4" name="Rectangle 2"/>
          <p:cNvSpPr txBox="1">
            <a:spLocks noChangeArrowheads="1"/>
          </p:cNvSpPr>
          <p:nvPr/>
        </p:nvSpPr>
        <p:spPr bwMode="auto">
          <a:xfrm>
            <a:off x="650539" y="177323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Emotions</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4000" spc="-100" dirty="0">
                <a:solidFill>
                  <a:srgbClr val="000090"/>
                </a:solidFill>
                <a:latin typeface="Helvetica Neue Black Condensed"/>
                <a:ea typeface="ＭＳ Ｐゴシック" charset="0"/>
                <a:cs typeface="Helvetica Neue Black Condensed"/>
              </a:rPr>
              <a:t>1</a:t>
            </a: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8" name="Rectangle 2">
            <a:extLst>
              <a:ext uri="{FF2B5EF4-FFF2-40B4-BE49-F238E27FC236}">
                <a16:creationId xmlns:a16="http://schemas.microsoft.com/office/drawing/2014/main" id="{ECF1CA2B-0132-2D4B-8C65-7C9B09B585F6}"/>
              </a:ext>
            </a:extLst>
          </p:cNvPr>
          <p:cNvSpPr txBox="1">
            <a:spLocks noChangeArrowheads="1"/>
          </p:cNvSpPr>
          <p:nvPr/>
        </p:nvSpPr>
        <p:spPr bwMode="auto">
          <a:xfrm>
            <a:off x="0" y="-487"/>
            <a:ext cx="9144000" cy="1555750"/>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kern="0" dirty="0">
                <a:effectLst>
                  <a:glow rad="876300">
                    <a:schemeClr val="tx1"/>
                  </a:glow>
                </a:effectLst>
                <a:latin typeface="Arial" charset="0"/>
                <a:ea typeface="ＭＳ Ｐゴシック" charset="0"/>
                <a:cs typeface="ＭＳ Ｐゴシック" charset="0"/>
              </a:rPr>
              <a:t>How God affirms…</a:t>
            </a:r>
          </a:p>
        </p:txBody>
      </p:sp>
    </p:spTree>
    <p:extLst>
      <p:ext uri="{BB962C8B-B14F-4D97-AF65-F5344CB8AC3E}">
        <p14:creationId xmlns:p14="http://schemas.microsoft.com/office/powerpoint/2010/main" val="1120813951"/>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636141"/>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I. </a:t>
            </a:r>
            <a:r>
              <a:rPr lang="en-SG" sz="3600" b="1" i="1" dirty="0">
                <a:effectLst>
                  <a:glow rad="127000">
                    <a:schemeClr val="tx1"/>
                  </a:glow>
                </a:effectLst>
                <a:latin typeface="Arial" charset="0"/>
                <a:ea typeface="ＭＳ Ｐゴシック" charset="0"/>
                <a:cs typeface="ＭＳ Ｐゴシック" charset="0"/>
              </a:rPr>
              <a:t>Emotionally: </a:t>
            </a:r>
            <a:r>
              <a:rPr lang="en-SG" sz="3600" b="1" dirty="0">
                <a:effectLst>
                  <a:glow rad="127000">
                    <a:schemeClr val="tx1"/>
                  </a:glow>
                </a:effectLst>
                <a:latin typeface="Arial" charset="0"/>
                <a:ea typeface="ＭＳ Ｐゴシック" charset="0"/>
                <a:cs typeface="ＭＳ Ｐゴシック" charset="0"/>
              </a:rPr>
              <a:t>God gives </a:t>
            </a:r>
            <a:r>
              <a:rPr lang="en-SG" sz="3600" b="1" dirty="0">
                <a:solidFill>
                  <a:srgbClr val="FFFF00"/>
                </a:solidFill>
                <a:effectLst>
                  <a:glow rad="127000">
                    <a:schemeClr val="tx1"/>
                  </a:glow>
                </a:effectLst>
                <a:latin typeface="Arial" charset="0"/>
                <a:ea typeface="ＭＳ Ｐゴシック" charset="0"/>
                <a:cs typeface="ＭＳ Ｐゴシック" charset="0"/>
              </a:rPr>
              <a:t>perseverance</a:t>
            </a:r>
            <a:r>
              <a:rPr lang="en-SG" sz="3600" b="1" dirty="0">
                <a:effectLst>
                  <a:glow rad="127000">
                    <a:schemeClr val="tx1"/>
                  </a:glow>
                </a:effectLst>
                <a:latin typeface="Arial" charset="0"/>
                <a:ea typeface="ＭＳ Ｐゴシック" charset="0"/>
                <a:cs typeface="ＭＳ Ｐゴシック" charset="0"/>
              </a:rPr>
              <a:t> to bring maturity (2 Thess 1).</a:t>
            </a:r>
            <a:endParaRPr lang="en-US" sz="3600" b="1" dirty="0">
              <a:effectLst>
                <a:glow rad="127000">
                  <a:schemeClr val="tx1"/>
                </a:glow>
              </a:effectLst>
              <a:latin typeface="Arial" charset="0"/>
              <a:ea typeface="ＭＳ Ｐゴシック" charset="0"/>
              <a:cs typeface="ＭＳ Ｐゴシック" charset="0"/>
            </a:endParaRPr>
          </a:p>
        </p:txBody>
      </p:sp>
      <p:pic>
        <p:nvPicPr>
          <p:cNvPr id="369666" name="Picture 2" descr="https://cdn.firstcrycdn.com/2018/09/dont-compare-self-affirm-that-you-are-the-best.png">
            <a:extLst>
              <a:ext uri="{FF2B5EF4-FFF2-40B4-BE49-F238E27FC236}">
                <a16:creationId xmlns:a16="http://schemas.microsoft.com/office/drawing/2014/main" id="{1E414B4B-48C4-0B46-8E66-5684E42FE9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60532"/>
            <a:ext cx="9144000" cy="4897437"/>
          </a:xfrm>
          <a:prstGeom prst="rect">
            <a:avLst/>
          </a:prstGeom>
          <a:noFill/>
          <a:extLst>
            <a:ext uri="{909E8E84-426E-40DD-AFC4-6F175D3DCCD1}">
              <a14:hiddenFill xmlns:a14="http://schemas.microsoft.com/office/drawing/2010/main">
                <a:solidFill>
                  <a:srgbClr val="FFFFFF"/>
                </a:solidFill>
              </a14:hiddenFill>
            </a:ext>
          </a:extLst>
        </p:spPr>
      </p:pic>
      <p:pic>
        <p:nvPicPr>
          <p:cNvPr id="369668" name="Picture 4" descr="https://media.swncdn.com/cms/CW/Couples/singles/31182-womancrying-sad-depressed-hurt-abuse.1200w.tn.jpg">
            <a:extLst>
              <a:ext uri="{FF2B5EF4-FFF2-40B4-BE49-F238E27FC236}">
                <a16:creationId xmlns:a16="http://schemas.microsoft.com/office/drawing/2014/main" id="{C18ED233-A166-204E-96C4-11D5E2A2EF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4072" y="2279079"/>
            <a:ext cx="5984029" cy="3124993"/>
          </a:xfrm>
          <a:prstGeom prst="rect">
            <a:avLst/>
          </a:prstGeom>
          <a:noFill/>
          <a:extLst>
            <a:ext uri="{909E8E84-426E-40DD-AFC4-6F175D3DCCD1}">
              <a14:hiddenFill xmlns:a14="http://schemas.microsoft.com/office/drawing/2010/main">
                <a:solidFill>
                  <a:srgbClr val="FFFFFF"/>
                </a:solidFill>
              </a14:hiddenFill>
            </a:ext>
          </a:extLst>
        </p:spPr>
      </p:pic>
      <p:sp>
        <p:nvSpPr>
          <p:cNvPr id="6" name="Notched Right Arrow 5">
            <a:extLst>
              <a:ext uri="{FF2B5EF4-FFF2-40B4-BE49-F238E27FC236}">
                <a16:creationId xmlns:a16="http://schemas.microsoft.com/office/drawing/2014/main" id="{9EA27038-777B-504A-8654-E24779268013}"/>
              </a:ext>
            </a:extLst>
          </p:cNvPr>
          <p:cNvSpPr/>
          <p:nvPr/>
        </p:nvSpPr>
        <p:spPr bwMode="auto">
          <a:xfrm>
            <a:off x="4184919" y="3027933"/>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29864118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 y="1185862"/>
          <a:ext cx="9144000" cy="4699905"/>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gridCol w="1524000">
                  <a:extLst>
                    <a:ext uri="{9D8B030D-6E8A-4147-A177-3AD203B41FA5}">
                      <a16:colId xmlns:a16="http://schemas.microsoft.com/office/drawing/2014/main" val="20004"/>
                    </a:ext>
                  </a:extLst>
                </a:gridCol>
                <a:gridCol w="1524000">
                  <a:extLst>
                    <a:ext uri="{9D8B030D-6E8A-4147-A177-3AD203B41FA5}">
                      <a16:colId xmlns:a16="http://schemas.microsoft.com/office/drawing/2014/main" val="20005"/>
                    </a:ext>
                  </a:extLst>
                </a:gridCol>
              </a:tblGrid>
              <a:tr h="939981">
                <a:tc gridSpan="6">
                  <a:txBody>
                    <a:bodyPr/>
                    <a:lstStyle/>
                    <a:p>
                      <a:pPr algn="ctr">
                        <a:spcAft>
                          <a:spcPts val="0"/>
                        </a:spcAft>
                        <a:tabLst>
                          <a:tab pos="457200" algn="l"/>
                        </a:tabLst>
                      </a:pPr>
                      <a:r>
                        <a:rPr lang="en-US" sz="3200" b="1" dirty="0">
                          <a:solidFill>
                            <a:srgbClr val="FFFFFF"/>
                          </a:solidFill>
                          <a:effectLst/>
                          <a:latin typeface="Arial"/>
                          <a:ea typeface="Times New Roman"/>
                          <a:cs typeface="Arial"/>
                        </a:rPr>
                        <a:t>Focus on God in the Thessalonian Epistles</a:t>
                      </a:r>
                      <a:endParaRPr lang="en-US" sz="4400" b="1" dirty="0">
                        <a:effectLst/>
                        <a:latin typeface="Arial"/>
                        <a:ea typeface="Times New Roman"/>
                        <a:cs typeface="Arial"/>
                      </a:endParaRPr>
                    </a:p>
                  </a:txBody>
                  <a:tcPr marL="68580" marR="68580" marT="0" marB="0" anchor="c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39981">
                <a:tc>
                  <a:txBody>
                    <a:bodyPr/>
                    <a:lstStyle/>
                    <a:p>
                      <a:pPr algn="ctr">
                        <a:spcAft>
                          <a:spcPts val="0"/>
                        </a:spcAft>
                        <a:tabLst>
                          <a:tab pos="457200" algn="l"/>
                        </a:tabLst>
                      </a:pPr>
                      <a:r>
                        <a:rPr lang="en-US" sz="2400" b="1">
                          <a:effectLst/>
                          <a:latin typeface="Arial"/>
                          <a:ea typeface="Times New Roman"/>
                          <a:cs typeface="Arial"/>
                        </a:rPr>
                        <a:t>Total Verses</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mr-IN" sz="2400" b="1" dirty="0">
                          <a:effectLst/>
                          <a:latin typeface="Arial"/>
                          <a:ea typeface="Times New Roman"/>
                          <a:cs typeface="Arial"/>
                        </a:rPr>
                        <a:t>"</a:t>
                      </a:r>
                      <a:r>
                        <a:rPr lang="en-US" sz="2400" b="1" dirty="0">
                          <a:effectLst/>
                          <a:latin typeface="Arial"/>
                          <a:ea typeface="Times New Roman"/>
                          <a:cs typeface="Arial"/>
                        </a:rPr>
                        <a:t>God</a:t>
                      </a:r>
                      <a:r>
                        <a:rPr lang="mr-IN" sz="2400" b="1" dirty="0">
                          <a:effectLst/>
                          <a:latin typeface="Arial"/>
                          <a:ea typeface="Times New Roman"/>
                          <a:cs typeface="Arial"/>
                        </a:rPr>
                        <a:t>"</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mr-IN" sz="2400" b="1" dirty="0">
                          <a:effectLst/>
                          <a:latin typeface="Arial"/>
                          <a:ea typeface="Times New Roman"/>
                          <a:cs typeface="Arial"/>
                        </a:rPr>
                        <a:t>"</a:t>
                      </a:r>
                      <a:r>
                        <a:rPr lang="en-US" sz="2400" b="1" dirty="0">
                          <a:effectLst/>
                          <a:latin typeface="Arial"/>
                          <a:ea typeface="Times New Roman"/>
                          <a:cs typeface="Arial"/>
                        </a:rPr>
                        <a:t>Lord</a:t>
                      </a:r>
                      <a:r>
                        <a:rPr lang="mr-IN" sz="2400" b="1" dirty="0">
                          <a:effectLst/>
                          <a:latin typeface="Arial"/>
                          <a:ea typeface="Times New Roman"/>
                          <a:cs typeface="Arial"/>
                        </a:rPr>
                        <a:t>"</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mr-IN" sz="2400" b="1" dirty="0">
                          <a:effectLst/>
                          <a:latin typeface="Arial"/>
                          <a:ea typeface="Times New Roman"/>
                          <a:cs typeface="Arial"/>
                        </a:rPr>
                        <a:t>"</a:t>
                      </a:r>
                      <a:r>
                        <a:rPr lang="en-US" sz="2400" b="1" dirty="0">
                          <a:effectLst/>
                          <a:latin typeface="Arial"/>
                          <a:ea typeface="Times New Roman"/>
                          <a:cs typeface="Arial"/>
                        </a:rPr>
                        <a:t>Jesus</a:t>
                      </a:r>
                      <a:r>
                        <a:rPr lang="mr-IN" sz="2400" b="1" dirty="0">
                          <a:effectLst/>
                          <a:latin typeface="Arial"/>
                          <a:ea typeface="Times New Roman"/>
                          <a:cs typeface="Arial"/>
                        </a:rPr>
                        <a:t>"</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mr-IN" sz="2400" b="1" dirty="0">
                          <a:effectLst/>
                          <a:latin typeface="Arial"/>
                          <a:ea typeface="Times New Roman"/>
                          <a:cs typeface="Arial"/>
                        </a:rPr>
                        <a:t>"</a:t>
                      </a:r>
                      <a:r>
                        <a:rPr lang="en-US" sz="2400" b="1" dirty="0">
                          <a:effectLst/>
                          <a:latin typeface="Arial"/>
                          <a:ea typeface="Times New Roman"/>
                          <a:cs typeface="Arial"/>
                        </a:rPr>
                        <a:t>Christ</a:t>
                      </a:r>
                      <a:r>
                        <a:rPr lang="mr-IN" sz="2400" b="1" dirty="0">
                          <a:effectLst/>
                          <a:latin typeface="Arial"/>
                          <a:ea typeface="Times New Roman"/>
                          <a:cs typeface="Arial"/>
                        </a:rPr>
                        <a:t>"</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Total</a:t>
                      </a:r>
                      <a:endParaRPr lang="en-US" sz="3600" b="1" dirty="0">
                        <a:effectLst/>
                        <a:latin typeface="Arial"/>
                        <a:ea typeface="Times New Roman"/>
                        <a:cs typeface="Arial"/>
                      </a:endParaRPr>
                    </a:p>
                  </a:txBody>
                  <a:tcPr marL="68580" marR="68580" marT="0" marB="0" anchor="ctr"/>
                </a:tc>
                <a:extLst>
                  <a:ext uri="{0D108BD9-81ED-4DB2-BD59-A6C34878D82A}">
                    <a16:rowId xmlns:a16="http://schemas.microsoft.com/office/drawing/2014/main" val="10001"/>
                  </a:ext>
                </a:extLst>
              </a:tr>
              <a:tr h="939981">
                <a:tc>
                  <a:txBody>
                    <a:bodyPr/>
                    <a:lstStyle/>
                    <a:p>
                      <a:pPr algn="ctr">
                        <a:spcAft>
                          <a:spcPts val="0"/>
                        </a:spcAft>
                        <a:tabLst>
                          <a:tab pos="457200" algn="l"/>
                        </a:tabLst>
                      </a:pPr>
                      <a:r>
                        <a:rPr lang="en-US" sz="2400" b="1" dirty="0">
                          <a:effectLst/>
                          <a:latin typeface="Arial"/>
                          <a:ea typeface="Times New Roman"/>
                          <a:cs typeface="Arial"/>
                        </a:rPr>
                        <a:t>1 Thess. (89)</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36</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24</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16</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10</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86</a:t>
                      </a:r>
                      <a:endParaRPr lang="en-US" sz="3600" b="1" dirty="0">
                        <a:effectLst/>
                        <a:latin typeface="Arial"/>
                        <a:ea typeface="Times New Roman"/>
                        <a:cs typeface="Arial"/>
                      </a:endParaRPr>
                    </a:p>
                  </a:txBody>
                  <a:tcPr marL="68580" marR="68580" marT="0" marB="0" anchor="ctr"/>
                </a:tc>
                <a:extLst>
                  <a:ext uri="{0D108BD9-81ED-4DB2-BD59-A6C34878D82A}">
                    <a16:rowId xmlns:a16="http://schemas.microsoft.com/office/drawing/2014/main" val="10002"/>
                  </a:ext>
                </a:extLst>
              </a:tr>
              <a:tr h="939981">
                <a:tc>
                  <a:txBody>
                    <a:bodyPr/>
                    <a:lstStyle/>
                    <a:p>
                      <a:pPr algn="ctr">
                        <a:spcAft>
                          <a:spcPts val="0"/>
                        </a:spcAft>
                        <a:tabLst>
                          <a:tab pos="457200" algn="l"/>
                        </a:tabLst>
                      </a:pPr>
                      <a:r>
                        <a:rPr lang="en-US" sz="2400" b="1">
                          <a:effectLst/>
                          <a:latin typeface="Arial"/>
                          <a:ea typeface="Times New Roman"/>
                          <a:cs typeface="Arial"/>
                        </a:rPr>
                        <a:t>2 Thess. (47)</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18</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22</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13</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10</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63</a:t>
                      </a:r>
                      <a:endParaRPr lang="en-US" sz="3600" b="1">
                        <a:effectLst/>
                        <a:latin typeface="Arial"/>
                        <a:ea typeface="Times New Roman"/>
                        <a:cs typeface="Arial"/>
                      </a:endParaRPr>
                    </a:p>
                  </a:txBody>
                  <a:tcPr marL="68580" marR="68580" marT="0" marB="0" anchor="ctr"/>
                </a:tc>
                <a:extLst>
                  <a:ext uri="{0D108BD9-81ED-4DB2-BD59-A6C34878D82A}">
                    <a16:rowId xmlns:a16="http://schemas.microsoft.com/office/drawing/2014/main" val="10003"/>
                  </a:ext>
                </a:extLst>
              </a:tr>
              <a:tr h="939981">
                <a:tc>
                  <a:txBody>
                    <a:bodyPr/>
                    <a:lstStyle/>
                    <a:p>
                      <a:pPr algn="ctr">
                        <a:spcAft>
                          <a:spcPts val="0"/>
                        </a:spcAft>
                        <a:tabLst>
                          <a:tab pos="457200" algn="l"/>
                        </a:tabLst>
                      </a:pPr>
                      <a:r>
                        <a:rPr lang="en-US" sz="2400" b="1">
                          <a:effectLst/>
                          <a:latin typeface="Arial"/>
                          <a:ea typeface="Times New Roman"/>
                          <a:cs typeface="Arial"/>
                        </a:rPr>
                        <a:t>Total (136)</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54</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46</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29</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20</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149</a:t>
                      </a:r>
                      <a:endParaRPr lang="en-US" sz="3600" b="1" dirty="0">
                        <a:effectLst/>
                        <a:latin typeface="Arial"/>
                        <a:ea typeface="Times New Roman"/>
                        <a:cs typeface="Arial"/>
                      </a:endParaRPr>
                    </a:p>
                  </a:txBody>
                  <a:tcPr marL="68580" marR="68580" marT="0" marB="0" anchor="ctr"/>
                </a:tc>
                <a:extLst>
                  <a:ext uri="{0D108BD9-81ED-4DB2-BD59-A6C34878D82A}">
                    <a16:rowId xmlns:a16="http://schemas.microsoft.com/office/drawing/2014/main" val="10004"/>
                  </a:ext>
                </a:extLst>
              </a:tr>
            </a:tbl>
          </a:graphicData>
        </a:graphic>
      </p:graphicFrame>
      <p:sp>
        <p:nvSpPr>
          <p:cNvPr id="3" name="Text Box 5"/>
          <p:cNvSpPr txBox="1">
            <a:spLocks noChangeArrowheads="1"/>
          </p:cNvSpPr>
          <p:nvPr/>
        </p:nvSpPr>
        <p:spPr bwMode="auto">
          <a:xfrm>
            <a:off x="8278813" y="60323"/>
            <a:ext cx="81121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215</a:t>
            </a:r>
            <a:endParaRPr kumimoji="0" lang="en-US" sz="2400" b="0" i="0" u="none" strike="noStrike" kern="1200" cap="none" spc="0" normalizeH="0" baseline="0" noProof="0" dirty="0">
              <a:ln>
                <a:noFill/>
              </a:ln>
              <a:solidFill>
                <a:srgbClr val="EAEAEA"/>
              </a:solidFill>
              <a:effectLst/>
              <a:uLnTx/>
              <a:uFillTx/>
              <a:latin typeface="Arial" charset="0"/>
              <a:ea typeface="ＭＳ Ｐゴシック" charset="0"/>
              <a:cs typeface="Arial" charset="0"/>
            </a:endParaRPr>
          </a:p>
        </p:txBody>
      </p:sp>
      <p:sp>
        <p:nvSpPr>
          <p:cNvPr id="7" name="Rectangle 6"/>
          <p:cNvSpPr/>
          <p:nvPr/>
        </p:nvSpPr>
        <p:spPr>
          <a:xfrm>
            <a:off x="-1724" y="6132350"/>
            <a:ext cx="9145724" cy="707886"/>
          </a:xfrm>
          <a:prstGeom prst="rect">
            <a:avLst/>
          </a:prstGeom>
          <a:noFill/>
          <a:ln>
            <a:no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Number of Greek occurrences from </a:t>
            </a:r>
            <a:r>
              <a:rPr kumimoji="0" lang="en-US" sz="2000" b="1" i="0" u="none" strike="noStrike" kern="1200" cap="none" spc="0" normalizeH="0" baseline="0" noProof="0" dirty="0" err="1">
                <a:ln>
                  <a:noFill/>
                </a:ln>
                <a:solidFill>
                  <a:srgbClr val="EAEAEA"/>
                </a:solidFill>
                <a:effectLst/>
                <a:uLnTx/>
                <a:uFillTx/>
                <a:latin typeface="Arial" charset="0"/>
                <a:ea typeface="ＭＳ Ｐゴシック" charset="0"/>
                <a:cs typeface="Arial" charset="0"/>
              </a:rPr>
              <a:t>Elwell</a:t>
            </a:r>
            <a:r>
              <a:rPr kumimoji="0" lang="en-US" sz="20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 &amp; Yarbrough, </a:t>
            </a:r>
            <a:br>
              <a:rPr kumimoji="0" lang="en-US" sz="20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br>
            <a:r>
              <a:rPr kumimoji="0" lang="en-US" sz="2000" b="1" i="1" u="none" strike="noStrike" kern="1200" cap="none" spc="0" normalizeH="0" baseline="0" noProof="0" dirty="0">
                <a:ln>
                  <a:noFill/>
                </a:ln>
                <a:solidFill>
                  <a:srgbClr val="EAEAEA"/>
                </a:solidFill>
                <a:effectLst/>
                <a:uLnTx/>
                <a:uFillTx/>
                <a:latin typeface="Arial" charset="0"/>
                <a:ea typeface="ＭＳ Ｐゴシック" charset="0"/>
                <a:cs typeface="Arial" charset="0"/>
              </a:rPr>
              <a:t>Encountering the New Testament</a:t>
            </a:r>
            <a:r>
              <a:rPr kumimoji="0" lang="en-US" sz="20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 332 </a:t>
            </a:r>
          </a:p>
        </p:txBody>
      </p:sp>
      <p:sp>
        <p:nvSpPr>
          <p:cNvPr id="2" name="Title 1"/>
          <p:cNvSpPr>
            <a:spLocks noGrp="1"/>
          </p:cNvSpPr>
          <p:nvPr>
            <p:ph type="title"/>
          </p:nvPr>
        </p:nvSpPr>
        <p:spPr>
          <a:xfrm>
            <a:off x="0" y="0"/>
            <a:ext cx="9145724" cy="1378250"/>
          </a:xfrm>
          <a:solidFill>
            <a:srgbClr val="660066"/>
          </a:solidFill>
          <a:ln w="12700">
            <a:solidFill>
              <a:schemeClr val="bg1"/>
            </a:solidFill>
          </a:ln>
        </p:spPr>
        <p:txBody>
          <a:bodyPr/>
          <a:lstStyle/>
          <a:p>
            <a:r>
              <a:rPr lang="en-US" sz="3200" b="1" dirty="0"/>
              <a:t>Paul</a:t>
            </a:r>
            <a:r>
              <a:rPr lang="mr-IN" sz="3200" b="1" dirty="0"/>
              <a:t>'</a:t>
            </a:r>
            <a:r>
              <a:rPr lang="en-US" sz="3200" b="1" dirty="0"/>
              <a:t>s Advice to Troubled Thessalonians: </a:t>
            </a:r>
            <a:r>
              <a:rPr lang="en-US" b="1" dirty="0"/>
              <a:t>Focus on God!</a:t>
            </a:r>
          </a:p>
        </p:txBody>
      </p:sp>
      <p:sp>
        <p:nvSpPr>
          <p:cNvPr id="4" name="Oval 3">
            <a:extLst>
              <a:ext uri="{FF2B5EF4-FFF2-40B4-BE49-F238E27FC236}">
                <a16:creationId xmlns:a16="http://schemas.microsoft.com/office/drawing/2014/main" id="{45567B09-DA35-1B4B-9CAE-AE185E3ED1C6}"/>
              </a:ext>
            </a:extLst>
          </p:cNvPr>
          <p:cNvSpPr/>
          <p:nvPr/>
        </p:nvSpPr>
        <p:spPr bwMode="auto">
          <a:xfrm>
            <a:off x="96819" y="4908836"/>
            <a:ext cx="1333948" cy="1183341"/>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 name="Oval 7">
            <a:extLst>
              <a:ext uri="{FF2B5EF4-FFF2-40B4-BE49-F238E27FC236}">
                <a16:creationId xmlns:a16="http://schemas.microsoft.com/office/drawing/2014/main" id="{B7240CC5-9466-5640-A5B8-4DA01BDA9666}"/>
              </a:ext>
            </a:extLst>
          </p:cNvPr>
          <p:cNvSpPr/>
          <p:nvPr/>
        </p:nvSpPr>
        <p:spPr bwMode="auto">
          <a:xfrm>
            <a:off x="7756264" y="4865806"/>
            <a:ext cx="1333948" cy="1183341"/>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2386588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ppt_x"/>
                                          </p:val>
                                        </p:tav>
                                        <p:tav tm="100000">
                                          <p:val>
                                            <p:strVal val="#ppt_x"/>
                                          </p:val>
                                        </p:tav>
                                      </p:tavLst>
                                    </p:anim>
                                    <p:anim calcmode="lin" valueType="num">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8"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MAIN IDEA OF MATTHEW</a:t>
            </a: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Lord</a:t>
              </a: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Jesus</a:t>
              </a: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Christ</a:t>
              </a:r>
            </a:p>
          </p:txBody>
        </p:sp>
      </p:grpSp>
      <p:sp>
        <p:nvSpPr>
          <p:cNvPr id="13" name="Rectangle 2">
            <a:extLst>
              <a:ext uri="{FF2B5EF4-FFF2-40B4-BE49-F238E27FC236}">
                <a16:creationId xmlns:a16="http://schemas.microsoft.com/office/drawing/2014/main" id="{8B223065-7D93-9C43-8AFF-765D2E991943}"/>
              </a:ext>
            </a:extLst>
          </p:cNvPr>
          <p:cNvSpPr txBox="1">
            <a:spLocks noChangeArrowheads="1"/>
          </p:cNvSpPr>
          <p:nvPr/>
        </p:nvSpPr>
        <p:spPr bwMode="auto">
          <a:xfrm>
            <a:off x="0" y="857920"/>
            <a:ext cx="9144000" cy="769349"/>
          </a:xfrm>
          <a:prstGeom prst="rect">
            <a:avLst/>
          </a:prstGeom>
          <a:gradFill>
            <a:gsLst>
              <a:gs pos="0">
                <a:srgbClr val="00699D"/>
              </a:gs>
              <a:gs pos="100000">
                <a:schemeClr val="tx1"/>
              </a:gs>
            </a:gsLst>
            <a:path path="rect">
              <a:fillToRect l="50000" t="50000" r="50000" b="50000"/>
            </a:path>
          </a:gra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Serve the Lord Jesus Christ</a:t>
            </a:r>
          </a:p>
        </p:txBody>
      </p:sp>
      <p:sp>
        <p:nvSpPr>
          <p:cNvPr id="14" name="Rectangle 2">
            <a:extLst>
              <a:ext uri="{FF2B5EF4-FFF2-40B4-BE49-F238E27FC236}">
                <a16:creationId xmlns:a16="http://schemas.microsoft.com/office/drawing/2014/main" id="{071A9983-FC32-F944-9111-0140B2928230}"/>
              </a:ext>
            </a:extLst>
          </p:cNvPr>
          <p:cNvSpPr txBox="1">
            <a:spLocks noChangeArrowheads="1"/>
          </p:cNvSpPr>
          <p:nvPr/>
        </p:nvSpPr>
        <p:spPr bwMode="auto">
          <a:xfrm>
            <a:off x="0" y="5224623"/>
            <a:ext cx="3131840" cy="648512"/>
          </a:xfrm>
          <a:prstGeom prst="rect">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defPPr>
              <a:defRPr lang="en-US"/>
            </a:defPPr>
            <a:lvl1pPr marL="0" marR="0" indent="0" defTabSz="914400" latinLnBrk="0">
              <a:lnSpc>
                <a:spcPct val="100000"/>
              </a:lnSpc>
              <a:buClrTx/>
              <a:buSzTx/>
              <a:buFontTx/>
              <a:buNone/>
              <a:tabLst/>
              <a:defRPr kumimoji="0" b="0" i="0" u="none" strike="noStrike" cap="none" normalizeH="0" baseline="0">
                <a:ln>
                  <a:noFill/>
                </a:ln>
                <a:latin typeface="Comic Sans MS" pitchFamily="-112"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SAVIOR</a:t>
            </a:r>
          </a:p>
        </p:txBody>
      </p:sp>
      <p:sp>
        <p:nvSpPr>
          <p:cNvPr id="15" name="Rectangle 2">
            <a:extLst>
              <a:ext uri="{FF2B5EF4-FFF2-40B4-BE49-F238E27FC236}">
                <a16:creationId xmlns:a16="http://schemas.microsoft.com/office/drawing/2014/main" id="{0DD883B5-FA07-8340-9694-3625BA9E5F37}"/>
              </a:ext>
            </a:extLst>
          </p:cNvPr>
          <p:cNvSpPr txBox="1">
            <a:spLocks noChangeArrowheads="1"/>
          </p:cNvSpPr>
          <p:nvPr/>
        </p:nvSpPr>
        <p:spPr bwMode="auto">
          <a:xfrm>
            <a:off x="1219200" y="1741195"/>
            <a:ext cx="3131840" cy="648512"/>
          </a:xfrm>
          <a:prstGeom prst="rect">
            <a:avLst/>
          </a:prstGeom>
          <a:gradFill flip="none" rotWithShape="1">
            <a:gsLst>
              <a:gs pos="0">
                <a:schemeClr val="tx1"/>
              </a:gs>
              <a:gs pos="97000">
                <a:srgbClr val="3333D1"/>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defPPr>
              <a:defRPr lang="en-US"/>
            </a:defPPr>
            <a:lvl1pPr marL="0" marR="0" indent="0" defTabSz="914400" latinLnBrk="0">
              <a:lnSpc>
                <a:spcPct val="100000"/>
              </a:lnSpc>
              <a:buClrTx/>
              <a:buSzTx/>
              <a:buFontTx/>
              <a:buNone/>
              <a:tabLst/>
              <a:defRPr kumimoji="0" b="0" i="0" u="none" strike="noStrike" cap="none" normalizeH="0" baseline="0">
                <a:ln>
                  <a:noFill/>
                </a:ln>
                <a:latin typeface="Comic Sans MS" pitchFamily="-112"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GOD</a:t>
            </a:r>
          </a:p>
        </p:txBody>
      </p:sp>
      <p:sp>
        <p:nvSpPr>
          <p:cNvPr id="16" name="Rectangle 2">
            <a:extLst>
              <a:ext uri="{FF2B5EF4-FFF2-40B4-BE49-F238E27FC236}">
                <a16:creationId xmlns:a16="http://schemas.microsoft.com/office/drawing/2014/main" id="{E185220C-1DAB-8A46-8FAF-854C576DE4C6}"/>
              </a:ext>
            </a:extLst>
          </p:cNvPr>
          <p:cNvSpPr txBox="1">
            <a:spLocks noChangeArrowheads="1"/>
          </p:cNvSpPr>
          <p:nvPr/>
        </p:nvSpPr>
        <p:spPr bwMode="auto">
          <a:xfrm>
            <a:off x="5747657" y="3352280"/>
            <a:ext cx="3131840" cy="648512"/>
          </a:xfrm>
          <a:prstGeom prst="rect">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defPPr>
              <a:defRPr lang="en-US"/>
            </a:defPPr>
            <a:lvl1pPr marL="0" marR="0" indent="0" defTabSz="914400" latinLnBrk="0">
              <a:lnSpc>
                <a:spcPct val="100000"/>
              </a:lnSpc>
              <a:buClrTx/>
              <a:buSzTx/>
              <a:buFontTx/>
              <a:buNone/>
              <a:tabLst/>
              <a:defRPr kumimoji="0" b="0" i="0" u="none" strike="noStrike" cap="none" normalizeH="0" baseline="0">
                <a:ln>
                  <a:noFill/>
                </a:ln>
                <a:latin typeface="Comic Sans MS" pitchFamily="-112"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KING</a:t>
            </a:r>
          </a:p>
        </p:txBody>
      </p:sp>
    </p:spTree>
    <p:extLst>
      <p:ext uri="{BB962C8B-B14F-4D97-AF65-F5344CB8AC3E}">
        <p14:creationId xmlns:p14="http://schemas.microsoft.com/office/powerpoint/2010/main" val="330706883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80">
                                          <p:stCondLst>
                                            <p:cond delay="0"/>
                                          </p:stCondLst>
                                        </p:cTn>
                                        <p:tgtEl>
                                          <p:spTgt spid="15"/>
                                        </p:tgtEl>
                                      </p:cBhvr>
                                    </p:animEffect>
                                    <p:anim calcmode="lin" valueType="num">
                                      <p:cBhvr>
                                        <p:cTn id="23"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8" dur="26">
                                          <p:stCondLst>
                                            <p:cond delay="650"/>
                                          </p:stCondLst>
                                        </p:cTn>
                                        <p:tgtEl>
                                          <p:spTgt spid="15"/>
                                        </p:tgtEl>
                                      </p:cBhvr>
                                      <p:to x="100000" y="60000"/>
                                    </p:animScale>
                                    <p:animScale>
                                      <p:cBhvr>
                                        <p:cTn id="29" dur="166" decel="50000">
                                          <p:stCondLst>
                                            <p:cond delay="676"/>
                                          </p:stCondLst>
                                        </p:cTn>
                                        <p:tgtEl>
                                          <p:spTgt spid="15"/>
                                        </p:tgtEl>
                                      </p:cBhvr>
                                      <p:to x="100000" y="100000"/>
                                    </p:animScale>
                                    <p:animScale>
                                      <p:cBhvr>
                                        <p:cTn id="30" dur="26">
                                          <p:stCondLst>
                                            <p:cond delay="1312"/>
                                          </p:stCondLst>
                                        </p:cTn>
                                        <p:tgtEl>
                                          <p:spTgt spid="15"/>
                                        </p:tgtEl>
                                      </p:cBhvr>
                                      <p:to x="100000" y="80000"/>
                                    </p:animScale>
                                    <p:animScale>
                                      <p:cBhvr>
                                        <p:cTn id="31" dur="166" decel="50000">
                                          <p:stCondLst>
                                            <p:cond delay="1338"/>
                                          </p:stCondLst>
                                        </p:cTn>
                                        <p:tgtEl>
                                          <p:spTgt spid="15"/>
                                        </p:tgtEl>
                                      </p:cBhvr>
                                      <p:to x="100000" y="100000"/>
                                    </p:animScale>
                                    <p:animScale>
                                      <p:cBhvr>
                                        <p:cTn id="32" dur="26">
                                          <p:stCondLst>
                                            <p:cond delay="1642"/>
                                          </p:stCondLst>
                                        </p:cTn>
                                        <p:tgtEl>
                                          <p:spTgt spid="15"/>
                                        </p:tgtEl>
                                      </p:cBhvr>
                                      <p:to x="100000" y="90000"/>
                                    </p:animScale>
                                    <p:animScale>
                                      <p:cBhvr>
                                        <p:cTn id="33" dur="166" decel="50000">
                                          <p:stCondLst>
                                            <p:cond delay="1668"/>
                                          </p:stCondLst>
                                        </p:cTn>
                                        <p:tgtEl>
                                          <p:spTgt spid="15"/>
                                        </p:tgtEl>
                                      </p:cBhvr>
                                      <p:to x="100000" y="100000"/>
                                    </p:animScale>
                                    <p:animScale>
                                      <p:cBhvr>
                                        <p:cTn id="34" dur="26">
                                          <p:stCondLst>
                                            <p:cond delay="1808"/>
                                          </p:stCondLst>
                                        </p:cTn>
                                        <p:tgtEl>
                                          <p:spTgt spid="15"/>
                                        </p:tgtEl>
                                      </p:cBhvr>
                                      <p:to x="100000" y="95000"/>
                                    </p:animScale>
                                    <p:animScale>
                                      <p:cBhvr>
                                        <p:cTn id="35" dur="166" decel="50000">
                                          <p:stCondLst>
                                            <p:cond delay="1834"/>
                                          </p:stCondLst>
                                        </p:cTn>
                                        <p:tgtEl>
                                          <p:spTgt spid="15"/>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26"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down)">
                                      <p:cBhvr>
                                        <p:cTn id="40" dur="580">
                                          <p:stCondLst>
                                            <p:cond delay="0"/>
                                          </p:stCondLst>
                                        </p:cTn>
                                        <p:tgtEl>
                                          <p:spTgt spid="14"/>
                                        </p:tgtEl>
                                      </p:cBhvr>
                                    </p:animEffect>
                                    <p:anim calcmode="lin" valueType="num">
                                      <p:cBhvr>
                                        <p:cTn id="41"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6" dur="26">
                                          <p:stCondLst>
                                            <p:cond delay="650"/>
                                          </p:stCondLst>
                                        </p:cTn>
                                        <p:tgtEl>
                                          <p:spTgt spid="14"/>
                                        </p:tgtEl>
                                      </p:cBhvr>
                                      <p:to x="100000" y="60000"/>
                                    </p:animScale>
                                    <p:animScale>
                                      <p:cBhvr>
                                        <p:cTn id="47" dur="166" decel="50000">
                                          <p:stCondLst>
                                            <p:cond delay="676"/>
                                          </p:stCondLst>
                                        </p:cTn>
                                        <p:tgtEl>
                                          <p:spTgt spid="14"/>
                                        </p:tgtEl>
                                      </p:cBhvr>
                                      <p:to x="100000" y="100000"/>
                                    </p:animScale>
                                    <p:animScale>
                                      <p:cBhvr>
                                        <p:cTn id="48" dur="26">
                                          <p:stCondLst>
                                            <p:cond delay="1312"/>
                                          </p:stCondLst>
                                        </p:cTn>
                                        <p:tgtEl>
                                          <p:spTgt spid="14"/>
                                        </p:tgtEl>
                                      </p:cBhvr>
                                      <p:to x="100000" y="80000"/>
                                    </p:animScale>
                                    <p:animScale>
                                      <p:cBhvr>
                                        <p:cTn id="49" dur="166" decel="50000">
                                          <p:stCondLst>
                                            <p:cond delay="1338"/>
                                          </p:stCondLst>
                                        </p:cTn>
                                        <p:tgtEl>
                                          <p:spTgt spid="14"/>
                                        </p:tgtEl>
                                      </p:cBhvr>
                                      <p:to x="100000" y="100000"/>
                                    </p:animScale>
                                    <p:animScale>
                                      <p:cBhvr>
                                        <p:cTn id="50" dur="26">
                                          <p:stCondLst>
                                            <p:cond delay="1642"/>
                                          </p:stCondLst>
                                        </p:cTn>
                                        <p:tgtEl>
                                          <p:spTgt spid="14"/>
                                        </p:tgtEl>
                                      </p:cBhvr>
                                      <p:to x="100000" y="90000"/>
                                    </p:animScale>
                                    <p:animScale>
                                      <p:cBhvr>
                                        <p:cTn id="51" dur="166" decel="50000">
                                          <p:stCondLst>
                                            <p:cond delay="1668"/>
                                          </p:stCondLst>
                                        </p:cTn>
                                        <p:tgtEl>
                                          <p:spTgt spid="14"/>
                                        </p:tgtEl>
                                      </p:cBhvr>
                                      <p:to x="100000" y="100000"/>
                                    </p:animScale>
                                    <p:animScale>
                                      <p:cBhvr>
                                        <p:cTn id="52" dur="26">
                                          <p:stCondLst>
                                            <p:cond delay="1808"/>
                                          </p:stCondLst>
                                        </p:cTn>
                                        <p:tgtEl>
                                          <p:spTgt spid="14"/>
                                        </p:tgtEl>
                                      </p:cBhvr>
                                      <p:to x="100000" y="95000"/>
                                    </p:animScale>
                                    <p:animScale>
                                      <p:cBhvr>
                                        <p:cTn id="53" dur="166" decel="50000">
                                          <p:stCondLst>
                                            <p:cond delay="1834"/>
                                          </p:stCondLst>
                                        </p:cTn>
                                        <p:tgtEl>
                                          <p:spTgt spid="14"/>
                                        </p:tgtEl>
                                      </p:cBhvr>
                                      <p:to x="100000" y="100000"/>
                                    </p:animScale>
                                  </p:childTnLst>
                                </p:cTn>
                              </p:par>
                            </p:childTnLst>
                          </p:cTn>
                        </p:par>
                      </p:childTnLst>
                    </p:cTn>
                  </p:par>
                  <p:par>
                    <p:cTn id="54" fill="hold">
                      <p:stCondLst>
                        <p:cond delay="indefinite"/>
                      </p:stCondLst>
                      <p:childTnLst>
                        <p:par>
                          <p:cTn id="55" fill="hold">
                            <p:stCondLst>
                              <p:cond delay="0"/>
                            </p:stCondLst>
                            <p:childTnLst>
                              <p:par>
                                <p:cTn id="56" presetID="26"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wipe(down)">
                                      <p:cBhvr>
                                        <p:cTn id="58" dur="580">
                                          <p:stCondLst>
                                            <p:cond delay="0"/>
                                          </p:stCondLst>
                                        </p:cTn>
                                        <p:tgtEl>
                                          <p:spTgt spid="16"/>
                                        </p:tgtEl>
                                      </p:cBhvr>
                                    </p:animEffect>
                                    <p:anim calcmode="lin" valueType="num">
                                      <p:cBhvr>
                                        <p:cTn id="59"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64" dur="26">
                                          <p:stCondLst>
                                            <p:cond delay="650"/>
                                          </p:stCondLst>
                                        </p:cTn>
                                        <p:tgtEl>
                                          <p:spTgt spid="16"/>
                                        </p:tgtEl>
                                      </p:cBhvr>
                                      <p:to x="100000" y="60000"/>
                                    </p:animScale>
                                    <p:animScale>
                                      <p:cBhvr>
                                        <p:cTn id="65" dur="166" decel="50000">
                                          <p:stCondLst>
                                            <p:cond delay="676"/>
                                          </p:stCondLst>
                                        </p:cTn>
                                        <p:tgtEl>
                                          <p:spTgt spid="16"/>
                                        </p:tgtEl>
                                      </p:cBhvr>
                                      <p:to x="100000" y="100000"/>
                                    </p:animScale>
                                    <p:animScale>
                                      <p:cBhvr>
                                        <p:cTn id="66" dur="26">
                                          <p:stCondLst>
                                            <p:cond delay="1312"/>
                                          </p:stCondLst>
                                        </p:cTn>
                                        <p:tgtEl>
                                          <p:spTgt spid="16"/>
                                        </p:tgtEl>
                                      </p:cBhvr>
                                      <p:to x="100000" y="80000"/>
                                    </p:animScale>
                                    <p:animScale>
                                      <p:cBhvr>
                                        <p:cTn id="67" dur="166" decel="50000">
                                          <p:stCondLst>
                                            <p:cond delay="1338"/>
                                          </p:stCondLst>
                                        </p:cTn>
                                        <p:tgtEl>
                                          <p:spTgt spid="16"/>
                                        </p:tgtEl>
                                      </p:cBhvr>
                                      <p:to x="100000" y="100000"/>
                                    </p:animScale>
                                    <p:animScale>
                                      <p:cBhvr>
                                        <p:cTn id="68" dur="26">
                                          <p:stCondLst>
                                            <p:cond delay="1642"/>
                                          </p:stCondLst>
                                        </p:cTn>
                                        <p:tgtEl>
                                          <p:spTgt spid="16"/>
                                        </p:tgtEl>
                                      </p:cBhvr>
                                      <p:to x="100000" y="90000"/>
                                    </p:animScale>
                                    <p:animScale>
                                      <p:cBhvr>
                                        <p:cTn id="69" dur="166" decel="50000">
                                          <p:stCondLst>
                                            <p:cond delay="1668"/>
                                          </p:stCondLst>
                                        </p:cTn>
                                        <p:tgtEl>
                                          <p:spTgt spid="16"/>
                                        </p:tgtEl>
                                      </p:cBhvr>
                                      <p:to x="100000" y="100000"/>
                                    </p:animScale>
                                    <p:animScale>
                                      <p:cBhvr>
                                        <p:cTn id="70" dur="26">
                                          <p:stCondLst>
                                            <p:cond delay="1808"/>
                                          </p:stCondLst>
                                        </p:cTn>
                                        <p:tgtEl>
                                          <p:spTgt spid="16"/>
                                        </p:tgtEl>
                                      </p:cBhvr>
                                      <p:to x="100000" y="95000"/>
                                    </p:animScale>
                                    <p:animScale>
                                      <p:cBhvr>
                                        <p:cTn id="71"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46994-3952-974E-B21A-3B4DE2F2261C}"/>
              </a:ext>
            </a:extLst>
          </p:cNvPr>
          <p:cNvSpPr>
            <a:spLocks noGrp="1"/>
          </p:cNvSpPr>
          <p:nvPr>
            <p:ph type="title"/>
          </p:nvPr>
        </p:nvSpPr>
        <p:spPr>
          <a:xfrm>
            <a:off x="457200" y="33112"/>
            <a:ext cx="8229600" cy="1139825"/>
          </a:xfrm>
        </p:spPr>
        <p:txBody>
          <a:bodyPr/>
          <a:lstStyle/>
          <a:p>
            <a:r>
              <a:rPr lang="en-US" b="1" i="1" dirty="0"/>
              <a:t>A Worthy Name to Repeat</a:t>
            </a:r>
          </a:p>
        </p:txBody>
      </p:sp>
      <p:sp>
        <p:nvSpPr>
          <p:cNvPr id="3" name="Title 1">
            <a:extLst>
              <a:ext uri="{FF2B5EF4-FFF2-40B4-BE49-F238E27FC236}">
                <a16:creationId xmlns:a16="http://schemas.microsoft.com/office/drawing/2014/main" id="{D61B64CF-7CBC-AA44-AD96-1326D147EF44}"/>
              </a:ext>
            </a:extLst>
          </p:cNvPr>
          <p:cNvSpPr txBox="1">
            <a:spLocks/>
          </p:cNvSpPr>
          <p:nvPr/>
        </p:nvSpPr>
        <p:spPr bwMode="auto">
          <a:xfrm>
            <a:off x="-12879" y="2067975"/>
            <a:ext cx="2994339" cy="11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defTabSz="914400"/>
            <a:r>
              <a:rPr lang="en-US" sz="2400" b="1" kern="0" dirty="0"/>
              <a:t>Lord Jesus Christ</a:t>
            </a:r>
            <a:br>
              <a:rPr lang="en-US" sz="2400" b="1" kern="0" dirty="0"/>
            </a:br>
            <a:r>
              <a:rPr lang="en-US" sz="2400" b="1" kern="0" dirty="0"/>
              <a:t>(1:1)</a:t>
            </a:r>
          </a:p>
        </p:txBody>
      </p:sp>
      <p:sp>
        <p:nvSpPr>
          <p:cNvPr id="4" name="Title 1">
            <a:extLst>
              <a:ext uri="{FF2B5EF4-FFF2-40B4-BE49-F238E27FC236}">
                <a16:creationId xmlns:a16="http://schemas.microsoft.com/office/drawing/2014/main" id="{AE1E46B8-7A1F-2F4A-9EED-482CAD08E61E}"/>
              </a:ext>
            </a:extLst>
          </p:cNvPr>
          <p:cNvSpPr txBox="1">
            <a:spLocks/>
          </p:cNvSpPr>
          <p:nvPr/>
        </p:nvSpPr>
        <p:spPr bwMode="auto">
          <a:xfrm>
            <a:off x="217990" y="1332916"/>
            <a:ext cx="2542116" cy="567632"/>
          </a:xfrm>
          <a:prstGeom prst="rect">
            <a:avLst/>
          </a:prstGeom>
          <a:solidFill>
            <a:schemeClr val="accent1">
              <a:lumMod val="50000"/>
            </a:schemeClr>
          </a:solidFill>
          <a:ln w="57150">
            <a:solidFill>
              <a:schemeClr val="tx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defTabSz="914400"/>
            <a:r>
              <a:rPr lang="en-US" sz="2400" b="1" kern="0" dirty="0"/>
              <a:t>2 Thess 1</a:t>
            </a:r>
          </a:p>
        </p:txBody>
      </p:sp>
      <p:sp>
        <p:nvSpPr>
          <p:cNvPr id="5" name="Title 1">
            <a:extLst>
              <a:ext uri="{FF2B5EF4-FFF2-40B4-BE49-F238E27FC236}">
                <a16:creationId xmlns:a16="http://schemas.microsoft.com/office/drawing/2014/main" id="{52040CC3-CC1C-6D41-B3AD-1A77449FABF4}"/>
              </a:ext>
            </a:extLst>
          </p:cNvPr>
          <p:cNvSpPr txBox="1">
            <a:spLocks/>
          </p:cNvSpPr>
          <p:nvPr/>
        </p:nvSpPr>
        <p:spPr bwMode="auto">
          <a:xfrm>
            <a:off x="2994339" y="1332916"/>
            <a:ext cx="2796328" cy="567632"/>
          </a:xfrm>
          <a:prstGeom prst="rect">
            <a:avLst/>
          </a:prstGeom>
          <a:solidFill>
            <a:schemeClr val="accent1">
              <a:lumMod val="50000"/>
            </a:schemeClr>
          </a:solidFill>
          <a:ln w="57150">
            <a:solidFill>
              <a:schemeClr val="tx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defTabSz="914400"/>
            <a:r>
              <a:rPr lang="en-US" sz="2400" b="1" kern="0" dirty="0"/>
              <a:t>2 Thess 2</a:t>
            </a:r>
          </a:p>
        </p:txBody>
      </p:sp>
      <p:sp>
        <p:nvSpPr>
          <p:cNvPr id="6" name="Title 1">
            <a:extLst>
              <a:ext uri="{FF2B5EF4-FFF2-40B4-BE49-F238E27FC236}">
                <a16:creationId xmlns:a16="http://schemas.microsoft.com/office/drawing/2014/main" id="{72FEBAC9-CFE7-5143-838A-07ABE57023DB}"/>
              </a:ext>
            </a:extLst>
          </p:cNvPr>
          <p:cNvSpPr txBox="1">
            <a:spLocks/>
          </p:cNvSpPr>
          <p:nvPr/>
        </p:nvSpPr>
        <p:spPr bwMode="auto">
          <a:xfrm>
            <a:off x="6024900" y="1332916"/>
            <a:ext cx="2796328" cy="567632"/>
          </a:xfrm>
          <a:prstGeom prst="rect">
            <a:avLst/>
          </a:prstGeom>
          <a:solidFill>
            <a:schemeClr val="accent1">
              <a:lumMod val="50000"/>
            </a:schemeClr>
          </a:solidFill>
          <a:ln w="57150">
            <a:solidFill>
              <a:schemeClr val="tx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defTabSz="914400"/>
            <a:r>
              <a:rPr lang="en-US" sz="2400" b="1" kern="0" dirty="0"/>
              <a:t>2 Thess 3</a:t>
            </a:r>
          </a:p>
        </p:txBody>
      </p:sp>
      <p:sp>
        <p:nvSpPr>
          <p:cNvPr id="7" name="Title 1">
            <a:extLst>
              <a:ext uri="{FF2B5EF4-FFF2-40B4-BE49-F238E27FC236}">
                <a16:creationId xmlns:a16="http://schemas.microsoft.com/office/drawing/2014/main" id="{8DA4A518-8CF3-A447-BCDB-60FAAFD52A6C}"/>
              </a:ext>
            </a:extLst>
          </p:cNvPr>
          <p:cNvSpPr txBox="1">
            <a:spLocks/>
          </p:cNvSpPr>
          <p:nvPr/>
        </p:nvSpPr>
        <p:spPr bwMode="auto">
          <a:xfrm>
            <a:off x="-12879" y="3149800"/>
            <a:ext cx="2994339" cy="11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defTabSz="914400"/>
            <a:r>
              <a:rPr lang="en-US" sz="2400" b="1" kern="0" dirty="0"/>
              <a:t>Lord Jesus Christ</a:t>
            </a:r>
            <a:br>
              <a:rPr lang="en-US" sz="2400" b="1" kern="0" dirty="0"/>
            </a:br>
            <a:r>
              <a:rPr lang="en-US" sz="2400" b="1" kern="0" dirty="0"/>
              <a:t>(1:2)</a:t>
            </a:r>
          </a:p>
        </p:txBody>
      </p:sp>
      <p:sp>
        <p:nvSpPr>
          <p:cNvPr id="8" name="Title 1">
            <a:extLst>
              <a:ext uri="{FF2B5EF4-FFF2-40B4-BE49-F238E27FC236}">
                <a16:creationId xmlns:a16="http://schemas.microsoft.com/office/drawing/2014/main" id="{31866170-C4A1-DE47-A12E-B25B9B2A8AD2}"/>
              </a:ext>
            </a:extLst>
          </p:cNvPr>
          <p:cNvSpPr txBox="1">
            <a:spLocks/>
          </p:cNvSpPr>
          <p:nvPr/>
        </p:nvSpPr>
        <p:spPr bwMode="auto">
          <a:xfrm>
            <a:off x="-12879" y="4231624"/>
            <a:ext cx="2994339" cy="11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defTabSz="914400"/>
            <a:r>
              <a:rPr lang="en-US" sz="2400" b="1" kern="0" dirty="0"/>
              <a:t>Lord Jesus Christ</a:t>
            </a:r>
            <a:br>
              <a:rPr lang="en-US" sz="2400" b="1" kern="0" dirty="0"/>
            </a:br>
            <a:r>
              <a:rPr lang="en-US" sz="2400" b="1" kern="0" dirty="0"/>
              <a:t>(1:12)</a:t>
            </a:r>
          </a:p>
        </p:txBody>
      </p:sp>
      <p:sp>
        <p:nvSpPr>
          <p:cNvPr id="9" name="Title 1">
            <a:extLst>
              <a:ext uri="{FF2B5EF4-FFF2-40B4-BE49-F238E27FC236}">
                <a16:creationId xmlns:a16="http://schemas.microsoft.com/office/drawing/2014/main" id="{C038BB59-B093-3F4B-8481-05AAFD6F53AE}"/>
              </a:ext>
            </a:extLst>
          </p:cNvPr>
          <p:cNvSpPr txBox="1">
            <a:spLocks/>
          </p:cNvSpPr>
          <p:nvPr/>
        </p:nvSpPr>
        <p:spPr bwMode="auto">
          <a:xfrm>
            <a:off x="3052293" y="2067975"/>
            <a:ext cx="2994339" cy="11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defTabSz="914400"/>
            <a:r>
              <a:rPr lang="en-US" sz="2400" b="1" kern="0" dirty="0"/>
              <a:t>Lord Jesus Christ</a:t>
            </a:r>
            <a:br>
              <a:rPr lang="en-US" sz="2400" b="1" kern="0" dirty="0"/>
            </a:br>
            <a:r>
              <a:rPr lang="en-US" sz="2400" b="1" kern="0" dirty="0"/>
              <a:t>(2:1)</a:t>
            </a:r>
          </a:p>
        </p:txBody>
      </p:sp>
      <p:sp>
        <p:nvSpPr>
          <p:cNvPr id="10" name="Title 1">
            <a:extLst>
              <a:ext uri="{FF2B5EF4-FFF2-40B4-BE49-F238E27FC236}">
                <a16:creationId xmlns:a16="http://schemas.microsoft.com/office/drawing/2014/main" id="{9E7EB98B-4BCD-C543-8976-80DE28CC00A5}"/>
              </a:ext>
            </a:extLst>
          </p:cNvPr>
          <p:cNvSpPr txBox="1">
            <a:spLocks/>
          </p:cNvSpPr>
          <p:nvPr/>
        </p:nvSpPr>
        <p:spPr bwMode="auto">
          <a:xfrm>
            <a:off x="3052293" y="3149800"/>
            <a:ext cx="2994339" cy="11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defTabSz="914400"/>
            <a:r>
              <a:rPr lang="en-US" sz="2400" b="1" kern="0" dirty="0"/>
              <a:t>Lord Jesus Christ</a:t>
            </a:r>
            <a:br>
              <a:rPr lang="en-US" sz="2400" b="1" kern="0" dirty="0"/>
            </a:br>
            <a:r>
              <a:rPr lang="en-US" sz="2400" b="1" kern="0" dirty="0"/>
              <a:t>(2:14)</a:t>
            </a:r>
          </a:p>
        </p:txBody>
      </p:sp>
      <p:sp>
        <p:nvSpPr>
          <p:cNvPr id="11" name="Title 1">
            <a:extLst>
              <a:ext uri="{FF2B5EF4-FFF2-40B4-BE49-F238E27FC236}">
                <a16:creationId xmlns:a16="http://schemas.microsoft.com/office/drawing/2014/main" id="{ED9E5E19-BE18-BA4F-B20F-18F4CE45D3D2}"/>
              </a:ext>
            </a:extLst>
          </p:cNvPr>
          <p:cNvSpPr txBox="1">
            <a:spLocks/>
          </p:cNvSpPr>
          <p:nvPr/>
        </p:nvSpPr>
        <p:spPr bwMode="auto">
          <a:xfrm>
            <a:off x="3052293" y="4231624"/>
            <a:ext cx="2994339" cy="11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defTabSz="914400"/>
            <a:r>
              <a:rPr lang="en-US" sz="2400" b="1" kern="0" dirty="0"/>
              <a:t>Lord Jesus Christ</a:t>
            </a:r>
            <a:br>
              <a:rPr lang="en-US" sz="2400" b="1" kern="0" dirty="0"/>
            </a:br>
            <a:r>
              <a:rPr lang="en-US" sz="2400" b="1" kern="0" dirty="0"/>
              <a:t>(2:16)</a:t>
            </a:r>
          </a:p>
        </p:txBody>
      </p:sp>
      <p:sp>
        <p:nvSpPr>
          <p:cNvPr id="12" name="Title 1">
            <a:extLst>
              <a:ext uri="{FF2B5EF4-FFF2-40B4-BE49-F238E27FC236}">
                <a16:creationId xmlns:a16="http://schemas.microsoft.com/office/drawing/2014/main" id="{7C18D6C7-993D-3042-AA65-C9E3A814AF30}"/>
              </a:ext>
            </a:extLst>
          </p:cNvPr>
          <p:cNvSpPr txBox="1">
            <a:spLocks/>
          </p:cNvSpPr>
          <p:nvPr/>
        </p:nvSpPr>
        <p:spPr bwMode="auto">
          <a:xfrm>
            <a:off x="6117465" y="2067975"/>
            <a:ext cx="2994339" cy="11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defTabSz="914400"/>
            <a:r>
              <a:rPr lang="en-US" sz="2400" b="1" kern="0" dirty="0"/>
              <a:t>Lord Jesus Christ</a:t>
            </a:r>
            <a:br>
              <a:rPr lang="en-US" sz="2400" b="1" kern="0" dirty="0"/>
            </a:br>
            <a:r>
              <a:rPr lang="en-US" sz="2400" b="1" kern="0" dirty="0"/>
              <a:t>(3:6)</a:t>
            </a:r>
          </a:p>
        </p:txBody>
      </p:sp>
      <p:sp>
        <p:nvSpPr>
          <p:cNvPr id="13" name="Title 1">
            <a:extLst>
              <a:ext uri="{FF2B5EF4-FFF2-40B4-BE49-F238E27FC236}">
                <a16:creationId xmlns:a16="http://schemas.microsoft.com/office/drawing/2014/main" id="{63B3D98D-FDD4-0245-9F90-D64D5542DAB8}"/>
              </a:ext>
            </a:extLst>
          </p:cNvPr>
          <p:cNvSpPr txBox="1">
            <a:spLocks/>
          </p:cNvSpPr>
          <p:nvPr/>
        </p:nvSpPr>
        <p:spPr bwMode="auto">
          <a:xfrm>
            <a:off x="6117465" y="3149800"/>
            <a:ext cx="2994339" cy="11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defTabSz="914400"/>
            <a:r>
              <a:rPr lang="en-US" sz="2400" b="1" kern="0" dirty="0"/>
              <a:t>Lord Jesus Christ</a:t>
            </a:r>
            <a:br>
              <a:rPr lang="en-US" sz="2400" b="1" kern="0" dirty="0"/>
            </a:br>
            <a:r>
              <a:rPr lang="en-US" sz="2400" b="1" kern="0" dirty="0"/>
              <a:t>(3:12)</a:t>
            </a:r>
          </a:p>
        </p:txBody>
      </p:sp>
      <p:sp>
        <p:nvSpPr>
          <p:cNvPr id="14" name="Title 1">
            <a:extLst>
              <a:ext uri="{FF2B5EF4-FFF2-40B4-BE49-F238E27FC236}">
                <a16:creationId xmlns:a16="http://schemas.microsoft.com/office/drawing/2014/main" id="{B02686B5-F59E-EB48-ABB5-DF41E2BC52AE}"/>
              </a:ext>
            </a:extLst>
          </p:cNvPr>
          <p:cNvSpPr txBox="1">
            <a:spLocks/>
          </p:cNvSpPr>
          <p:nvPr/>
        </p:nvSpPr>
        <p:spPr bwMode="auto">
          <a:xfrm>
            <a:off x="6117465" y="4231624"/>
            <a:ext cx="2994339" cy="11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defTabSz="914400"/>
            <a:r>
              <a:rPr lang="en-US" sz="2400" b="1" kern="0" dirty="0"/>
              <a:t>Lord Jesus Christ</a:t>
            </a:r>
            <a:br>
              <a:rPr lang="en-US" sz="2400" b="1" kern="0" dirty="0"/>
            </a:br>
            <a:r>
              <a:rPr lang="en-US" sz="2400" b="1" kern="0" dirty="0"/>
              <a:t>(3:18)</a:t>
            </a:r>
          </a:p>
        </p:txBody>
      </p:sp>
    </p:spTree>
    <p:extLst>
      <p:ext uri="{BB962C8B-B14F-4D97-AF65-F5344CB8AC3E}">
        <p14:creationId xmlns:p14="http://schemas.microsoft.com/office/powerpoint/2010/main" val="4022957971"/>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ppt_x"/>
                                          </p:val>
                                        </p:tav>
                                        <p:tav tm="100000">
                                          <p:val>
                                            <p:strVal val="#ppt_x"/>
                                          </p:val>
                                        </p:tav>
                                      </p:tavLst>
                                    </p:anim>
                                    <p:anim calcmode="lin" valueType="num">
                                      <p:cBhvr additive="base">
                                        <p:cTn id="56"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P spid="10" grpId="0"/>
      <p:bldP spid="11" grpId="0"/>
      <p:bldP spid="12" grpId="0"/>
      <p:bldP spid="13" grpId="0"/>
      <p:bldP spid="14"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4" name="Picture 3" descr="7benefitsofaffirmation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329" y="2530209"/>
            <a:ext cx="9307719" cy="4342637"/>
          </a:xfrm>
          <a:prstGeom prst="rect">
            <a:avLst/>
          </a:prstGeom>
        </p:spPr>
      </p:pic>
      <p:sp>
        <p:nvSpPr>
          <p:cNvPr id="900098" name="Rectangle 2"/>
          <p:cNvSpPr>
            <a:spLocks noGrp="1" noChangeArrowheads="1"/>
          </p:cNvSpPr>
          <p:nvPr>
            <p:ph type="ctrTitle"/>
          </p:nvPr>
        </p:nvSpPr>
        <p:spPr>
          <a:xfrm>
            <a:off x="1" y="49784"/>
            <a:ext cx="9144000" cy="2278865"/>
          </a:xfrm>
          <a:effectLst>
            <a:outerShdw blurRad="63500" dist="35921" dir="2700000" algn="ctr" rotWithShape="0">
              <a:schemeClr val="tx2">
                <a:alpha val="74998"/>
              </a:schemeClr>
            </a:outerShdw>
          </a:effectLst>
        </p:spPr>
        <p:txBody>
          <a:bodyPr anchor="t"/>
          <a:lstStyle/>
          <a:p>
            <a:pPr marL="725488" indent="-725488">
              <a:defRPr/>
            </a:pPr>
            <a:r>
              <a:rPr lang="en-US" sz="5400" b="1" dirty="0">
                <a:effectLst>
                  <a:glow rad="127000">
                    <a:schemeClr val="tx1"/>
                  </a:glow>
                </a:effectLst>
                <a:latin typeface="Arial" charset="0"/>
                <a:ea typeface="ＭＳ Ｐゴシック" charset="0"/>
                <a:cs typeface="ＭＳ Ｐゴシック" charset="0"/>
              </a:rPr>
              <a:t>See </a:t>
            </a:r>
            <a:r>
              <a:rPr lang="en-US" sz="8000" b="1" dirty="0">
                <a:solidFill>
                  <a:srgbClr val="FFFF00"/>
                </a:solidFill>
                <a:effectLst>
                  <a:glow rad="127000">
                    <a:schemeClr val="tx1"/>
                  </a:glow>
                </a:effectLst>
                <a:latin typeface="Arial" charset="0"/>
                <a:ea typeface="ＭＳ Ｐゴシック" charset="0"/>
                <a:cs typeface="ＭＳ Ｐゴシック" charset="0"/>
              </a:rPr>
              <a:t>God</a:t>
            </a:r>
            <a:r>
              <a:rPr lang="mr-IN" sz="8000" b="1" dirty="0">
                <a:solidFill>
                  <a:srgbClr val="FFFF00"/>
                </a:solidFill>
                <a:effectLst>
                  <a:glow rad="127000">
                    <a:schemeClr val="tx1"/>
                  </a:glow>
                </a:effectLst>
                <a:latin typeface="Arial" charset="0"/>
                <a:ea typeface="ＭＳ Ｐゴシック" charset="0"/>
                <a:cs typeface="ＭＳ Ｐゴシック" charset="0"/>
              </a:rPr>
              <a:t>'</a:t>
            </a:r>
            <a:r>
              <a:rPr lang="en-US" sz="8000" b="1" dirty="0">
                <a:solidFill>
                  <a:srgbClr val="FFFF00"/>
                </a:solidFill>
                <a:effectLst>
                  <a:glow rad="127000">
                    <a:schemeClr val="tx1"/>
                  </a:glow>
                </a:effectLst>
                <a:latin typeface="Arial" charset="0"/>
                <a:ea typeface="ＭＳ Ｐゴシック" charset="0"/>
                <a:cs typeface="ＭＳ Ｐゴシック" charset="0"/>
              </a:rPr>
              <a:t>s</a:t>
            </a:r>
            <a:r>
              <a:rPr lang="en-US" sz="8000" b="1" dirty="0">
                <a:effectLst>
                  <a:glow rad="127000">
                    <a:schemeClr val="tx1"/>
                  </a:glow>
                </a:effectLst>
                <a:latin typeface="Arial" charset="0"/>
                <a:ea typeface="ＭＳ Ｐゴシック" charset="0"/>
                <a:cs typeface="ＭＳ Ｐゴシック" charset="0"/>
              </a:rPr>
              <a:t> </a:t>
            </a:r>
            <a:r>
              <a:rPr lang="en-US" sz="5400" b="1" dirty="0">
                <a:effectLst>
                  <a:glow rad="127000">
                    <a:schemeClr val="tx1"/>
                  </a:glow>
                </a:effectLst>
                <a:latin typeface="Arial" charset="0"/>
                <a:ea typeface="ＭＳ Ｐゴシック" charset="0"/>
                <a:cs typeface="ＭＳ Ｐゴシック" charset="0"/>
              </a:rPr>
              <a:t>perspective on trials (1:1-2).</a:t>
            </a:r>
          </a:p>
        </p:txBody>
      </p:sp>
    </p:spTree>
    <p:extLst>
      <p:ext uri="{BB962C8B-B14F-4D97-AF65-F5344CB8AC3E}">
        <p14:creationId xmlns:p14="http://schemas.microsoft.com/office/powerpoint/2010/main" val="3037716543"/>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469"/>
            <a:ext cx="9144000" cy="682853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870263" y="29468"/>
            <a:ext cx="5273736" cy="6828531"/>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This letter is from Paul, Silas, and Timothy. We are writing to the church in Thessalonica, to you who belong to God our </a:t>
            </a:r>
            <a:r>
              <a:rPr lang="en-US" sz="3600" b="1" dirty="0">
                <a:solidFill>
                  <a:srgbClr val="FFFF00"/>
                </a:solidFill>
                <a:effectLst>
                  <a:glow rad="127000">
                    <a:schemeClr val="tx1"/>
                  </a:glow>
                </a:effectLst>
                <a:latin typeface="Arial" charset="0"/>
                <a:ea typeface="ＭＳ Ｐゴシック" charset="0"/>
                <a:cs typeface="ＭＳ Ｐゴシック" charset="0"/>
              </a:rPr>
              <a:t>Father</a:t>
            </a:r>
            <a:r>
              <a:rPr lang="en-US" sz="3600" b="1" dirty="0">
                <a:effectLst>
                  <a:glow rad="127000">
                    <a:schemeClr val="tx1"/>
                  </a:glow>
                </a:effectLst>
                <a:latin typeface="Arial" charset="0"/>
                <a:ea typeface="ＭＳ Ｐゴシック" charset="0"/>
                <a:cs typeface="ＭＳ Ｐゴシック" charset="0"/>
              </a:rPr>
              <a:t> and the Lord </a:t>
            </a:r>
            <a:r>
              <a:rPr lang="en-US" sz="3600" b="1" dirty="0">
                <a:solidFill>
                  <a:srgbClr val="FFFF00"/>
                </a:solidFill>
                <a:effectLst>
                  <a:glow rad="127000">
                    <a:schemeClr val="tx1"/>
                  </a:glow>
                </a:effectLst>
                <a:latin typeface="Arial" charset="0"/>
                <a:ea typeface="ＭＳ Ｐゴシック" charset="0"/>
                <a:cs typeface="ＭＳ Ｐゴシック" charset="0"/>
              </a:rPr>
              <a:t>Jesus</a:t>
            </a:r>
            <a:r>
              <a:rPr lang="en-US" sz="3600" b="1" dirty="0">
                <a:effectLst>
                  <a:glow rad="127000">
                    <a:schemeClr val="tx1"/>
                  </a:glow>
                </a:effectLst>
                <a:latin typeface="Arial" charset="0"/>
                <a:ea typeface="ＭＳ Ｐゴシック" charset="0"/>
                <a:cs typeface="ＭＳ Ｐゴシック" charset="0"/>
              </a:rPr>
              <a:t> Christ. </a:t>
            </a:r>
            <a:r>
              <a:rPr lang="en-US" sz="3600" b="1" baseline="30000" dirty="0">
                <a:effectLst>
                  <a:glow rad="127000">
                    <a:schemeClr val="tx1"/>
                  </a:glow>
                </a:effectLst>
                <a:latin typeface="Arial" charset="0"/>
                <a:ea typeface="ＭＳ Ｐゴシック" charset="0"/>
                <a:cs typeface="ＭＳ Ｐゴシック" charset="0"/>
              </a:rPr>
              <a:t>2</a:t>
            </a:r>
            <a:r>
              <a:rPr lang="en-US" sz="3600" b="1" dirty="0">
                <a:effectLst>
                  <a:glow rad="127000">
                    <a:schemeClr val="tx1"/>
                  </a:glow>
                </a:effectLst>
                <a:latin typeface="Arial" charset="0"/>
                <a:ea typeface="ＭＳ Ｐゴシック" charset="0"/>
                <a:cs typeface="ＭＳ Ｐゴシック" charset="0"/>
              </a:rPr>
              <a:t>May God our </a:t>
            </a:r>
            <a:r>
              <a:rPr lang="en-US" sz="3600" b="1" dirty="0">
                <a:solidFill>
                  <a:srgbClr val="FFFF00"/>
                </a:solidFill>
                <a:effectLst>
                  <a:glow rad="127000">
                    <a:schemeClr val="tx1"/>
                  </a:glow>
                </a:effectLst>
                <a:latin typeface="Arial" charset="0"/>
                <a:ea typeface="ＭＳ Ｐゴシック" charset="0"/>
                <a:cs typeface="ＭＳ Ｐゴシック" charset="0"/>
              </a:rPr>
              <a:t>Father</a:t>
            </a:r>
            <a:r>
              <a:rPr lang="en-US" sz="3600" b="1" dirty="0">
                <a:effectLst>
                  <a:glow rad="127000">
                    <a:schemeClr val="tx1"/>
                  </a:glow>
                </a:effectLst>
                <a:latin typeface="Arial" charset="0"/>
                <a:ea typeface="ＭＳ Ｐゴシック" charset="0"/>
                <a:cs typeface="ＭＳ Ｐゴシック" charset="0"/>
              </a:rPr>
              <a:t> and the Lord </a:t>
            </a:r>
            <a:r>
              <a:rPr lang="en-US" sz="3600" b="1" dirty="0">
                <a:solidFill>
                  <a:srgbClr val="FFFF00"/>
                </a:solidFill>
                <a:effectLst>
                  <a:glow rad="127000">
                    <a:schemeClr val="tx1"/>
                  </a:glow>
                </a:effectLst>
                <a:latin typeface="Arial" charset="0"/>
                <a:ea typeface="ＭＳ Ｐゴシック" charset="0"/>
                <a:cs typeface="ＭＳ Ｐゴシック" charset="0"/>
              </a:rPr>
              <a:t>Jesus</a:t>
            </a:r>
            <a:r>
              <a:rPr lang="en-US" sz="3600" b="1" dirty="0">
                <a:effectLst>
                  <a:glow rad="127000">
                    <a:schemeClr val="tx1"/>
                  </a:glow>
                </a:effectLst>
                <a:latin typeface="Arial" charset="0"/>
                <a:ea typeface="ＭＳ Ｐゴシック" charset="0"/>
                <a:cs typeface="ＭＳ Ｐゴシック" charset="0"/>
              </a:rPr>
              <a:t> Christ give you grace and peace.</a:t>
            </a:r>
            <a:r>
              <a:rPr lang="mr-IN" sz="3600" b="1" dirty="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61262" y="5542836"/>
            <a:ext cx="3709001" cy="13151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Thessalonians 1:1-2 </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237652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Redemption</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Savior is called “Jesus” 13 times in three short chapters of only 47 verses (Elwell &amp; Yarbrough, </a:t>
            </a:r>
            <a:r>
              <a:rPr kumimoji="0" lang="en-US" sz="2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Encountering the New Testament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332), where his deliverance from sin (1:1, 8) also delivers from judgment (1:7-8; 2:8).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27a</a:t>
            </a:r>
          </a:p>
        </p:txBody>
      </p:sp>
      <p:sp>
        <p:nvSpPr>
          <p:cNvPr id="8" name="Rectangle 2">
            <a:extLst>
              <a:ext uri="{FF2B5EF4-FFF2-40B4-BE49-F238E27FC236}">
                <a16:creationId xmlns:a16="http://schemas.microsoft.com/office/drawing/2014/main" id="{C1B269F5-C1B7-BD47-B38A-24705562157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Thessalonians</a:t>
            </a:r>
          </a:p>
        </p:txBody>
      </p:sp>
    </p:spTree>
    <p:extLst>
      <p:ext uri="{BB962C8B-B14F-4D97-AF65-F5344CB8AC3E}">
        <p14:creationId xmlns:p14="http://schemas.microsoft.com/office/powerpoint/2010/main" val="162671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49784"/>
            <a:ext cx="9144000" cy="64643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835052"/>
            <a:ext cx="5999411" cy="3151212"/>
          </a:xfrm>
          <a:effectLst>
            <a:outerShdw blurRad="63500" dist="35921" dir="2700000" algn="ctr" rotWithShape="0">
              <a:schemeClr val="tx2">
                <a:alpha val="74998"/>
              </a:schemeClr>
            </a:outerShdw>
          </a:effectLst>
        </p:spPr>
        <p:txBody>
          <a:bodyPr anchor="t"/>
          <a:lstStyle/>
          <a:p>
            <a:pPr>
              <a:defRPr/>
            </a:pP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By looking to our lofty Lord Jesus Christ we realize that He is not looking away from us in complacency but looking down on us in compassion.</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p>
        </p:txBody>
      </p:sp>
      <p:sp>
        <p:nvSpPr>
          <p:cNvPr id="5" name="Rectangle 2"/>
          <p:cNvSpPr txBox="1">
            <a:spLocks noChangeArrowheads="1"/>
          </p:cNvSpPr>
          <p:nvPr/>
        </p:nvSpPr>
        <p:spPr bwMode="auto">
          <a:xfrm>
            <a:off x="0" y="6326382"/>
            <a:ext cx="9144000" cy="49130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—Charles R. Swindoll, </a:t>
            </a:r>
            <a:r>
              <a:rPr kumimoji="0" lang="en-US" sz="2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Steadfast Christianity</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4—</a:t>
            </a:r>
          </a:p>
        </p:txBody>
      </p:sp>
    </p:spTree>
    <p:extLst>
      <p:ext uri="{BB962C8B-B14F-4D97-AF65-F5344CB8AC3E}">
        <p14:creationId xmlns:p14="http://schemas.microsoft.com/office/powerpoint/2010/main" val="24678647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1419" y="141090"/>
            <a:ext cx="8788722" cy="651031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8895" y="3507105"/>
            <a:ext cx="9144000" cy="2600093"/>
          </a:xfrm>
          <a:effectLst>
            <a:outerShdw blurRad="63500" dist="35921" dir="2700000" algn="ctr" rotWithShape="0">
              <a:schemeClr val="tx2">
                <a:alpha val="74998"/>
              </a:schemeClr>
            </a:outerShdw>
          </a:effectLst>
        </p:spPr>
        <p:txBody>
          <a:bodyPr anchor="t"/>
          <a:lstStyle/>
          <a:p>
            <a:pPr>
              <a:defRPr/>
            </a:pP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I will lift up my eyes to the mountains;</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From [where else] shall my help come?</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My help comes from the L</a:t>
            </a:r>
            <a:r>
              <a:rPr lang="en-US" sz="2800" b="1" dirty="0">
                <a:effectLst>
                  <a:glow rad="127000">
                    <a:schemeClr val="tx1"/>
                  </a:glow>
                </a:effectLst>
                <a:latin typeface="Arial" charset="0"/>
                <a:ea typeface="ＭＳ Ｐゴシック" charset="0"/>
                <a:cs typeface="ＭＳ Ｐゴシック" charset="0"/>
              </a:rPr>
              <a:t>ORD</a:t>
            </a:r>
            <a:r>
              <a:rPr lang="en-US" sz="3200" b="1" dirty="0">
                <a:effectLst>
                  <a:glow rad="127000">
                    <a:schemeClr val="tx1"/>
                  </a:glow>
                </a:effectLst>
                <a:latin typeface="Arial" charset="0"/>
                <a:ea typeface="ＭＳ Ｐゴシック" charset="0"/>
                <a:cs typeface="ＭＳ Ｐゴシック" charset="0"/>
              </a:rPr>
              <a:t>,</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who made heaven and earth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(Ps. 121:1-2).</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p>
        </p:txBody>
      </p:sp>
      <p:sp>
        <p:nvSpPr>
          <p:cNvPr id="5" name="Rectangle 2"/>
          <p:cNvSpPr txBox="1">
            <a:spLocks noChangeArrowheads="1"/>
          </p:cNvSpPr>
          <p:nvPr/>
        </p:nvSpPr>
        <p:spPr bwMode="auto">
          <a:xfrm>
            <a:off x="0" y="6366694"/>
            <a:ext cx="9144000" cy="49130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—Charles R. Swindoll, </a:t>
            </a:r>
            <a:r>
              <a:rPr kumimoji="0" lang="en-US" sz="2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Steadfast Christianity</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4—</a:t>
            </a:r>
          </a:p>
        </p:txBody>
      </p:sp>
    </p:spTree>
    <p:extLst>
      <p:ext uri="{BB962C8B-B14F-4D97-AF65-F5344CB8AC3E}">
        <p14:creationId xmlns:p14="http://schemas.microsoft.com/office/powerpoint/2010/main" val="802124792"/>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11816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
            <a:ext cx="4595938" cy="6118166"/>
          </a:xfrm>
          <a:solidFill>
            <a:srgbClr val="000000"/>
          </a:solidFill>
          <a:effectLst>
            <a:outerShdw blurRad="63500" dist="35921" dir="2700000" algn="ctr" rotWithShape="0">
              <a:schemeClr val="tx2">
                <a:alpha val="74998"/>
              </a:schemeClr>
            </a:outerShdw>
          </a:effectLst>
        </p:spPr>
        <p:txBody>
          <a:bodyPr anchor="t"/>
          <a:lstStyle/>
          <a:p>
            <a:pPr>
              <a:defRPr/>
            </a:pP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Do you look to the peaks when you</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re in the valleys? Or are you so rutted in the valleys that you</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ve forgotten the mountains are even there? People who fail to affirm usually do so because they fail to see the Lord in the midst of it all.</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p>
        </p:txBody>
      </p:sp>
      <p:sp>
        <p:nvSpPr>
          <p:cNvPr id="5" name="Rectangle 2"/>
          <p:cNvSpPr txBox="1">
            <a:spLocks noChangeArrowheads="1"/>
          </p:cNvSpPr>
          <p:nvPr/>
        </p:nvSpPr>
        <p:spPr bwMode="auto">
          <a:xfrm>
            <a:off x="0" y="6326382"/>
            <a:ext cx="9144000" cy="49130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—Charles R. Swindoll, </a:t>
            </a:r>
            <a:r>
              <a:rPr kumimoji="0" lang="en-US" sz="2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Steadfast Christianity</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4—</a:t>
            </a:r>
          </a:p>
        </p:txBody>
      </p:sp>
    </p:spTree>
    <p:extLst>
      <p:ext uri="{BB962C8B-B14F-4D97-AF65-F5344CB8AC3E}">
        <p14:creationId xmlns:p14="http://schemas.microsoft.com/office/powerpoint/2010/main" val="1057348157"/>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D95623A-1528-B746-9900-4EFB4D3C946D}"/>
              </a:ext>
            </a:extLst>
          </p:cNvPr>
          <p:cNvPicPr>
            <a:picLocks noChangeAspect="1"/>
          </p:cNvPicPr>
          <p:nvPr/>
        </p:nvPicPr>
        <p:blipFill rotWithShape="1">
          <a:blip r:embed="rId3"/>
          <a:srcRect t="10291" b="14533"/>
          <a:stretch/>
        </p:blipFill>
        <p:spPr>
          <a:xfrm>
            <a:off x="0" y="3101304"/>
            <a:ext cx="9144000" cy="44733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3517788"/>
          </a:xfrm>
          <a:effectLst>
            <a:outerShdw blurRad="63500" dist="35921" dir="2700000" algn="ctr" rotWithShape="0">
              <a:schemeClr val="tx2">
                <a:alpha val="74998"/>
              </a:schemeClr>
            </a:outerShdw>
          </a:effectLst>
        </p:spPr>
        <p:txBody>
          <a:bodyPr anchor="t"/>
          <a:lstStyle/>
          <a:p>
            <a:pPr>
              <a:defRPr/>
            </a:pP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When we look up, we are reminded that God is not removed… not absent… not out of touch. And then we get a glimpse of the divine perspective on our circumstances—which can only be seen from the peaks, not in the valleys.</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p>
        </p:txBody>
      </p:sp>
      <p:sp>
        <p:nvSpPr>
          <p:cNvPr id="5" name="Rectangle 2"/>
          <p:cNvSpPr txBox="1">
            <a:spLocks noChangeArrowheads="1"/>
          </p:cNvSpPr>
          <p:nvPr/>
        </p:nvSpPr>
        <p:spPr bwMode="auto">
          <a:xfrm>
            <a:off x="0" y="6366694"/>
            <a:ext cx="9144000" cy="491305"/>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glow rad="127000">
                    <a:schemeClr val="tx1"/>
                  </a:glow>
                </a:effectLst>
                <a:latin typeface="Arial" charset="0"/>
                <a:ea typeface="ＭＳ Ｐゴシック" charset="0"/>
                <a:cs typeface="ＭＳ Ｐゴシック" charset="0"/>
              </a:rPr>
              <a:t>—Charles R. Swindoll, </a:t>
            </a:r>
            <a:r>
              <a:rPr lang="en-US" sz="2800" b="1" i="1" dirty="0">
                <a:effectLst>
                  <a:glow rad="127000">
                    <a:schemeClr val="tx1"/>
                  </a:glow>
                </a:effectLst>
                <a:latin typeface="Arial" charset="0"/>
                <a:ea typeface="ＭＳ Ｐゴシック" charset="0"/>
                <a:cs typeface="ＭＳ Ｐゴシック" charset="0"/>
              </a:rPr>
              <a:t>Steadfast Christianity</a:t>
            </a:r>
            <a:r>
              <a:rPr lang="en-US" sz="2800" b="1" dirty="0">
                <a:effectLst>
                  <a:glow rad="127000">
                    <a:schemeClr val="tx1"/>
                  </a:glow>
                </a:effectLst>
                <a:latin typeface="Arial" charset="0"/>
                <a:ea typeface="ＭＳ Ｐゴシック" charset="0"/>
                <a:cs typeface="ＭＳ Ｐゴシック" charset="0"/>
              </a:rPr>
              <a:t>, 4—</a:t>
            </a:r>
          </a:p>
        </p:txBody>
      </p:sp>
    </p:spTree>
    <p:extLst>
      <p:ext uri="{BB962C8B-B14F-4D97-AF65-F5344CB8AC3E}">
        <p14:creationId xmlns:p14="http://schemas.microsoft.com/office/powerpoint/2010/main" val="2172654824"/>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3" name="Picture 2"/>
          <p:cNvPicPr>
            <a:picLocks noChangeAspect="1"/>
          </p:cNvPicPr>
          <p:nvPr/>
        </p:nvPicPr>
        <p:blipFill rotWithShape="1">
          <a:blip r:embed="rId3"/>
          <a:srcRect r="1661"/>
          <a:stretch/>
        </p:blipFill>
        <p:spPr>
          <a:xfrm>
            <a:off x="-40316" y="859195"/>
            <a:ext cx="9144000" cy="5328625"/>
          </a:xfrm>
          <a:prstGeom prst="rect">
            <a:avLst/>
          </a:prstGeom>
        </p:spPr>
      </p:pic>
      <p:sp>
        <p:nvSpPr>
          <p:cNvPr id="900098" name="Rectangle 2"/>
          <p:cNvSpPr>
            <a:spLocks noGrp="1" noChangeArrowheads="1"/>
          </p:cNvSpPr>
          <p:nvPr>
            <p:ph type="ctrTitle"/>
          </p:nvPr>
        </p:nvSpPr>
        <p:spPr>
          <a:xfrm>
            <a:off x="2514571" y="1661245"/>
            <a:ext cx="6589114" cy="1447398"/>
          </a:xfrm>
          <a:solidFill>
            <a:schemeClr val="tx1"/>
          </a:solidFill>
          <a:effectLst>
            <a:outerShdw blurRad="63500" dist="35921" dir="2700000" algn="ctr" rotWithShape="0">
              <a:schemeClr val="tx2">
                <a:alpha val="74998"/>
              </a:schemeClr>
            </a:outerShdw>
          </a:effectLst>
        </p:spPr>
        <p:txBody>
          <a:bodyPr anchor="t"/>
          <a:lstStyle/>
          <a:p>
            <a:pPr algn="l">
              <a:defRPr/>
            </a:pPr>
            <a:r>
              <a:rPr lang="en-US" b="1" dirty="0">
                <a:effectLst>
                  <a:glow rad="127000">
                    <a:schemeClr val="tx1"/>
                  </a:glow>
                </a:effectLst>
                <a:latin typeface="Arial" charset="0"/>
                <a:ea typeface="ＭＳ Ｐゴシック" charset="0"/>
                <a:cs typeface="ＭＳ Ｐゴシック" charset="0"/>
              </a:rPr>
              <a:t>SEEING LIFE FROM </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GOD'S PERSPECTIVE</a:t>
            </a:r>
          </a:p>
        </p:txBody>
      </p:sp>
      <p:sp>
        <p:nvSpPr>
          <p:cNvPr id="5" name="Rectangle 2">
            <a:extLst>
              <a:ext uri="{FF2B5EF4-FFF2-40B4-BE49-F238E27FC236}">
                <a16:creationId xmlns:a16="http://schemas.microsoft.com/office/drawing/2014/main" id="{AE9508C5-B5DD-CD4B-A2D3-A2F6AE15DAAC}"/>
              </a:ext>
            </a:extLst>
          </p:cNvPr>
          <p:cNvSpPr txBox="1">
            <a:spLocks noChangeArrowheads="1"/>
          </p:cNvSpPr>
          <p:nvPr/>
        </p:nvSpPr>
        <p:spPr bwMode="auto">
          <a:xfrm>
            <a:off x="2514570" y="3108643"/>
            <a:ext cx="6624971" cy="829727"/>
          </a:xfrm>
          <a:prstGeom prst="rect">
            <a:avLst/>
          </a:prstGeom>
          <a:solidFill>
            <a:schemeClr val="tx1"/>
          </a:solid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2400" b="1" i="1" kern="0" dirty="0">
                <a:effectLst>
                  <a:glow rad="127000">
                    <a:schemeClr val="tx1"/>
                  </a:glow>
                </a:effectLst>
                <a:latin typeface="Arial" charset="0"/>
                <a:ea typeface="ＭＳ Ｐゴシック" charset="0"/>
                <a:cs typeface="ＭＳ Ｐゴシック" charset="0"/>
              </a:rPr>
              <a:t>Your life's experiences can be different when viewed from God's perspective.</a:t>
            </a:r>
          </a:p>
        </p:txBody>
      </p:sp>
    </p:spTree>
    <p:extLst>
      <p:ext uri="{BB962C8B-B14F-4D97-AF65-F5344CB8AC3E}">
        <p14:creationId xmlns:p14="http://schemas.microsoft.com/office/powerpoint/2010/main" val="1218732434"/>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5266944"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266944" y="49784"/>
            <a:ext cx="3877056" cy="6417691"/>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many of us notice when others are caught in a spiral?</a:t>
            </a:r>
          </a:p>
        </p:txBody>
      </p:sp>
    </p:spTree>
    <p:extLst>
      <p:ext uri="{BB962C8B-B14F-4D97-AF65-F5344CB8AC3E}">
        <p14:creationId xmlns:p14="http://schemas.microsoft.com/office/powerpoint/2010/main" val="784822239"/>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657128"/>
          </a:xfrm>
          <a:effectLst>
            <a:outerShdw blurRad="63500" dist="35921" dir="2700000" algn="ctr" rotWithShape="0">
              <a:schemeClr val="tx2">
                <a:alpha val="74998"/>
              </a:schemeClr>
            </a:outerShdw>
          </a:effectLst>
        </p:spPr>
        <p:txBody>
          <a:bodyPr anchor="t"/>
          <a:lstStyle/>
          <a:p>
            <a:pPr>
              <a:defRPr/>
            </a:pPr>
            <a:r>
              <a:rPr lang="en-US" sz="6000" b="1" dirty="0">
                <a:effectLst>
                  <a:glow rad="127000">
                    <a:schemeClr val="tx1"/>
                  </a:glow>
                </a:effectLst>
                <a:latin typeface="Arial" charset="0"/>
                <a:ea typeface="ＭＳ Ｐゴシック" charset="0"/>
                <a:cs typeface="ＭＳ Ｐゴシック" charset="0"/>
              </a:rPr>
              <a:t>How to Affirm Others</a:t>
            </a:r>
            <a:r>
              <a:rPr lang="en-US" sz="4800" b="1" dirty="0">
                <a:effectLst>
                  <a:glow rad="127000">
                    <a:schemeClr val="tx1"/>
                  </a:glow>
                </a:effectLst>
                <a:latin typeface="Arial" charset="0"/>
                <a:ea typeface="ＭＳ Ｐゴシック" charset="0"/>
                <a:cs typeface="ＭＳ Ｐゴシック" charset="0"/>
              </a:rPr>
              <a:t> </a:t>
            </a:r>
            <a:br>
              <a:rPr lang="en-US" sz="4800" b="1" dirty="0">
                <a:effectLst>
                  <a:glow rad="127000">
                    <a:schemeClr val="tx1"/>
                  </a:glow>
                </a:effectLst>
                <a:latin typeface="Arial" charset="0"/>
                <a:ea typeface="ＭＳ Ｐゴシック" charset="0"/>
                <a:cs typeface="ＭＳ Ｐゴシック" charset="0"/>
              </a:rPr>
            </a:br>
            <a:r>
              <a:rPr lang="en-US" sz="4000" b="1" i="1" dirty="0">
                <a:effectLst>
                  <a:glow rad="127000">
                    <a:schemeClr val="tx1"/>
                  </a:glow>
                </a:effectLst>
                <a:latin typeface="Arial" charset="0"/>
                <a:ea typeface="ＭＳ Ｐゴシック" charset="0"/>
                <a:cs typeface="ＭＳ Ｐゴシック" charset="0"/>
              </a:rPr>
              <a:t>2 Thessalonians 1:1-4</a:t>
            </a:r>
          </a:p>
        </p:txBody>
      </p:sp>
      <p:pic>
        <p:nvPicPr>
          <p:cNvPr id="2" name="Picture 1"/>
          <p:cNvPicPr>
            <a:picLocks noChangeAspect="1"/>
          </p:cNvPicPr>
          <p:nvPr/>
        </p:nvPicPr>
        <p:blipFill>
          <a:blip r:embed="rId3"/>
          <a:stretch>
            <a:fillRect/>
          </a:stretch>
        </p:blipFill>
        <p:spPr>
          <a:xfrm>
            <a:off x="-1" y="1686597"/>
            <a:ext cx="9193605" cy="5171403"/>
          </a:xfrm>
          <a:prstGeom prst="rect">
            <a:avLst/>
          </a:prstGeom>
        </p:spPr>
      </p:pic>
      <p:sp>
        <p:nvSpPr>
          <p:cNvPr id="5" name="Text Box 19">
            <a:extLst>
              <a:ext uri="{FF2B5EF4-FFF2-40B4-BE49-F238E27FC236}">
                <a16:creationId xmlns:a16="http://schemas.microsoft.com/office/drawing/2014/main" id="{A28259D5-F2F6-B24C-AA21-02226A087374}"/>
              </a:ext>
            </a:extLst>
          </p:cNvPr>
          <p:cNvSpPr txBox="1">
            <a:spLocks noChangeArrowheads="1"/>
          </p:cNvSpPr>
          <p:nvPr/>
        </p:nvSpPr>
        <p:spPr bwMode="auto">
          <a:xfrm rot="-660557">
            <a:off x="-195263" y="4791346"/>
            <a:ext cx="9588501" cy="70802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Char char="•"/>
              <a:tabLst/>
              <a:defRPr/>
            </a:pPr>
            <a:r>
              <a:rPr kumimoji="0" lang="en-GB" sz="4000" b="0" i="0" u="none" strike="noStrike" kern="1200" cap="none" spc="0" normalizeH="0" baseline="0" noProof="0" dirty="0">
                <a:ln>
                  <a:noFill/>
                </a:ln>
                <a:solidFill>
                  <a:srgbClr val="FFFFFF"/>
                </a:solidFill>
                <a:effectLst/>
                <a:uLnTx/>
                <a:uFillTx/>
                <a:latin typeface="Comic Sans MS" charset="0"/>
                <a:ea typeface="ＭＳ Ｐゴシック" charset="0"/>
              </a:rPr>
              <a:t>Three ways we can affirm others...</a:t>
            </a:r>
          </a:p>
        </p:txBody>
      </p:sp>
    </p:spTree>
    <p:extLst>
      <p:ext uri="{BB962C8B-B14F-4D97-AF65-F5344CB8AC3E}">
        <p14:creationId xmlns:p14="http://schemas.microsoft.com/office/powerpoint/2010/main" val="42593142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4" name="Picture 3" descr="7benefitsofaffirmation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329" y="2530209"/>
            <a:ext cx="9307719" cy="4342637"/>
          </a:xfrm>
          <a:prstGeom prst="rect">
            <a:avLst/>
          </a:prstGeom>
        </p:spPr>
      </p:pic>
      <p:sp>
        <p:nvSpPr>
          <p:cNvPr id="900098" name="Rectangle 2"/>
          <p:cNvSpPr>
            <a:spLocks noGrp="1" noChangeArrowheads="1"/>
          </p:cNvSpPr>
          <p:nvPr>
            <p:ph type="ctrTitle"/>
          </p:nvPr>
        </p:nvSpPr>
        <p:spPr>
          <a:xfrm>
            <a:off x="1" y="49784"/>
            <a:ext cx="9144000" cy="2278865"/>
          </a:xfrm>
          <a:effectLst>
            <a:outerShdw blurRad="63500" dist="35921" dir="2700000" algn="ctr" rotWithShape="0">
              <a:schemeClr val="tx2">
                <a:alpha val="74998"/>
              </a:schemeClr>
            </a:outerShdw>
          </a:effectLst>
        </p:spPr>
        <p:txBody>
          <a:bodyPr anchor="t"/>
          <a:lstStyle/>
          <a:p>
            <a:pPr marL="725488" indent="-725488" algn="l">
              <a:defRPr/>
            </a:pPr>
            <a:r>
              <a:rPr lang="en-US" sz="5400" b="1" dirty="0">
                <a:effectLst>
                  <a:glow rad="127000">
                    <a:schemeClr val="tx1"/>
                  </a:glow>
                </a:effectLst>
                <a:latin typeface="Arial" charset="0"/>
                <a:ea typeface="ＭＳ Ｐゴシック" charset="0"/>
                <a:cs typeface="ＭＳ Ｐゴシック" charset="0"/>
              </a:rPr>
              <a:t>I. See </a:t>
            </a:r>
            <a:r>
              <a:rPr lang="en-US" sz="8000" b="1" dirty="0">
                <a:solidFill>
                  <a:srgbClr val="FFFF00"/>
                </a:solidFill>
                <a:effectLst>
                  <a:glow rad="127000">
                    <a:schemeClr val="tx1"/>
                  </a:glow>
                </a:effectLst>
                <a:latin typeface="Arial" charset="0"/>
                <a:ea typeface="ＭＳ Ｐゴシック" charset="0"/>
                <a:cs typeface="ＭＳ Ｐゴシック" charset="0"/>
              </a:rPr>
              <a:t>God</a:t>
            </a:r>
            <a:r>
              <a:rPr lang="mr-IN" sz="8000" b="1" dirty="0">
                <a:solidFill>
                  <a:srgbClr val="FFFF00"/>
                </a:solidFill>
                <a:effectLst>
                  <a:glow rad="127000">
                    <a:schemeClr val="tx1"/>
                  </a:glow>
                </a:effectLst>
                <a:latin typeface="Arial" charset="0"/>
                <a:ea typeface="ＭＳ Ｐゴシック" charset="0"/>
                <a:cs typeface="ＭＳ Ｐゴシック" charset="0"/>
              </a:rPr>
              <a:t>'</a:t>
            </a:r>
            <a:r>
              <a:rPr lang="en-US" sz="8000" b="1" dirty="0">
                <a:solidFill>
                  <a:srgbClr val="FFFF00"/>
                </a:solidFill>
                <a:effectLst>
                  <a:glow rad="127000">
                    <a:schemeClr val="tx1"/>
                  </a:glow>
                </a:effectLst>
                <a:latin typeface="Arial" charset="0"/>
                <a:ea typeface="ＭＳ Ｐゴシック" charset="0"/>
                <a:cs typeface="ＭＳ Ｐゴシック" charset="0"/>
              </a:rPr>
              <a:t>s</a:t>
            </a:r>
            <a:r>
              <a:rPr lang="en-US" sz="8000" b="1" dirty="0">
                <a:effectLst>
                  <a:glow rad="127000">
                    <a:schemeClr val="tx1"/>
                  </a:glow>
                </a:effectLst>
                <a:latin typeface="Arial" charset="0"/>
                <a:ea typeface="ＭＳ Ｐゴシック" charset="0"/>
                <a:cs typeface="ＭＳ Ｐゴシック" charset="0"/>
              </a:rPr>
              <a:t> </a:t>
            </a:r>
            <a:r>
              <a:rPr lang="en-US" sz="5400" b="1" dirty="0">
                <a:effectLst>
                  <a:glow rad="127000">
                    <a:schemeClr val="tx1"/>
                  </a:glow>
                </a:effectLst>
                <a:latin typeface="Arial" charset="0"/>
                <a:ea typeface="ＭＳ Ｐゴシック" charset="0"/>
                <a:cs typeface="ＭＳ Ｐゴシック" charset="0"/>
              </a:rPr>
              <a:t>perspective on trials (1:1-2).</a:t>
            </a:r>
          </a:p>
        </p:txBody>
      </p:sp>
    </p:spTree>
    <p:extLst>
      <p:ext uri="{BB962C8B-B14F-4D97-AF65-F5344CB8AC3E}">
        <p14:creationId xmlns:p14="http://schemas.microsoft.com/office/powerpoint/2010/main" val="191514299"/>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469"/>
            <a:ext cx="9144000" cy="682853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870263" y="29468"/>
            <a:ext cx="5273736" cy="6828531"/>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This letter is from Paul, Silas, and Timothy. We are writing to the church in Thessalonica, to you who belong to God our </a:t>
            </a:r>
            <a:r>
              <a:rPr lang="en-US" sz="3600" b="1" dirty="0">
                <a:solidFill>
                  <a:srgbClr val="FFFF00"/>
                </a:solidFill>
                <a:effectLst>
                  <a:glow rad="127000">
                    <a:schemeClr val="tx1"/>
                  </a:glow>
                </a:effectLst>
                <a:latin typeface="Arial" charset="0"/>
                <a:ea typeface="ＭＳ Ｐゴシック" charset="0"/>
                <a:cs typeface="ＭＳ Ｐゴシック" charset="0"/>
              </a:rPr>
              <a:t>Father</a:t>
            </a:r>
            <a:r>
              <a:rPr lang="en-US" sz="3600" b="1" dirty="0">
                <a:effectLst>
                  <a:glow rad="127000">
                    <a:schemeClr val="tx1"/>
                  </a:glow>
                </a:effectLst>
                <a:latin typeface="Arial" charset="0"/>
                <a:ea typeface="ＭＳ Ｐゴシック" charset="0"/>
                <a:cs typeface="ＭＳ Ｐゴシック" charset="0"/>
              </a:rPr>
              <a:t> and the Lord </a:t>
            </a:r>
            <a:r>
              <a:rPr lang="en-US" sz="3600" b="1" dirty="0">
                <a:solidFill>
                  <a:srgbClr val="FFFF00"/>
                </a:solidFill>
                <a:effectLst>
                  <a:glow rad="127000">
                    <a:schemeClr val="tx1"/>
                  </a:glow>
                </a:effectLst>
                <a:latin typeface="Arial" charset="0"/>
                <a:ea typeface="ＭＳ Ｐゴシック" charset="0"/>
                <a:cs typeface="ＭＳ Ｐゴシック" charset="0"/>
              </a:rPr>
              <a:t>Jesus</a:t>
            </a:r>
            <a:r>
              <a:rPr lang="en-US" sz="3600" b="1" dirty="0">
                <a:effectLst>
                  <a:glow rad="127000">
                    <a:schemeClr val="tx1"/>
                  </a:glow>
                </a:effectLst>
                <a:latin typeface="Arial" charset="0"/>
                <a:ea typeface="ＭＳ Ｐゴシック" charset="0"/>
                <a:cs typeface="ＭＳ Ｐゴシック" charset="0"/>
              </a:rPr>
              <a:t> Christ. </a:t>
            </a:r>
            <a:r>
              <a:rPr lang="en-US" sz="3600" b="1" baseline="30000" dirty="0">
                <a:effectLst>
                  <a:glow rad="127000">
                    <a:schemeClr val="tx1"/>
                  </a:glow>
                </a:effectLst>
                <a:latin typeface="Arial" charset="0"/>
                <a:ea typeface="ＭＳ Ｐゴシック" charset="0"/>
                <a:cs typeface="ＭＳ Ｐゴシック" charset="0"/>
              </a:rPr>
              <a:t>2</a:t>
            </a:r>
            <a:r>
              <a:rPr lang="en-US" sz="3600" b="1" dirty="0">
                <a:effectLst>
                  <a:glow rad="127000">
                    <a:schemeClr val="tx1"/>
                  </a:glow>
                </a:effectLst>
                <a:latin typeface="Arial" charset="0"/>
                <a:ea typeface="ＭＳ Ｐゴシック" charset="0"/>
                <a:cs typeface="ＭＳ Ｐゴシック" charset="0"/>
              </a:rPr>
              <a:t>May God our </a:t>
            </a:r>
            <a:r>
              <a:rPr lang="en-US" sz="3600" b="1" dirty="0">
                <a:solidFill>
                  <a:srgbClr val="FFFF00"/>
                </a:solidFill>
                <a:effectLst>
                  <a:glow rad="127000">
                    <a:schemeClr val="tx1"/>
                  </a:glow>
                </a:effectLst>
                <a:latin typeface="Arial" charset="0"/>
                <a:ea typeface="ＭＳ Ｐゴシック" charset="0"/>
                <a:cs typeface="ＭＳ Ｐゴシック" charset="0"/>
              </a:rPr>
              <a:t>Father</a:t>
            </a:r>
            <a:r>
              <a:rPr lang="en-US" sz="3600" b="1" dirty="0">
                <a:effectLst>
                  <a:glow rad="127000">
                    <a:schemeClr val="tx1"/>
                  </a:glow>
                </a:effectLst>
                <a:latin typeface="Arial" charset="0"/>
                <a:ea typeface="ＭＳ Ｐゴシック" charset="0"/>
                <a:cs typeface="ＭＳ Ｐゴシック" charset="0"/>
              </a:rPr>
              <a:t> and the Lord </a:t>
            </a:r>
            <a:r>
              <a:rPr lang="en-US" sz="3600" b="1" dirty="0">
                <a:solidFill>
                  <a:srgbClr val="FFFF00"/>
                </a:solidFill>
                <a:effectLst>
                  <a:glow rad="127000">
                    <a:schemeClr val="tx1"/>
                  </a:glow>
                </a:effectLst>
                <a:latin typeface="Arial" charset="0"/>
                <a:ea typeface="ＭＳ Ｐゴシック" charset="0"/>
                <a:cs typeface="ＭＳ Ｐゴシック" charset="0"/>
              </a:rPr>
              <a:t>Jesus</a:t>
            </a:r>
            <a:r>
              <a:rPr lang="en-US" sz="3600" b="1" dirty="0">
                <a:effectLst>
                  <a:glow rad="127000">
                    <a:schemeClr val="tx1"/>
                  </a:glow>
                </a:effectLst>
                <a:latin typeface="Arial" charset="0"/>
                <a:ea typeface="ＭＳ Ｐゴシック" charset="0"/>
                <a:cs typeface="ＭＳ Ｐゴシック" charset="0"/>
              </a:rPr>
              <a:t> Christ give you grace and peace.</a:t>
            </a:r>
            <a:r>
              <a:rPr lang="mr-IN" sz="3600" b="1" dirty="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61262" y="5542836"/>
            <a:ext cx="3709001" cy="13151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Thessalonians 1:1-2 </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542365548"/>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 y="1185862"/>
          <a:ext cx="9144000" cy="4699905"/>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gridCol w="1524000">
                  <a:extLst>
                    <a:ext uri="{9D8B030D-6E8A-4147-A177-3AD203B41FA5}">
                      <a16:colId xmlns:a16="http://schemas.microsoft.com/office/drawing/2014/main" val="20004"/>
                    </a:ext>
                  </a:extLst>
                </a:gridCol>
                <a:gridCol w="1524000">
                  <a:extLst>
                    <a:ext uri="{9D8B030D-6E8A-4147-A177-3AD203B41FA5}">
                      <a16:colId xmlns:a16="http://schemas.microsoft.com/office/drawing/2014/main" val="20005"/>
                    </a:ext>
                  </a:extLst>
                </a:gridCol>
              </a:tblGrid>
              <a:tr h="939981">
                <a:tc gridSpan="6">
                  <a:txBody>
                    <a:bodyPr/>
                    <a:lstStyle/>
                    <a:p>
                      <a:pPr algn="ctr">
                        <a:spcAft>
                          <a:spcPts val="0"/>
                        </a:spcAft>
                        <a:tabLst>
                          <a:tab pos="457200" algn="l"/>
                        </a:tabLst>
                      </a:pPr>
                      <a:r>
                        <a:rPr lang="en-US" sz="3200" b="1" dirty="0">
                          <a:solidFill>
                            <a:srgbClr val="FFFFFF"/>
                          </a:solidFill>
                          <a:effectLst/>
                          <a:latin typeface="Arial"/>
                          <a:ea typeface="Times New Roman"/>
                          <a:cs typeface="Arial"/>
                        </a:rPr>
                        <a:t>Focus on God in the Thessalonian Epistles</a:t>
                      </a:r>
                      <a:endParaRPr lang="en-US" sz="4400" b="1" dirty="0">
                        <a:effectLst/>
                        <a:latin typeface="Arial"/>
                        <a:ea typeface="Times New Roman"/>
                        <a:cs typeface="Arial"/>
                      </a:endParaRPr>
                    </a:p>
                  </a:txBody>
                  <a:tcPr marL="68580" marR="68580" marT="0" marB="0" anchor="c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39981">
                <a:tc>
                  <a:txBody>
                    <a:bodyPr/>
                    <a:lstStyle/>
                    <a:p>
                      <a:pPr algn="ctr">
                        <a:spcAft>
                          <a:spcPts val="0"/>
                        </a:spcAft>
                        <a:tabLst>
                          <a:tab pos="457200" algn="l"/>
                        </a:tabLst>
                      </a:pPr>
                      <a:r>
                        <a:rPr lang="en-US" sz="2400" b="1">
                          <a:effectLst/>
                          <a:latin typeface="Arial"/>
                          <a:ea typeface="Times New Roman"/>
                          <a:cs typeface="Arial"/>
                        </a:rPr>
                        <a:t>Total Verses</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mr-IN" sz="2400" b="1" dirty="0">
                          <a:effectLst/>
                          <a:latin typeface="Arial"/>
                          <a:ea typeface="Times New Roman"/>
                          <a:cs typeface="Arial"/>
                        </a:rPr>
                        <a:t>"</a:t>
                      </a:r>
                      <a:r>
                        <a:rPr lang="en-US" sz="2400" b="1" dirty="0">
                          <a:effectLst/>
                          <a:latin typeface="Arial"/>
                          <a:ea typeface="Times New Roman"/>
                          <a:cs typeface="Arial"/>
                        </a:rPr>
                        <a:t>God</a:t>
                      </a:r>
                      <a:r>
                        <a:rPr lang="mr-IN" sz="2400" b="1" dirty="0">
                          <a:effectLst/>
                          <a:latin typeface="Arial"/>
                          <a:ea typeface="Times New Roman"/>
                          <a:cs typeface="Arial"/>
                        </a:rPr>
                        <a:t>"</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mr-IN" sz="2400" b="1" dirty="0">
                          <a:effectLst/>
                          <a:latin typeface="Arial"/>
                          <a:ea typeface="Times New Roman"/>
                          <a:cs typeface="Arial"/>
                        </a:rPr>
                        <a:t>"</a:t>
                      </a:r>
                      <a:r>
                        <a:rPr lang="en-US" sz="2400" b="1" dirty="0">
                          <a:effectLst/>
                          <a:latin typeface="Arial"/>
                          <a:ea typeface="Times New Roman"/>
                          <a:cs typeface="Arial"/>
                        </a:rPr>
                        <a:t>Lord</a:t>
                      </a:r>
                      <a:r>
                        <a:rPr lang="mr-IN" sz="2400" b="1" dirty="0">
                          <a:effectLst/>
                          <a:latin typeface="Arial"/>
                          <a:ea typeface="Times New Roman"/>
                          <a:cs typeface="Arial"/>
                        </a:rPr>
                        <a:t>"</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mr-IN" sz="2400" b="1" dirty="0">
                          <a:effectLst/>
                          <a:latin typeface="Arial"/>
                          <a:ea typeface="Times New Roman"/>
                          <a:cs typeface="Arial"/>
                        </a:rPr>
                        <a:t>"</a:t>
                      </a:r>
                      <a:r>
                        <a:rPr lang="en-US" sz="2400" b="1" dirty="0">
                          <a:effectLst/>
                          <a:latin typeface="Arial"/>
                          <a:ea typeface="Times New Roman"/>
                          <a:cs typeface="Arial"/>
                        </a:rPr>
                        <a:t>Jesus</a:t>
                      </a:r>
                      <a:r>
                        <a:rPr lang="mr-IN" sz="2400" b="1" dirty="0">
                          <a:effectLst/>
                          <a:latin typeface="Arial"/>
                          <a:ea typeface="Times New Roman"/>
                          <a:cs typeface="Arial"/>
                        </a:rPr>
                        <a:t>"</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mr-IN" sz="2400" b="1" dirty="0">
                          <a:effectLst/>
                          <a:latin typeface="Arial"/>
                          <a:ea typeface="Times New Roman"/>
                          <a:cs typeface="Arial"/>
                        </a:rPr>
                        <a:t>"</a:t>
                      </a:r>
                      <a:r>
                        <a:rPr lang="en-US" sz="2400" b="1" dirty="0">
                          <a:effectLst/>
                          <a:latin typeface="Arial"/>
                          <a:ea typeface="Times New Roman"/>
                          <a:cs typeface="Arial"/>
                        </a:rPr>
                        <a:t>Christ</a:t>
                      </a:r>
                      <a:r>
                        <a:rPr lang="mr-IN" sz="2400" b="1" dirty="0">
                          <a:effectLst/>
                          <a:latin typeface="Arial"/>
                          <a:ea typeface="Times New Roman"/>
                          <a:cs typeface="Arial"/>
                        </a:rPr>
                        <a:t>"</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Total</a:t>
                      </a:r>
                      <a:endParaRPr lang="en-US" sz="3600" b="1" dirty="0">
                        <a:effectLst/>
                        <a:latin typeface="Arial"/>
                        <a:ea typeface="Times New Roman"/>
                        <a:cs typeface="Arial"/>
                      </a:endParaRPr>
                    </a:p>
                  </a:txBody>
                  <a:tcPr marL="68580" marR="68580" marT="0" marB="0" anchor="ctr"/>
                </a:tc>
                <a:extLst>
                  <a:ext uri="{0D108BD9-81ED-4DB2-BD59-A6C34878D82A}">
                    <a16:rowId xmlns:a16="http://schemas.microsoft.com/office/drawing/2014/main" val="10001"/>
                  </a:ext>
                </a:extLst>
              </a:tr>
              <a:tr h="939981">
                <a:tc>
                  <a:txBody>
                    <a:bodyPr/>
                    <a:lstStyle/>
                    <a:p>
                      <a:pPr algn="ctr">
                        <a:spcAft>
                          <a:spcPts val="0"/>
                        </a:spcAft>
                        <a:tabLst>
                          <a:tab pos="457200" algn="l"/>
                        </a:tabLst>
                      </a:pPr>
                      <a:r>
                        <a:rPr lang="en-US" sz="2400" b="1" dirty="0">
                          <a:effectLst/>
                          <a:latin typeface="Arial"/>
                          <a:ea typeface="Times New Roman"/>
                          <a:cs typeface="Arial"/>
                        </a:rPr>
                        <a:t>1 Thess. (89)</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36</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24</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16</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10</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86</a:t>
                      </a:r>
                      <a:endParaRPr lang="en-US" sz="3600" b="1" dirty="0">
                        <a:effectLst/>
                        <a:latin typeface="Arial"/>
                        <a:ea typeface="Times New Roman"/>
                        <a:cs typeface="Arial"/>
                      </a:endParaRPr>
                    </a:p>
                  </a:txBody>
                  <a:tcPr marL="68580" marR="68580" marT="0" marB="0" anchor="ctr"/>
                </a:tc>
                <a:extLst>
                  <a:ext uri="{0D108BD9-81ED-4DB2-BD59-A6C34878D82A}">
                    <a16:rowId xmlns:a16="http://schemas.microsoft.com/office/drawing/2014/main" val="10002"/>
                  </a:ext>
                </a:extLst>
              </a:tr>
              <a:tr h="939981">
                <a:tc>
                  <a:txBody>
                    <a:bodyPr/>
                    <a:lstStyle/>
                    <a:p>
                      <a:pPr algn="ctr">
                        <a:spcAft>
                          <a:spcPts val="0"/>
                        </a:spcAft>
                        <a:tabLst>
                          <a:tab pos="457200" algn="l"/>
                        </a:tabLst>
                      </a:pPr>
                      <a:r>
                        <a:rPr lang="en-US" sz="2400" b="1">
                          <a:effectLst/>
                          <a:latin typeface="Arial"/>
                          <a:ea typeface="Times New Roman"/>
                          <a:cs typeface="Arial"/>
                        </a:rPr>
                        <a:t>2 Thess. (47)</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18</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22</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13</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10</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63</a:t>
                      </a:r>
                      <a:endParaRPr lang="en-US" sz="3600" b="1">
                        <a:effectLst/>
                        <a:latin typeface="Arial"/>
                        <a:ea typeface="Times New Roman"/>
                        <a:cs typeface="Arial"/>
                      </a:endParaRPr>
                    </a:p>
                  </a:txBody>
                  <a:tcPr marL="68580" marR="68580" marT="0" marB="0" anchor="ctr"/>
                </a:tc>
                <a:extLst>
                  <a:ext uri="{0D108BD9-81ED-4DB2-BD59-A6C34878D82A}">
                    <a16:rowId xmlns:a16="http://schemas.microsoft.com/office/drawing/2014/main" val="10003"/>
                  </a:ext>
                </a:extLst>
              </a:tr>
              <a:tr h="939981">
                <a:tc>
                  <a:txBody>
                    <a:bodyPr/>
                    <a:lstStyle/>
                    <a:p>
                      <a:pPr algn="ctr">
                        <a:spcAft>
                          <a:spcPts val="0"/>
                        </a:spcAft>
                        <a:tabLst>
                          <a:tab pos="457200" algn="l"/>
                        </a:tabLst>
                      </a:pPr>
                      <a:r>
                        <a:rPr lang="en-US" sz="2400" b="1">
                          <a:effectLst/>
                          <a:latin typeface="Arial"/>
                          <a:ea typeface="Times New Roman"/>
                          <a:cs typeface="Arial"/>
                        </a:rPr>
                        <a:t>Total (136)</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54</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46</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29</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20</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149</a:t>
                      </a:r>
                      <a:endParaRPr lang="en-US" sz="3600" b="1" dirty="0">
                        <a:effectLst/>
                        <a:latin typeface="Arial"/>
                        <a:ea typeface="Times New Roman"/>
                        <a:cs typeface="Arial"/>
                      </a:endParaRPr>
                    </a:p>
                  </a:txBody>
                  <a:tcPr marL="68580" marR="68580" marT="0" marB="0" anchor="ctr"/>
                </a:tc>
                <a:extLst>
                  <a:ext uri="{0D108BD9-81ED-4DB2-BD59-A6C34878D82A}">
                    <a16:rowId xmlns:a16="http://schemas.microsoft.com/office/drawing/2014/main" val="10004"/>
                  </a:ext>
                </a:extLst>
              </a:tr>
            </a:tbl>
          </a:graphicData>
        </a:graphic>
      </p:graphicFrame>
      <p:sp>
        <p:nvSpPr>
          <p:cNvPr id="3" name="Text Box 5"/>
          <p:cNvSpPr txBox="1">
            <a:spLocks noChangeArrowheads="1"/>
          </p:cNvSpPr>
          <p:nvPr/>
        </p:nvSpPr>
        <p:spPr bwMode="auto">
          <a:xfrm>
            <a:off x="8278813" y="60323"/>
            <a:ext cx="81121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215</a:t>
            </a:r>
            <a:endParaRPr kumimoji="0" lang="en-US" sz="2400" b="0" i="0" u="none" strike="noStrike" kern="1200" cap="none" spc="0" normalizeH="0" baseline="0" noProof="0" dirty="0">
              <a:ln>
                <a:noFill/>
              </a:ln>
              <a:solidFill>
                <a:srgbClr val="EAEAEA"/>
              </a:solidFill>
              <a:effectLst/>
              <a:uLnTx/>
              <a:uFillTx/>
              <a:latin typeface="Arial" charset="0"/>
              <a:ea typeface="ＭＳ Ｐゴシック" charset="0"/>
              <a:cs typeface="Arial" charset="0"/>
            </a:endParaRPr>
          </a:p>
        </p:txBody>
      </p:sp>
      <p:sp>
        <p:nvSpPr>
          <p:cNvPr id="7" name="Rectangle 6"/>
          <p:cNvSpPr/>
          <p:nvPr/>
        </p:nvSpPr>
        <p:spPr>
          <a:xfrm>
            <a:off x="-1724" y="6132350"/>
            <a:ext cx="9145724" cy="707886"/>
          </a:xfrm>
          <a:prstGeom prst="rect">
            <a:avLst/>
          </a:prstGeom>
          <a:noFill/>
          <a:ln>
            <a:no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Number of Greek occurrences from </a:t>
            </a:r>
            <a:r>
              <a:rPr kumimoji="0" lang="en-US" sz="2000" b="1" i="0" u="none" strike="noStrike" kern="1200" cap="none" spc="0" normalizeH="0" baseline="0" noProof="0" dirty="0" err="1">
                <a:ln>
                  <a:noFill/>
                </a:ln>
                <a:solidFill>
                  <a:srgbClr val="EAEAEA"/>
                </a:solidFill>
                <a:effectLst/>
                <a:uLnTx/>
                <a:uFillTx/>
                <a:latin typeface="Arial" charset="0"/>
                <a:ea typeface="ＭＳ Ｐゴシック" charset="0"/>
                <a:cs typeface="Arial" charset="0"/>
              </a:rPr>
              <a:t>Elwell</a:t>
            </a:r>
            <a:r>
              <a:rPr kumimoji="0" lang="en-US" sz="20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 &amp; Yarbrough, </a:t>
            </a:r>
            <a:br>
              <a:rPr kumimoji="0" lang="en-US" sz="20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br>
            <a:r>
              <a:rPr kumimoji="0" lang="en-US" sz="2000" b="1" i="1" u="none" strike="noStrike" kern="1200" cap="none" spc="0" normalizeH="0" baseline="0" noProof="0" dirty="0">
                <a:ln>
                  <a:noFill/>
                </a:ln>
                <a:solidFill>
                  <a:srgbClr val="EAEAEA"/>
                </a:solidFill>
                <a:effectLst/>
                <a:uLnTx/>
                <a:uFillTx/>
                <a:latin typeface="Arial" charset="0"/>
                <a:ea typeface="ＭＳ Ｐゴシック" charset="0"/>
                <a:cs typeface="Arial" charset="0"/>
              </a:rPr>
              <a:t>Encountering the New Testament</a:t>
            </a:r>
            <a:r>
              <a:rPr kumimoji="0" lang="en-US" sz="20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 332 </a:t>
            </a:r>
          </a:p>
        </p:txBody>
      </p:sp>
      <p:sp>
        <p:nvSpPr>
          <p:cNvPr id="2" name="Title 1"/>
          <p:cNvSpPr>
            <a:spLocks noGrp="1"/>
          </p:cNvSpPr>
          <p:nvPr>
            <p:ph type="title"/>
          </p:nvPr>
        </p:nvSpPr>
        <p:spPr>
          <a:xfrm>
            <a:off x="0" y="0"/>
            <a:ext cx="9145724" cy="1378250"/>
          </a:xfrm>
          <a:solidFill>
            <a:srgbClr val="660066"/>
          </a:solidFill>
          <a:ln w="12700">
            <a:solidFill>
              <a:schemeClr val="bg1"/>
            </a:solidFill>
          </a:ln>
        </p:spPr>
        <p:txBody>
          <a:bodyPr/>
          <a:lstStyle/>
          <a:p>
            <a:r>
              <a:rPr lang="en-US" sz="3200" b="1" dirty="0"/>
              <a:t>Paul</a:t>
            </a:r>
            <a:r>
              <a:rPr lang="mr-IN" sz="3200" b="1" dirty="0"/>
              <a:t>'</a:t>
            </a:r>
            <a:r>
              <a:rPr lang="en-US" sz="3200" b="1" dirty="0"/>
              <a:t>s Advice to Troubled Thessalonians: </a:t>
            </a:r>
            <a:r>
              <a:rPr lang="en-US" b="1" dirty="0"/>
              <a:t>Focus on God!</a:t>
            </a:r>
          </a:p>
        </p:txBody>
      </p:sp>
      <p:sp>
        <p:nvSpPr>
          <p:cNvPr id="4" name="Oval 3">
            <a:extLst>
              <a:ext uri="{FF2B5EF4-FFF2-40B4-BE49-F238E27FC236}">
                <a16:creationId xmlns:a16="http://schemas.microsoft.com/office/drawing/2014/main" id="{45567B09-DA35-1B4B-9CAE-AE185E3ED1C6}"/>
              </a:ext>
            </a:extLst>
          </p:cNvPr>
          <p:cNvSpPr/>
          <p:nvPr/>
        </p:nvSpPr>
        <p:spPr bwMode="auto">
          <a:xfrm>
            <a:off x="96819" y="4908836"/>
            <a:ext cx="1333948" cy="1183341"/>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 name="Oval 7">
            <a:extLst>
              <a:ext uri="{FF2B5EF4-FFF2-40B4-BE49-F238E27FC236}">
                <a16:creationId xmlns:a16="http://schemas.microsoft.com/office/drawing/2014/main" id="{B7240CC5-9466-5640-A5B8-4DA01BDA9666}"/>
              </a:ext>
            </a:extLst>
          </p:cNvPr>
          <p:cNvSpPr/>
          <p:nvPr/>
        </p:nvSpPr>
        <p:spPr bwMode="auto">
          <a:xfrm>
            <a:off x="7756264" y="4865806"/>
            <a:ext cx="1333948" cy="1183341"/>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4159968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ppt_x"/>
                                          </p:val>
                                        </p:tav>
                                        <p:tav tm="100000">
                                          <p:val>
                                            <p:strVal val="#ppt_x"/>
                                          </p:val>
                                        </p:tav>
                                      </p:tavLst>
                                    </p:anim>
                                    <p:anim calcmode="lin" valueType="num">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a:extLst>
              <a:ext uri="{28A0092B-C50C-407E-A947-70E740481C1C}">
                <a14:useLocalDpi xmlns:a14="http://schemas.microsoft.com/office/drawing/2010/main" val="0"/>
              </a:ext>
            </a:extLst>
          </a:blip>
          <a:srcRect l="24847"/>
          <a:stretch/>
        </p:blipFill>
        <p:spPr>
          <a:xfrm>
            <a:off x="-18654" y="0"/>
            <a:ext cx="9162653" cy="6858000"/>
          </a:xfrm>
          <a:prstGeom prst="rect">
            <a:avLst/>
          </a:prstGeom>
        </p:spPr>
      </p:pic>
      <p:sp>
        <p:nvSpPr>
          <p:cNvPr id="2" name="Title 1"/>
          <p:cNvSpPr>
            <a:spLocks noGrp="1"/>
          </p:cNvSpPr>
          <p:nvPr>
            <p:ph type="ctrTitle"/>
          </p:nvPr>
        </p:nvSpPr>
        <p:spPr>
          <a:xfrm>
            <a:off x="-18653" y="2307"/>
            <a:ext cx="9162651" cy="1397996"/>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Prophecy</a:t>
            </a:r>
            <a:br>
              <a:rPr lang="en-US" sz="3600" b="1" dirty="0">
                <a:solidFill>
                  <a:schemeClr val="bg1"/>
                </a:solidFill>
                <a:effectLst>
                  <a:glow rad="101600">
                    <a:schemeClr val="tx1">
                      <a:alpha val="99000"/>
                    </a:schemeClr>
                  </a:glow>
                </a:effectLst>
                <a:latin typeface="Arial"/>
                <a:cs typeface="Arial"/>
              </a:rPr>
            </a:br>
            <a:r>
              <a:rPr lang="en-US" sz="3600" b="1" dirty="0">
                <a:solidFill>
                  <a:schemeClr val="bg1"/>
                </a:solidFill>
                <a:effectLst>
                  <a:glow rad="101600">
                    <a:schemeClr val="tx1">
                      <a:alpha val="99000"/>
                    </a:schemeClr>
                  </a:glow>
                </a:effectLst>
                <a:latin typeface="Arial"/>
                <a:cs typeface="Arial"/>
              </a:rPr>
              <a:t>(Lord, Deity) </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Our Master is called “Lord” 22 times in three short chapters of only 47 verses (Elwell &amp; Yarbrough, </a:t>
            </a:r>
            <a:r>
              <a:rPr kumimoji="0" lang="en-US" sz="2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Encountering the New Testament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332), emphasizing his authority/power (1:7; 2:8) and deity as he is equal with the Father (1:12).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27a</a:t>
            </a:r>
          </a:p>
        </p:txBody>
      </p:sp>
      <p:sp>
        <p:nvSpPr>
          <p:cNvPr id="7" name="Rectangle 2">
            <a:extLst>
              <a:ext uri="{FF2B5EF4-FFF2-40B4-BE49-F238E27FC236}">
                <a16:creationId xmlns:a16="http://schemas.microsoft.com/office/drawing/2014/main" id="{B2BBC232-77F8-FA4C-8207-C611581843BC}"/>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Thessalonians</a:t>
            </a:r>
          </a:p>
        </p:txBody>
      </p:sp>
    </p:spTree>
    <p:extLst>
      <p:ext uri="{BB962C8B-B14F-4D97-AF65-F5344CB8AC3E}">
        <p14:creationId xmlns:p14="http://schemas.microsoft.com/office/powerpoint/2010/main" val="58830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792480"/>
            <a:ext cx="9144000" cy="6065520"/>
          </a:xfrm>
          <a:prstGeom prst="rect">
            <a:avLst/>
          </a:prstGeom>
        </p:spPr>
      </p:pic>
      <p:sp>
        <p:nvSpPr>
          <p:cNvPr id="900098" name="Rectangle 2"/>
          <p:cNvSpPr>
            <a:spLocks noGrp="1" noChangeArrowheads="1"/>
          </p:cNvSpPr>
          <p:nvPr>
            <p:ph type="ctrTitle"/>
          </p:nvPr>
        </p:nvSpPr>
        <p:spPr>
          <a:xfrm>
            <a:off x="0" y="49783"/>
            <a:ext cx="9144000" cy="1441743"/>
          </a:xfrm>
          <a:solidFill>
            <a:schemeClr val="tx1"/>
          </a:solidFill>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We also need to help others focus on the Lord in their difficulty </a:t>
            </a:r>
          </a:p>
        </p:txBody>
      </p:sp>
    </p:spTree>
    <p:extLst>
      <p:ext uri="{BB962C8B-B14F-4D97-AF65-F5344CB8AC3E}">
        <p14:creationId xmlns:p14="http://schemas.microsoft.com/office/powerpoint/2010/main" val="514751985"/>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Romans 8:28</a:t>
            </a:r>
          </a:p>
        </p:txBody>
      </p:sp>
      <p:pic>
        <p:nvPicPr>
          <p:cNvPr id="3" name="Picture 2"/>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5084159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Voltaire (1694-1778)</a:t>
            </a:r>
          </a:p>
        </p:txBody>
      </p:sp>
      <p:pic>
        <p:nvPicPr>
          <p:cNvPr id="2" name="Picture 1"/>
          <p:cNvPicPr>
            <a:picLocks noChangeAspect="1"/>
          </p:cNvPicPr>
          <p:nvPr/>
        </p:nvPicPr>
        <p:blipFill>
          <a:blip r:embed="rId3"/>
          <a:stretch>
            <a:fillRect/>
          </a:stretch>
        </p:blipFill>
        <p:spPr>
          <a:xfrm>
            <a:off x="54636" y="977900"/>
            <a:ext cx="9139476" cy="5129298"/>
          </a:xfrm>
          <a:prstGeom prst="rect">
            <a:avLst/>
          </a:prstGeom>
        </p:spPr>
      </p:pic>
      <p:pic>
        <p:nvPicPr>
          <p:cNvPr id="3" name="Picture 2"/>
          <p:cNvPicPr>
            <a:picLocks noChangeAspect="1"/>
          </p:cNvPicPr>
          <p:nvPr/>
        </p:nvPicPr>
        <p:blipFill>
          <a:blip r:embed="rId4"/>
          <a:stretch>
            <a:fillRect/>
          </a:stretch>
        </p:blipFill>
        <p:spPr>
          <a:xfrm rot="20514466">
            <a:off x="798599" y="1432077"/>
            <a:ext cx="2794000" cy="5588000"/>
          </a:xfrm>
          <a:prstGeom prst="rect">
            <a:avLst/>
          </a:prstGeom>
        </p:spPr>
      </p:pic>
    </p:spTree>
    <p:extLst>
      <p:ext uri="{BB962C8B-B14F-4D97-AF65-F5344CB8AC3E}">
        <p14:creationId xmlns:p14="http://schemas.microsoft.com/office/powerpoint/2010/main" val="13906273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453246" y="49784"/>
            <a:ext cx="4690753"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Dr. Pangloss</a:t>
            </a:r>
          </a:p>
        </p:txBody>
      </p:sp>
      <p:pic>
        <p:nvPicPr>
          <p:cNvPr id="5" name="Picture 4"/>
          <p:cNvPicPr>
            <a:picLocks noChangeAspect="1"/>
          </p:cNvPicPr>
          <p:nvPr/>
        </p:nvPicPr>
        <p:blipFill>
          <a:blip r:embed="rId3"/>
          <a:stretch>
            <a:fillRect/>
          </a:stretch>
        </p:blipFill>
        <p:spPr>
          <a:xfrm>
            <a:off x="0" y="0"/>
            <a:ext cx="4453247" cy="6858000"/>
          </a:xfrm>
          <a:prstGeom prst="rect">
            <a:avLst/>
          </a:prstGeom>
        </p:spPr>
      </p:pic>
      <p:pic>
        <p:nvPicPr>
          <p:cNvPr id="7" name="Picture 6"/>
          <p:cNvPicPr>
            <a:picLocks noChangeAspect="1"/>
          </p:cNvPicPr>
          <p:nvPr/>
        </p:nvPicPr>
        <p:blipFill>
          <a:blip r:embed="rId4"/>
          <a:stretch>
            <a:fillRect/>
          </a:stretch>
        </p:blipFill>
        <p:spPr>
          <a:xfrm>
            <a:off x="3723685" y="1136383"/>
            <a:ext cx="5226297" cy="4505428"/>
          </a:xfrm>
          <a:prstGeom prst="rect">
            <a:avLst/>
          </a:prstGeom>
        </p:spPr>
      </p:pic>
      <p:grpSp>
        <p:nvGrpSpPr>
          <p:cNvPr id="9" name="Group 8"/>
          <p:cNvGrpSpPr/>
          <p:nvPr/>
        </p:nvGrpSpPr>
        <p:grpSpPr>
          <a:xfrm>
            <a:off x="2478400" y="3843819"/>
            <a:ext cx="4539307" cy="3212924"/>
            <a:chOff x="2478400" y="3843819"/>
            <a:chExt cx="4539307" cy="3212924"/>
          </a:xfrm>
        </p:grpSpPr>
        <p:sp>
          <p:nvSpPr>
            <p:cNvPr id="8" name="Rectangular Callout 7"/>
            <p:cNvSpPr/>
            <p:nvPr/>
          </p:nvSpPr>
          <p:spPr bwMode="auto">
            <a:xfrm rot="11750463">
              <a:off x="2730925" y="3884710"/>
              <a:ext cx="4286782" cy="2434435"/>
            </a:xfrm>
            <a:prstGeom prst="wedgeRectCallout">
              <a:avLst>
                <a:gd name="adj1" fmla="val -20846"/>
                <a:gd name="adj2" fmla="val 74555"/>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128"/>
                <a:cs typeface="ＭＳ Ｐゴシック" charset="-128"/>
              </a:endParaRPr>
            </a:p>
          </p:txBody>
        </p:sp>
        <p:sp>
          <p:nvSpPr>
            <p:cNvPr id="10" name="Rectangle 2"/>
            <p:cNvSpPr txBox="1">
              <a:spLocks noChangeArrowheads="1"/>
            </p:cNvSpPr>
            <p:nvPr/>
          </p:nvSpPr>
          <p:spPr bwMode="auto">
            <a:xfrm rot="1036922">
              <a:off x="2478400" y="3843819"/>
              <a:ext cx="4491727" cy="321292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mr-IN" sz="4800" b="1" i="0" u="none" strike="noStrike" kern="1200" cap="none" spc="0" normalizeH="0" baseline="0" noProof="0" dirty="0">
                  <a:ln>
                    <a:noFill/>
                  </a:ln>
                  <a:solidFill>
                    <a:srgbClr val="0000FF"/>
                  </a:solidFill>
                  <a:effectLst/>
                  <a:uLnTx/>
                  <a:uFillTx/>
                  <a:latin typeface="Arial" charset="0"/>
                  <a:ea typeface="ＭＳ Ｐゴシック" charset="0"/>
                  <a:cs typeface="ＭＳ Ｐゴシック" charset="0"/>
                </a:rPr>
                <a:t>"</a:t>
              </a:r>
              <a:r>
                <a:rPr kumimoji="0" lang="en-US" sz="4800" b="1" i="0" u="none" strike="noStrike" kern="1200" cap="none" spc="0" normalizeH="0" baseline="0" noProof="0" dirty="0">
                  <a:ln>
                    <a:noFill/>
                  </a:ln>
                  <a:solidFill>
                    <a:srgbClr val="0000FF"/>
                  </a:solidFill>
                  <a:effectLst/>
                  <a:uLnTx/>
                  <a:uFillTx/>
                  <a:latin typeface="Arial" charset="0"/>
                  <a:ea typeface="ＭＳ Ｐゴシック" charset="0"/>
                  <a:cs typeface="ＭＳ Ｐゴシック" charset="0"/>
                </a:rPr>
                <a:t>Well, all things work for good!</a:t>
              </a:r>
              <a:r>
                <a:rPr kumimoji="0" lang="mr-IN" sz="4800" b="1" i="0" u="none" strike="noStrike" kern="1200" cap="none" spc="0" normalizeH="0" baseline="0" noProof="0" dirty="0">
                  <a:ln>
                    <a:noFill/>
                  </a:ln>
                  <a:solidFill>
                    <a:srgbClr val="0000FF"/>
                  </a:solidFill>
                  <a:effectLst/>
                  <a:uLnTx/>
                  <a:uFillTx/>
                  <a:latin typeface="Arial" charset="0"/>
                  <a:ea typeface="ＭＳ Ｐゴシック" charset="0"/>
                  <a:cs typeface="ＭＳ Ｐゴシック" charset="0"/>
                </a:rPr>
                <a:t>"</a:t>
              </a:r>
              <a:endParaRPr kumimoji="0" lang="en-US" sz="4800" b="1" i="0" u="none" strike="noStrike" kern="1200" cap="none" spc="0" normalizeH="0" baseline="0" noProof="0" dirty="0">
                <a:ln>
                  <a:noFill/>
                </a:ln>
                <a:solidFill>
                  <a:srgbClr val="0000FF"/>
                </a:solidFill>
                <a:effectLst/>
                <a:uLnTx/>
                <a:uFillTx/>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8983065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Romans 8:28</a:t>
            </a:r>
          </a:p>
        </p:txBody>
      </p:sp>
      <p:pic>
        <p:nvPicPr>
          <p:cNvPr id="4" name="Picture 3"/>
          <p:cNvPicPr>
            <a:picLocks noChangeAspect="1"/>
          </p:cNvPicPr>
          <p:nvPr/>
        </p:nvPicPr>
        <p:blipFill>
          <a:blip r:embed="rId3"/>
          <a:stretch>
            <a:fillRect/>
          </a:stretch>
        </p:blipFill>
        <p:spPr>
          <a:xfrm>
            <a:off x="1143000" y="0"/>
            <a:ext cx="6858000" cy="6858000"/>
          </a:xfrm>
          <a:prstGeom prst="rect">
            <a:avLst/>
          </a:prstGeom>
        </p:spPr>
      </p:pic>
    </p:spTree>
    <p:extLst>
      <p:ext uri="{BB962C8B-B14F-4D97-AF65-F5344CB8AC3E}">
        <p14:creationId xmlns:p14="http://schemas.microsoft.com/office/powerpoint/2010/main" val="311426656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0000"/>
          </a:solidFill>
        </p:spPr>
        <p:txBody>
          <a:bodyPr/>
          <a:lstStyle/>
          <a:p>
            <a:r>
              <a:rPr lang="en-US"/>
              <a:t>Romans 8:28 </a:t>
            </a:r>
            <a:r>
              <a:rPr lang="en-US" sz="3200" b="1"/>
              <a:t>NIV</a:t>
            </a:r>
            <a:endParaRPr lang="en-US" b="1"/>
          </a:p>
        </p:txBody>
      </p:sp>
      <p:sp>
        <p:nvSpPr>
          <p:cNvPr id="3" name="Title 1"/>
          <p:cNvSpPr txBox="1">
            <a:spLocks/>
          </p:cNvSpPr>
          <p:nvPr/>
        </p:nvSpPr>
        <p:spPr bwMode="auto">
          <a:xfrm>
            <a:off x="0" y="1844824"/>
            <a:ext cx="9144000" cy="331236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mr-IN"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ＭＳ Ｐゴシック" pitchFamily="-111" charset="-128"/>
              </a:rPr>
              <a:t>"</a:t>
            </a:r>
            <a:r>
              <a:rPr kumimoji="0" lang="en-SG"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ＭＳ Ｐゴシック" pitchFamily="-111" charset="-128"/>
              </a:rPr>
              <a:t>And we know that in all things </a:t>
            </a:r>
            <a:br>
              <a:rPr kumimoji="0" lang="en-SG"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ＭＳ Ｐゴシック" pitchFamily="-111" charset="-128"/>
              </a:rPr>
            </a:br>
            <a:r>
              <a:rPr kumimoji="0" lang="en-SG" sz="5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a:ea typeface="ＭＳ Ｐゴシック" pitchFamily="-111" charset="-128"/>
              </a:rPr>
              <a:t>God works for the good</a:t>
            </a:r>
            <a:r>
              <a:rPr kumimoji="0" lang="en-SG" sz="5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ＭＳ Ｐゴシック" pitchFamily="-111" charset="-128"/>
              </a:rPr>
              <a:t> </a:t>
            </a:r>
            <a:br>
              <a:rPr kumimoji="0" lang="en-SG"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ＭＳ Ｐゴシック" pitchFamily="-111" charset="-128"/>
              </a:rPr>
            </a:br>
            <a:r>
              <a:rPr kumimoji="0" lang="en-SG"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ＭＳ Ｐゴシック" pitchFamily="-111" charset="-128"/>
              </a:rPr>
              <a:t>of those who </a:t>
            </a:r>
            <a:r>
              <a:rPr kumimoji="0" lang="en-SG" sz="36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a:ea typeface="ＭＳ Ｐゴシック" pitchFamily="-111" charset="-128"/>
              </a:rPr>
              <a:t>love</a:t>
            </a:r>
            <a:r>
              <a:rPr kumimoji="0" lang="en-SG"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ＭＳ Ｐゴシック" pitchFamily="-111" charset="-128"/>
              </a:rPr>
              <a:t> him, </a:t>
            </a:r>
            <a:br>
              <a:rPr kumimoji="0" lang="en-SG"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ＭＳ Ｐゴシック" pitchFamily="-111" charset="-128"/>
              </a:rPr>
            </a:br>
            <a:r>
              <a:rPr kumimoji="0" lang="en-SG"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ＭＳ Ｐゴシック" pitchFamily="-111" charset="-128"/>
              </a:rPr>
              <a:t>who have been </a:t>
            </a:r>
            <a:r>
              <a:rPr kumimoji="0" lang="en-SG" sz="36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a:ea typeface="ＭＳ Ｐゴシック" pitchFamily="-111" charset="-128"/>
              </a:rPr>
              <a:t>called</a:t>
            </a:r>
            <a:r>
              <a:rPr kumimoji="0" lang="en-SG"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ＭＳ Ｐゴシック" pitchFamily="-111" charset="-128"/>
              </a:rPr>
              <a:t> </a:t>
            </a:r>
            <a:br>
              <a:rPr kumimoji="0" lang="en-SG"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ＭＳ Ｐゴシック" pitchFamily="-111" charset="-128"/>
              </a:rPr>
            </a:br>
            <a:r>
              <a:rPr kumimoji="0" lang="en-SG"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ＭＳ Ｐゴシック" pitchFamily="-111" charset="-128"/>
              </a:rPr>
              <a:t>according to his purpose.</a:t>
            </a:r>
            <a:r>
              <a:rPr kumimoji="0" lang="mr-IN"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ＭＳ Ｐゴシック" pitchFamily="-111" charset="-128"/>
              </a:rPr>
              <a:t>"</a:t>
            </a:r>
            <a:endPar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ＭＳ Ｐゴシック" pitchFamily="-111" charset="-128"/>
            </a:endParaRPr>
          </a:p>
        </p:txBody>
      </p:sp>
      <p:sp>
        <p:nvSpPr>
          <p:cNvPr id="4" name="Oval 3"/>
          <p:cNvSpPr/>
          <p:nvPr/>
        </p:nvSpPr>
        <p:spPr bwMode="auto">
          <a:xfrm>
            <a:off x="290258" y="3861048"/>
            <a:ext cx="8746238" cy="1773708"/>
          </a:xfrm>
          <a:prstGeom prst="ellipse">
            <a:avLst/>
          </a:prstGeom>
          <a:noFill/>
          <a:ln w="38100" cap="flat" cmpd="sng" algn="ctr">
            <a:solidFill>
              <a:srgbClr val="FFFF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128"/>
              <a:cs typeface="ＭＳ Ｐゴシック" charset="-128"/>
            </a:endParaRPr>
          </a:p>
        </p:txBody>
      </p:sp>
    </p:spTree>
    <p:extLst>
      <p:ext uri="{BB962C8B-B14F-4D97-AF65-F5344CB8AC3E}">
        <p14:creationId xmlns:p14="http://schemas.microsoft.com/office/powerpoint/2010/main" val="38538563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76226"/>
            <a:ext cx="9144000" cy="6081774"/>
          </a:xfrm>
          <a:prstGeom prst="rect">
            <a:avLst/>
          </a:prstGeom>
        </p:spPr>
      </p:pic>
      <p:sp>
        <p:nvSpPr>
          <p:cNvPr id="900098" name="Rectangle 2"/>
          <p:cNvSpPr>
            <a:spLocks noGrp="1" noChangeArrowheads="1"/>
          </p:cNvSpPr>
          <p:nvPr>
            <p:ph type="ctrTitle"/>
          </p:nvPr>
        </p:nvSpPr>
        <p:spPr>
          <a:xfrm>
            <a:off x="0" y="10292"/>
            <a:ext cx="9144000" cy="715313"/>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Turn others to the Lord</a:t>
            </a:r>
          </a:p>
        </p:txBody>
      </p:sp>
      <p:sp>
        <p:nvSpPr>
          <p:cNvPr id="5" name="Rectangle 2"/>
          <p:cNvSpPr txBox="1">
            <a:spLocks noChangeArrowheads="1"/>
          </p:cNvSpPr>
          <p:nvPr/>
        </p:nvSpPr>
        <p:spPr bwMode="auto">
          <a:xfrm>
            <a:off x="0" y="4575358"/>
            <a:ext cx="8539271" cy="228264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1500" marR="0" lvl="0" indent="-571500" algn="l" defTabSz="457200" rtl="0" eaLnBrk="0" fontAlgn="base" latinLnBrk="0" hangingPunct="0">
              <a:lnSpc>
                <a:spcPct val="100000"/>
              </a:lnSpc>
              <a:spcBef>
                <a:spcPct val="0"/>
              </a:spcBef>
              <a:spcAft>
                <a:spcPct val="0"/>
              </a:spcAft>
              <a:buClrTx/>
              <a:buSzTx/>
              <a:buFont typeface="Arial"/>
              <a:buChar char="•"/>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By saying nothing at all</a:t>
            </a:r>
          </a:p>
          <a:p>
            <a:pPr marL="571500" marR="0" lvl="0" indent="-571500" algn="l" defTabSz="457200" rtl="0" eaLnBrk="0" fontAlgn="base" latinLnBrk="0" hangingPunct="0">
              <a:lnSpc>
                <a:spcPct val="100000"/>
              </a:lnSpc>
              <a:spcBef>
                <a:spcPct val="0"/>
              </a:spcBef>
              <a:spcAft>
                <a:spcPct val="0"/>
              </a:spcAft>
              <a:buClrTx/>
              <a:buSzTx/>
              <a:buFont typeface="Arial"/>
              <a:buChar char="•"/>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By sharing a Bible reference</a:t>
            </a:r>
          </a:p>
        </p:txBody>
      </p:sp>
    </p:spTree>
    <p:extLst>
      <p:ext uri="{BB962C8B-B14F-4D97-AF65-F5344CB8AC3E}">
        <p14:creationId xmlns:p14="http://schemas.microsoft.com/office/powerpoint/2010/main" val="2799519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Seattle Special Olympics</a:t>
            </a:r>
          </a:p>
        </p:txBody>
      </p:sp>
      <p:pic>
        <p:nvPicPr>
          <p:cNvPr id="3" name="Picture 2" descr="Screen Shot 2016-11-05 at 8.26.31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136383"/>
            <a:ext cx="9144000" cy="5202064"/>
          </a:xfrm>
          <a:prstGeom prst="rect">
            <a:avLst/>
          </a:prstGeom>
        </p:spPr>
      </p:pic>
    </p:spTree>
    <p:extLst>
      <p:ext uri="{BB962C8B-B14F-4D97-AF65-F5344CB8AC3E}">
        <p14:creationId xmlns:p14="http://schemas.microsoft.com/office/powerpoint/2010/main" val="1411346868"/>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985" y="49784"/>
            <a:ext cx="9077621" cy="680821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solidFill>
            <a:srgbClr val="000000"/>
          </a:solidFill>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Seattle Special Olympics</a:t>
            </a:r>
          </a:p>
        </p:txBody>
      </p:sp>
    </p:spTree>
    <p:extLst>
      <p:ext uri="{BB962C8B-B14F-4D97-AF65-F5344CB8AC3E}">
        <p14:creationId xmlns:p14="http://schemas.microsoft.com/office/powerpoint/2010/main" val="3127410365"/>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Seattle Special Olympics</a:t>
            </a:r>
          </a:p>
        </p:txBody>
      </p:sp>
      <p:pic>
        <p:nvPicPr>
          <p:cNvPr id="2" name="Picture 1" descr="Screen Shot 2016-11-05 at 8.26.05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136383"/>
            <a:ext cx="9144000" cy="5343181"/>
          </a:xfrm>
          <a:prstGeom prst="rect">
            <a:avLst/>
          </a:prstGeom>
        </p:spPr>
      </p:pic>
    </p:spTree>
    <p:extLst>
      <p:ext uri="{BB962C8B-B14F-4D97-AF65-F5344CB8AC3E}">
        <p14:creationId xmlns:p14="http://schemas.microsoft.com/office/powerpoint/2010/main" val="3985883071"/>
      </p:ext>
    </p:extLst>
  </p:cSld>
  <p:clrMapOvr>
    <a:masterClrMapping/>
  </p:clrMapOvr>
  <p:transition/>
</p:sld>
</file>

<file path=ppt/theme/theme1.xml><?xml version="1.0" encoding="utf-8"?>
<a:theme xmlns:a="http://schemas.openxmlformats.org/drawingml/2006/main" name="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Sparkles">
  <a:themeElements>
    <a:clrScheme name="Sparkles 1">
      <a:dk1>
        <a:srgbClr val="000000"/>
      </a:dk1>
      <a:lt1>
        <a:srgbClr val="BC3BAA"/>
      </a:lt1>
      <a:dk2>
        <a:srgbClr val="000000"/>
      </a:dk2>
      <a:lt2>
        <a:srgbClr val="003366"/>
      </a:lt2>
      <a:accent1>
        <a:srgbClr val="3366CC"/>
      </a:accent1>
      <a:accent2>
        <a:srgbClr val="FF6FCF"/>
      </a:accent2>
      <a:accent3>
        <a:srgbClr val="DAAFD2"/>
      </a:accent3>
      <a:accent4>
        <a:srgbClr val="000000"/>
      </a:accent4>
      <a:accent5>
        <a:srgbClr val="ADB8E2"/>
      </a:accent5>
      <a:accent6>
        <a:srgbClr val="E764BB"/>
      </a:accent6>
      <a:hlink>
        <a:srgbClr val="66CCFF"/>
      </a:hlink>
      <a:folHlink>
        <a:srgbClr val="CCFF66"/>
      </a:folHlink>
    </a:clrScheme>
    <a:fontScheme name="Sparkles">
      <a:majorFont>
        <a:latin typeface="Century Gothic"/>
        <a:ea typeface="Osaka"/>
        <a:cs typeface="Osaka"/>
      </a:majorFont>
      <a:minorFont>
        <a:latin typeface="Century Gothic"/>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Sparkles 1">
        <a:dk1>
          <a:srgbClr val="000000"/>
        </a:dk1>
        <a:lt1>
          <a:srgbClr val="BC3BAA"/>
        </a:lt1>
        <a:dk2>
          <a:srgbClr val="000000"/>
        </a:dk2>
        <a:lt2>
          <a:srgbClr val="003366"/>
        </a:lt2>
        <a:accent1>
          <a:srgbClr val="3366CC"/>
        </a:accent1>
        <a:accent2>
          <a:srgbClr val="FF6FCF"/>
        </a:accent2>
        <a:accent3>
          <a:srgbClr val="DAAFD2"/>
        </a:accent3>
        <a:accent4>
          <a:srgbClr val="000000"/>
        </a:accent4>
        <a:accent5>
          <a:srgbClr val="ADB8E2"/>
        </a:accent5>
        <a:accent6>
          <a:srgbClr val="E764BB"/>
        </a:accent6>
        <a:hlink>
          <a:srgbClr val="66CCFF"/>
        </a:hlink>
        <a:folHlink>
          <a:srgbClr val="CCFF66"/>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Design padrão">
  <a:themeElements>
    <a:clrScheme name="Design padrã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sign padrão">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pt-BR" sz="2400" b="0" i="0" u="none" strike="noStrike" cap="none" normalizeH="0" baseline="0">
            <a:ln>
              <a:noFill/>
            </a:ln>
            <a:solidFill>
              <a:schemeClr val="tx1"/>
            </a:solidFill>
            <a:effectLst/>
            <a:latin typeface="Verdan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pt-BR" sz="2400" b="0" i="0" u="none" strike="noStrike" cap="none" normalizeH="0" baseline="0">
            <a:ln>
              <a:noFill/>
            </a:ln>
            <a:solidFill>
              <a:schemeClr val="tx1"/>
            </a:solidFill>
            <a:effectLst/>
            <a:latin typeface="Verdana" pitchFamily="-111" charset="0"/>
          </a:defRPr>
        </a:defPPr>
      </a:lstStyle>
    </a:lnDef>
  </a:objectDefaults>
  <a:extraClrSchemeLst>
    <a:extraClrScheme>
      <a:clrScheme name="Design padrã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sign padrão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sign padrão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sign padrão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sign padrã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sign padrã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sign padrã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Pressed Leaves">
  <a:themeElements>
    <a:clrScheme name="Pressed Leaves 1">
      <a:dk1>
        <a:srgbClr val="000000"/>
      </a:dk1>
      <a:lt1>
        <a:srgbClr val="F1ECD8"/>
      </a:lt1>
      <a:dk2>
        <a:srgbClr val="48221B"/>
      </a:dk2>
      <a:lt2>
        <a:srgbClr val="777777"/>
      </a:lt2>
      <a:accent1>
        <a:srgbClr val="909082"/>
      </a:accent1>
      <a:accent2>
        <a:srgbClr val="809EA8"/>
      </a:accent2>
      <a:accent3>
        <a:srgbClr val="F7F4E9"/>
      </a:accent3>
      <a:accent4>
        <a:srgbClr val="000000"/>
      </a:accent4>
      <a:accent5>
        <a:srgbClr val="C6C6C1"/>
      </a:accent5>
      <a:accent6>
        <a:srgbClr val="738F98"/>
      </a:accent6>
      <a:hlink>
        <a:srgbClr val="FFCC66"/>
      </a:hlink>
      <a:folHlink>
        <a:srgbClr val="E9DCB9"/>
      </a:folHlink>
    </a:clrScheme>
    <a:fontScheme name="Pressed Leaves">
      <a:majorFont>
        <a:latin typeface="Geneva"/>
        <a:ea typeface="ＭＳ Ｐゴシック"/>
        <a:cs typeface="ＭＳ Ｐゴシック"/>
      </a:majorFont>
      <a:minorFont>
        <a:latin typeface="Genev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Pressed Leaves 1">
        <a:dk1>
          <a:srgbClr val="000000"/>
        </a:dk1>
        <a:lt1>
          <a:srgbClr val="F1ECD8"/>
        </a:lt1>
        <a:dk2>
          <a:srgbClr val="48221B"/>
        </a:dk2>
        <a:lt2>
          <a:srgbClr val="777777"/>
        </a:lt2>
        <a:accent1>
          <a:srgbClr val="909082"/>
        </a:accent1>
        <a:accent2>
          <a:srgbClr val="809EA8"/>
        </a:accent2>
        <a:accent3>
          <a:srgbClr val="F7F4E9"/>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Sateen">
  <a:themeElements>
    <a:clrScheme name="Sateen 3">
      <a:dk1>
        <a:srgbClr val="000000"/>
      </a:dk1>
      <a:lt1>
        <a:srgbClr val="BAA0AD"/>
      </a:lt1>
      <a:dk2>
        <a:srgbClr val="000000"/>
      </a:dk2>
      <a:lt2>
        <a:srgbClr val="808080"/>
      </a:lt2>
      <a:accent1>
        <a:srgbClr val="99CCFF"/>
      </a:accent1>
      <a:accent2>
        <a:srgbClr val="CCCCFF"/>
      </a:accent2>
      <a:accent3>
        <a:srgbClr val="D9CDD3"/>
      </a:accent3>
      <a:accent4>
        <a:srgbClr val="000000"/>
      </a:accent4>
      <a:accent5>
        <a:srgbClr val="CAE2FF"/>
      </a:accent5>
      <a:accent6>
        <a:srgbClr val="B9B9E7"/>
      </a:accent6>
      <a:hlink>
        <a:srgbClr val="3333CC"/>
      </a:hlink>
      <a:folHlink>
        <a:srgbClr val="AF67FF"/>
      </a:folHlink>
    </a:clrScheme>
    <a:fontScheme name="Sateen">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Sateen 1">
        <a:dk1>
          <a:srgbClr val="000000"/>
        </a:dk1>
        <a:lt1>
          <a:srgbClr val="BAA0AD"/>
        </a:lt1>
        <a:dk2>
          <a:srgbClr val="000000"/>
        </a:dk2>
        <a:lt2>
          <a:srgbClr val="3E3E5C"/>
        </a:lt2>
        <a:accent1>
          <a:srgbClr val="7C73A2"/>
        </a:accent1>
        <a:accent2>
          <a:srgbClr val="4D7AC2"/>
        </a:accent2>
        <a:accent3>
          <a:srgbClr val="D9CDD3"/>
        </a:accent3>
        <a:accent4>
          <a:srgbClr val="000000"/>
        </a:accent4>
        <a:accent5>
          <a:srgbClr val="BFBCCE"/>
        </a:accent5>
        <a:accent6>
          <a:srgbClr val="456EB0"/>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Sateen 2">
        <a:dk1>
          <a:srgbClr val="000000"/>
        </a:dk1>
        <a:lt1>
          <a:srgbClr val="BAA0AD"/>
        </a:lt1>
        <a:dk2>
          <a:srgbClr val="000000"/>
        </a:dk2>
        <a:lt2>
          <a:srgbClr val="777777"/>
        </a:lt2>
        <a:accent1>
          <a:srgbClr val="909082"/>
        </a:accent1>
        <a:accent2>
          <a:srgbClr val="809EA8"/>
        </a:accent2>
        <a:accent3>
          <a:srgbClr val="D9CDD3"/>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Sateen 3">
        <a:dk1>
          <a:srgbClr val="000000"/>
        </a:dk1>
        <a:lt1>
          <a:srgbClr val="BAA0AD"/>
        </a:lt1>
        <a:dk2>
          <a:srgbClr val="000000"/>
        </a:dk2>
        <a:lt2>
          <a:srgbClr val="808080"/>
        </a:lt2>
        <a:accent1>
          <a:srgbClr val="99CCFF"/>
        </a:accent1>
        <a:accent2>
          <a:srgbClr val="CCCCFF"/>
        </a:accent2>
        <a:accent3>
          <a:srgbClr val="D9CDD3"/>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Koi">
  <a:themeElements>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fontScheme name="Koi">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clrMap bg1="lt1" tx1="dk1" bg2="lt2" tx2="dk2" accent1="accent1" accent2="accent2" accent3="accent3" accent4="accent4" accent5="accent5" accent6="accent6" hlink="hlink" folHlink="folHlink"/>
    </a:extraClrScheme>
    <a:extraClrScheme>
      <a:clrScheme name="Koi 2">
        <a:dk1>
          <a:srgbClr val="272776"/>
        </a:dk1>
        <a:lt1>
          <a:srgbClr val="F3F1E4"/>
        </a:lt1>
        <a:dk2>
          <a:srgbClr val="272776"/>
        </a:dk2>
        <a:lt2>
          <a:srgbClr val="808080"/>
        </a:lt2>
        <a:accent1>
          <a:srgbClr val="99CCFF"/>
        </a:accent1>
        <a:accent2>
          <a:srgbClr val="CCCCFF"/>
        </a:accent2>
        <a:accent3>
          <a:srgbClr val="F8F7EF"/>
        </a:accent3>
        <a:accent4>
          <a:srgbClr val="202064"/>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Skyline">
  <a:themeElements>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fontScheme name="Skyline">
      <a:majorFont>
        <a:latin typeface="Trebuchet MS"/>
        <a:ea typeface="ＭＳ Ｐゴシック"/>
        <a:cs typeface="ＭＳ Ｐゴシック"/>
      </a:majorFont>
      <a:minorFont>
        <a:latin typeface="Trebuchet MS"/>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Skyline 1">
        <a:dk1>
          <a:srgbClr val="000000"/>
        </a:dk1>
        <a:lt1>
          <a:srgbClr val="2A3377"/>
        </a:lt1>
        <a:dk2>
          <a:srgbClr val="000000"/>
        </a:dk2>
        <a:lt2>
          <a:srgbClr val="808080"/>
        </a:lt2>
        <a:accent1>
          <a:srgbClr val="BBE0E3"/>
        </a:accent1>
        <a:accent2>
          <a:srgbClr val="333399"/>
        </a:accent2>
        <a:accent3>
          <a:srgbClr val="ACADBD"/>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kyline 3">
        <a:dk1>
          <a:srgbClr val="000000"/>
        </a:dk1>
        <a:lt1>
          <a:srgbClr val="2A3377"/>
        </a:lt1>
        <a:dk2>
          <a:srgbClr val="000000"/>
        </a:dk2>
        <a:lt2>
          <a:srgbClr val="969696"/>
        </a:lt2>
        <a:accent1>
          <a:srgbClr val="FFFFFF"/>
        </a:accent1>
        <a:accent2>
          <a:srgbClr val="8DC6FF"/>
        </a:accent2>
        <a:accent3>
          <a:srgbClr val="ACADBD"/>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_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5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7.xml><?xml version="1.0" encoding="utf-8"?>
<a:theme xmlns:a="http://schemas.openxmlformats.org/drawingml/2006/main" name="24_Blank Presentation">
  <a:themeElements>
    <a:clrScheme name="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8.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7_Default Design">
  <a:themeElements>
    <a:clrScheme name="Default Design 8">
      <a:dk1>
        <a:srgbClr val="000000"/>
      </a:dk1>
      <a:lt1>
        <a:srgbClr val="FFFFFF"/>
      </a:lt1>
      <a:dk2>
        <a:srgbClr val="000000"/>
      </a:dk2>
      <a:lt2>
        <a:srgbClr val="808080"/>
      </a:lt2>
      <a:accent1>
        <a:srgbClr val="FFFF99"/>
      </a:accent1>
      <a:accent2>
        <a:srgbClr val="3333CC"/>
      </a:accent2>
      <a:accent3>
        <a:srgbClr val="FFFFFF"/>
      </a:accent3>
      <a:accent4>
        <a:srgbClr val="000000"/>
      </a:accent4>
      <a:accent5>
        <a:srgbClr val="FFFFCA"/>
      </a:accent5>
      <a:accent6>
        <a:srgbClr val="2D2DB9"/>
      </a:accent6>
      <a:hlink>
        <a:srgbClr val="000000"/>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FFFF99"/>
        </a:accent1>
        <a:accent2>
          <a:srgbClr val="3333CC"/>
        </a:accent2>
        <a:accent3>
          <a:srgbClr val="FFFFFF"/>
        </a:accent3>
        <a:accent4>
          <a:srgbClr val="000000"/>
        </a:accent4>
        <a:accent5>
          <a:srgbClr val="FFFFCA"/>
        </a:accent5>
        <a:accent6>
          <a:srgbClr val="2D2DB9"/>
        </a:accent6>
        <a:hlink>
          <a:srgbClr val="00000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2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1_Default Design">
  <a:themeElements>
    <a:clrScheme name="Default Design 8">
      <a:dk1>
        <a:srgbClr val="000000"/>
      </a:dk1>
      <a:lt1>
        <a:srgbClr val="FFFFFF"/>
      </a:lt1>
      <a:dk2>
        <a:srgbClr val="000000"/>
      </a:dk2>
      <a:lt2>
        <a:srgbClr val="808080"/>
      </a:lt2>
      <a:accent1>
        <a:srgbClr val="FFFF99"/>
      </a:accent1>
      <a:accent2>
        <a:srgbClr val="3333CC"/>
      </a:accent2>
      <a:accent3>
        <a:srgbClr val="FFFFFF"/>
      </a:accent3>
      <a:accent4>
        <a:srgbClr val="000000"/>
      </a:accent4>
      <a:accent5>
        <a:srgbClr val="FFFFCA"/>
      </a:accent5>
      <a:accent6>
        <a:srgbClr val="2D2DB9"/>
      </a:accent6>
      <a:hlink>
        <a:srgbClr val="000000"/>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FFFF99"/>
        </a:accent1>
        <a:accent2>
          <a:srgbClr val="3333CC"/>
        </a:accent2>
        <a:accent3>
          <a:srgbClr val="FFFFFF"/>
        </a:accent3>
        <a:accent4>
          <a:srgbClr val="000000"/>
        </a:accent4>
        <a:accent5>
          <a:srgbClr val="FFFFCA"/>
        </a:accent5>
        <a:accent6>
          <a:srgbClr val="2D2DB9"/>
        </a:accent6>
        <a:hlink>
          <a:srgbClr val="00000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9293</TotalTime>
  <Words>15827</Words>
  <Application>Microsoft Macintosh PowerPoint</Application>
  <PresentationFormat>On-screen Show (4:3)</PresentationFormat>
  <Paragraphs>1965</Paragraphs>
  <Slides>255</Slides>
  <Notes>229</Notes>
  <HiddenSlides>0</HiddenSlides>
  <MMClips>0</MMClips>
  <ScaleCrop>false</ScaleCrop>
  <HeadingPairs>
    <vt:vector size="8" baseType="variant">
      <vt:variant>
        <vt:lpstr>Fonts Used</vt:lpstr>
      </vt:variant>
      <vt:variant>
        <vt:i4>28</vt:i4>
      </vt:variant>
      <vt:variant>
        <vt:lpstr>Theme</vt:lpstr>
      </vt:variant>
      <vt:variant>
        <vt:i4>47</vt:i4>
      </vt:variant>
      <vt:variant>
        <vt:lpstr>Embedded OLE Servers</vt:lpstr>
      </vt:variant>
      <vt:variant>
        <vt:i4>2</vt:i4>
      </vt:variant>
      <vt:variant>
        <vt:lpstr>Slide Titles</vt:lpstr>
      </vt:variant>
      <vt:variant>
        <vt:i4>255</vt:i4>
      </vt:variant>
    </vt:vector>
  </HeadingPairs>
  <TitlesOfParts>
    <vt:vector size="332" baseType="lpstr">
      <vt:lpstr>26</vt:lpstr>
      <vt:lpstr>BONES</vt:lpstr>
      <vt:lpstr>Matisse ITC</vt:lpstr>
      <vt:lpstr>Serpentine</vt:lpstr>
      <vt:lpstr>Windsor</vt:lpstr>
      <vt:lpstr>Xerox Serif Wide</vt:lpstr>
      <vt:lpstr>Arial</vt:lpstr>
      <vt:lpstr>Arial Black</vt:lpstr>
      <vt:lpstr>Arial Narrow</vt:lpstr>
      <vt:lpstr>Bwgrkl</vt:lpstr>
      <vt:lpstr>Calibri</vt:lpstr>
      <vt:lpstr>Capitals</vt:lpstr>
      <vt:lpstr>Century Gothic</vt:lpstr>
      <vt:lpstr>Comic Sans MS</vt:lpstr>
      <vt:lpstr>Courier</vt:lpstr>
      <vt:lpstr>Geneva</vt:lpstr>
      <vt:lpstr>Helvetica</vt:lpstr>
      <vt:lpstr>Helvetica Neue Black Condensed</vt:lpstr>
      <vt:lpstr>Impact</vt:lpstr>
      <vt:lpstr>LucidaGrande</vt:lpstr>
      <vt:lpstr>Monotype Sorts</vt:lpstr>
      <vt:lpstr>Symbol</vt:lpstr>
      <vt:lpstr>Tahoma</vt:lpstr>
      <vt:lpstr>Times</vt:lpstr>
      <vt:lpstr>Times New Roman</vt:lpstr>
      <vt:lpstr>Trebuchet MS</vt:lpstr>
      <vt:lpstr>Verdana</vt:lpstr>
      <vt:lpstr>Wingdings</vt:lpstr>
      <vt:lpstr>Capsules</vt:lpstr>
      <vt:lpstr>1_Default Design</vt:lpstr>
      <vt:lpstr>Strategic</vt:lpstr>
      <vt:lpstr>3_Blank Presentation</vt:lpstr>
      <vt:lpstr>2_Default Design</vt:lpstr>
      <vt:lpstr>Blank Presentation</vt:lpstr>
      <vt:lpstr>2_Blank Presentation</vt:lpstr>
      <vt:lpstr>1_Orbit</vt:lpstr>
      <vt:lpstr>15_Default Design</vt:lpstr>
      <vt:lpstr>28_Blank Presentation</vt:lpstr>
      <vt:lpstr>Orbit</vt:lpstr>
      <vt:lpstr>Default Design</vt:lpstr>
      <vt:lpstr>Refined</vt:lpstr>
      <vt:lpstr>Radar</vt:lpstr>
      <vt:lpstr>5_Blank Presentation</vt:lpstr>
      <vt:lpstr>6_Blank Presentation</vt:lpstr>
      <vt:lpstr>Bar Code</vt:lpstr>
      <vt:lpstr>Sparkles</vt:lpstr>
      <vt:lpstr>3_Default Design</vt:lpstr>
      <vt:lpstr>4_Default Design</vt:lpstr>
      <vt:lpstr>11_Blank Presentation</vt:lpstr>
      <vt:lpstr>Beam</vt:lpstr>
      <vt:lpstr>1_Design padrão</vt:lpstr>
      <vt:lpstr>Pressed Leaves</vt:lpstr>
      <vt:lpstr>Sateen</vt:lpstr>
      <vt:lpstr>Koi</vt:lpstr>
      <vt:lpstr>Earth</vt:lpstr>
      <vt:lpstr>Skyline</vt:lpstr>
      <vt:lpstr>Gleam</vt:lpstr>
      <vt:lpstr>1_Refined</vt:lpstr>
      <vt:lpstr>20_Blank Presentation</vt:lpstr>
      <vt:lpstr>5_Default Design</vt:lpstr>
      <vt:lpstr>1_Blank Presentation</vt:lpstr>
      <vt:lpstr>4_Blank Presentation</vt:lpstr>
      <vt:lpstr>49_Blank Presentation</vt:lpstr>
      <vt:lpstr>1_Office Theme</vt:lpstr>
      <vt:lpstr>24_Blank Presentation</vt:lpstr>
      <vt:lpstr>untitled 1</vt:lpstr>
      <vt:lpstr>7_Default Design</vt:lpstr>
      <vt:lpstr>9_Default Design</vt:lpstr>
      <vt:lpstr>23_Office Theme</vt:lpstr>
      <vt:lpstr>50_Blank Presentation</vt:lpstr>
      <vt:lpstr>預設簡報設計</vt:lpstr>
      <vt:lpstr>10_Default Design</vt:lpstr>
      <vt:lpstr>7_Blank Presentation</vt:lpstr>
      <vt:lpstr>11_Default Design</vt:lpstr>
      <vt:lpstr>1_Beam</vt:lpstr>
      <vt:lpstr>Clip</vt:lpstr>
      <vt:lpstr>Bitmap Image</vt:lpstr>
      <vt:lpstr>2 Thessalonians</vt:lpstr>
      <vt:lpstr>Key Word</vt:lpstr>
      <vt:lpstr>Theme</vt:lpstr>
      <vt:lpstr>Key Verse</vt:lpstr>
      <vt:lpstr>Summary &amp; Application</vt:lpstr>
      <vt:lpstr>Kingdom Statement</vt:lpstr>
      <vt:lpstr>Covenant</vt:lpstr>
      <vt:lpstr>Redemption</vt:lpstr>
      <vt:lpstr>Prophecy (Lord, Deity) </vt:lpstr>
      <vt:lpstr>Book Chart</vt:lpstr>
      <vt:lpstr>SECOND THESSALONIANS</vt:lpstr>
      <vt:lpstr>Be Affirmed</vt:lpstr>
      <vt:lpstr>Is self affirmation enough?</vt:lpstr>
      <vt:lpstr>How does God affirm us when we face tough times?</vt:lpstr>
      <vt:lpstr>God affirms holistically  (Main Idea of 2 Thessalonians)</vt:lpstr>
      <vt:lpstr>I. Emotionally: God gives perseverance to bring maturity (Chapter 1).</vt:lpstr>
      <vt:lpstr>II. Theologically: God gives us truth  to bring stability (Chapter 2).</vt:lpstr>
      <vt:lpstr>III. Practically: God cultivates discipline in us to build responsibility (Chapter 3). </vt:lpstr>
      <vt:lpstr>How are you doing in affirming others? </vt:lpstr>
      <vt:lpstr>Black</vt:lpstr>
      <vt:lpstr>It is Well With My Soul</vt:lpstr>
      <vt:lpstr>It is Well With My Soul</vt:lpstr>
      <vt:lpstr>It is Well With My Soul 3</vt:lpstr>
      <vt:lpstr>NT Book Key Words</vt:lpstr>
      <vt:lpstr>Paul's First &amp; Second Missionary Journeys</vt:lpstr>
      <vt:lpstr>Paul's Advice to Troubled Thessalonians: Focus on God!</vt:lpstr>
      <vt:lpstr>Theological Themes </vt:lpstr>
      <vt:lpstr>Author</vt:lpstr>
      <vt:lpstr>Date</vt:lpstr>
      <vt:lpstr>From Where to Where?</vt:lpstr>
      <vt:lpstr>NT Overview (Paul's Letters)</vt:lpstr>
      <vt:lpstr>Synthesis</vt:lpstr>
      <vt:lpstr>Outline</vt:lpstr>
      <vt:lpstr>Be Affirmed</vt:lpstr>
      <vt:lpstr>Affirmation</vt:lpstr>
      <vt:lpstr>Our Mission</vt:lpstr>
      <vt:lpstr>Our Vision</vt:lpstr>
      <vt:lpstr>Our Priorities</vt:lpstr>
      <vt:lpstr>Words can affirm</vt:lpstr>
      <vt:lpstr>Self Affirmation</vt:lpstr>
      <vt:lpstr>Self Affirmation</vt:lpstr>
      <vt:lpstr>Self Affirmation</vt:lpstr>
      <vt:lpstr>Self Affirmation</vt:lpstr>
      <vt:lpstr>Is self affirmation enough?</vt:lpstr>
      <vt:lpstr>I don’t deserve self-esteem</vt:lpstr>
      <vt:lpstr>I’m not sure how many problems I have because math is  one of them.</vt:lpstr>
      <vt:lpstr>How many of us notice when others are caught in a spiral?</vt:lpstr>
      <vt:lpstr>How can you help those going through tough times?</vt:lpstr>
      <vt:lpstr>How does God affirm us when we face tough times?</vt:lpstr>
      <vt:lpstr>Background to  2 Thessalonians</vt:lpstr>
      <vt:lpstr>PowerPoint Presentation</vt:lpstr>
      <vt:lpstr>PowerPoint Presentation</vt:lpstr>
      <vt:lpstr>PowerPoint Presentation</vt:lpstr>
      <vt:lpstr>PowerPoint Presentation</vt:lpstr>
      <vt:lpstr>PowerPoint Presentation</vt:lpstr>
      <vt:lpstr>Occasion </vt:lpstr>
      <vt:lpstr>NT Overview (Paul's Letters)</vt:lpstr>
      <vt:lpstr>Be Prepared</vt:lpstr>
      <vt:lpstr>Our Need</vt:lpstr>
      <vt:lpstr>Black</vt:lpstr>
      <vt:lpstr>The Rapture</vt:lpstr>
      <vt:lpstr>The Rapture</vt:lpstr>
      <vt:lpstr>How can you be prepared for the Rapture?</vt:lpstr>
      <vt:lpstr>I. Serve Jesus without greed  (Chapters 1–3). </vt:lpstr>
      <vt:lpstr>II. Care about both people and theology (Chapters 4–5).</vt:lpstr>
      <vt:lpstr>Main Idea</vt:lpstr>
      <vt:lpstr>We will all give an account</vt:lpstr>
      <vt:lpstr>1 Thessalonians 5:2</vt:lpstr>
      <vt:lpstr>1-2 Thessalonians</vt:lpstr>
      <vt:lpstr>Argument </vt:lpstr>
      <vt:lpstr>How does God affirm us when we face tough times?</vt:lpstr>
      <vt:lpstr>Slides on  2 Thessalonians 1</vt:lpstr>
      <vt:lpstr>Outline of 2 Thessalonians</vt:lpstr>
      <vt:lpstr>I. Emotionally: God gives perseverance to bring maturity (2 Thess 1).</vt:lpstr>
      <vt:lpstr>Paul's Advice to Troubled Thessalonians: Focus on God!</vt:lpstr>
      <vt:lpstr>MAIN IDEA OF MATTHEW</vt:lpstr>
      <vt:lpstr>A Worthy Name to Repeat</vt:lpstr>
      <vt:lpstr>See God's perspective on trials (1:1-2).</vt:lpstr>
      <vt:lpstr>"This letter is from Paul, Silas, and Timothy. We are writing to the church in Thessalonica, to you who belong to God our Father and the Lord Jesus Christ. 2May God our Father and the Lord Jesus Christ give you grace and peace."</vt:lpstr>
      <vt:lpstr>"By looking to our lofty Lord Jesus Christ we realize that He is not looking away from us in complacency but looking down on us in compassion." </vt:lpstr>
      <vt:lpstr>"I will lift up my eyes to the mountains; From [where else] shall my help come? My help comes from the LORD, who made heaven and earth  (Ps. 121:1-2)." </vt:lpstr>
      <vt:lpstr>"Do you look to the peaks when you're in the valleys? Or are you so rutted in the valleys that you've forgotten the mountains are even there? People who fail to affirm usually do so because they fail to see the Lord in the midst of it all." </vt:lpstr>
      <vt:lpstr>"When we look up, we are reminded that God is not removed… not absent… not out of touch. And then we get a glimpse of the divine perspective on our circumstances—which can only be seen from the peaks, not in the valleys." </vt:lpstr>
      <vt:lpstr>SEEING LIFE FROM  GOD'S PERSPECTIVE</vt:lpstr>
      <vt:lpstr>How many of us notice when others are caught in a spiral?</vt:lpstr>
      <vt:lpstr>How to Affirm Others  2 Thessalonians 1:1-4</vt:lpstr>
      <vt:lpstr>I. See God's perspective on trials (1:1-2).</vt:lpstr>
      <vt:lpstr>"This letter is from Paul, Silas, and Timothy. We are writing to the church in Thessalonica, to you who belong to God our Father and the Lord Jesus Christ. 2May God our Father and the Lord Jesus Christ give you grace and peace."</vt:lpstr>
      <vt:lpstr>Paul's Advice to Troubled Thessalonians: Focus on God!</vt:lpstr>
      <vt:lpstr>We also need to help others focus on the Lord in their difficulty </vt:lpstr>
      <vt:lpstr>Romans 8:28</vt:lpstr>
      <vt:lpstr>Voltaire (1694-1778)</vt:lpstr>
      <vt:lpstr>Dr. Pangloss</vt:lpstr>
      <vt:lpstr>Romans 8:28</vt:lpstr>
      <vt:lpstr>Romans 8:28 NIV</vt:lpstr>
      <vt:lpstr>Turn others to the Lord</vt:lpstr>
      <vt:lpstr>Seattle Special Olympics</vt:lpstr>
      <vt:lpstr>Seattle Special Olympics</vt:lpstr>
      <vt:lpstr>Seattle Special Olympics</vt:lpstr>
      <vt:lpstr>Seattle Special Olympics</vt:lpstr>
      <vt:lpstr>Seattle Special Olympics</vt:lpstr>
      <vt:lpstr>"A candle loses nothing by lighting another candle." </vt:lpstr>
      <vt:lpstr>Thank God for others' growth (1:3). </vt:lpstr>
      <vt:lpstr>"Dear brothers and sisters, we can't help but thank God for you, because your faith is flourishing and your love for one another is growing”  (2 Thessalonians 1:3 NLT).</vt:lpstr>
      <vt:lpstr>He affirmed them that their love for one another kept increasing—so we see Paul affirming their affirmation! </vt:lpstr>
      <vt:lpstr>What kind of glasses do you wear?</vt:lpstr>
      <vt:lpstr>Mercy Glasses</vt:lpstr>
      <vt:lpstr>Prayer Affirms</vt:lpstr>
      <vt:lpstr>Publicly brag about others' spiritual growth (1:4).</vt:lpstr>
      <vt:lpstr>"We proudly tell God's other churches about your endurance and faithfulness in all the persecutions and hardships you are suffering."</vt:lpstr>
      <vt:lpstr>People often become what you tell them they will become.</vt:lpstr>
      <vt:lpstr>Jim Sundberg</vt:lpstr>
      <vt:lpstr>"How many of you had parents that told you that you would end up in prison one day?”</vt:lpstr>
      <vt:lpstr>Affirm  the afflicted to help them mature in Christ.</vt:lpstr>
      <vt:lpstr>"And God will use this persecution to show his justice and to make you worthy of his Kingdom, for which you are suffering.  6In his justice he will pay back those who persecute you"  (2 Thess 1:5-6 NLT).</vt:lpstr>
      <vt:lpstr>"And God will provide rest for you who are being persecuted and also for us when the Lord Jesus appears from heaven. He will come with his mighty angels,  8in flaming fire, bringing judgment on those who don’t know God and on those who refuse to obey the Good News of our Lord Jesus"  (2 Thess 1:7-8 NLT).</vt:lpstr>
      <vt:lpstr>"They will be punished with eternal destruction, forever separated from the Lord and from his glorious power.  10When he comes on that day, he will receive glory from his holy people—praise from all who believe. And this includes you, for you believed what we told you about him" (2 Thess 1:9-10 NLT).</vt:lpstr>
      <vt:lpstr>PowerPoint Presentation</vt:lpstr>
      <vt:lpstr>PowerPoint Presentation</vt:lpstr>
      <vt:lpstr>Persevering through affliction develops maturity</vt:lpstr>
      <vt:lpstr>Marbles or Grapes?</vt:lpstr>
      <vt:lpstr>My Defensiveness</vt:lpstr>
      <vt:lpstr>How does God affirm us when we face tough times?</vt:lpstr>
      <vt:lpstr>I. Emotionally: God gives perseverance to bring maturity (2 Thess 1).</vt:lpstr>
      <vt:lpstr>Slides on  2 Thessalonians 2</vt:lpstr>
      <vt:lpstr>Outline of 2 Thessalonians</vt:lpstr>
      <vt:lpstr>II. Theologically: God gives us truth  to bring stability (2 Thess 2).</vt:lpstr>
      <vt:lpstr>"Now, dear brothers and sisters, let us clarify some things about the coming of our Lord Jesus Christ and how we will be gathered to meet him"  (2 Thess 2:1 NLT).</vt:lpstr>
      <vt:lpstr>Key Verse</vt:lpstr>
      <vt:lpstr>Judgment!</vt:lpstr>
      <vt:lpstr>Blessing!</vt:lpstr>
      <vt:lpstr>The Day of the LORD</vt:lpstr>
      <vt:lpstr>A Dispensational Timeline</vt:lpstr>
      <vt:lpstr>Antichrist Sets Up Image for Worship (2 Thess. 2:3-4 NLT)</vt:lpstr>
      <vt:lpstr>"That day will not come until…" (2:3a)</vt:lpstr>
      <vt:lpstr>"Don’t you remember that I told you about all this when I was with you?  6And you know what is holding him back, for he can be revealed only when his time comes.  7For this lawlessness is already at work secretly, and it will remain secret until the one who is holding it back steps out of the way.  8Then the man of lawlessness will be revealed, but the Lord Jesus will kill him with the breath of his mouth and destroy him by the splendor of his coming" (2 Thess 2:5-8 NLT).</vt:lpstr>
      <vt:lpstr>The Restrainer</vt:lpstr>
      <vt:lpstr>The Day of the Lord</vt:lpstr>
      <vt:lpstr>Chronology of the 70th "Week"</vt:lpstr>
      <vt:lpstr>Why Am I Pretrib?</vt:lpstr>
      <vt:lpstr>"This man will come to do the work of Satan with counterfeit power and signs and miracles.  10He will use every kind of evil deception to fool those on their way to destruction, because they refuse to love and accept the truth that would save them.  11So God will cause them to be greatly deceived, and they will believe these lies.  12Then they will be condemned for enjoying evil rather than believing the truth" (2 Thess 2:9-12 NLT).</vt:lpstr>
      <vt:lpstr>Book Chart</vt:lpstr>
      <vt:lpstr>Keys</vt:lpstr>
      <vt:lpstr>Summary &amp; Application</vt:lpstr>
      <vt:lpstr>The Future Ministries of the Holy Spirit</vt:lpstr>
      <vt:lpstr>The Antichrist &amp; Daniel 9</vt:lpstr>
      <vt:lpstr>A Huge Leadership Vacuum</vt:lpstr>
      <vt:lpstr>Names for the Antichrist</vt:lpstr>
      <vt:lpstr>The Activity of the Antichrist</vt:lpstr>
      <vt:lpstr>The Image of Daniel 2</vt:lpstr>
      <vt:lpstr>World Empires in Daniel</vt:lpstr>
      <vt:lpstr>Chronology of the 70th "Week"</vt:lpstr>
      <vt:lpstr>Daniel 11:40</vt:lpstr>
      <vt:lpstr>Daniel 11:40-45</vt:lpstr>
      <vt:lpstr>West Meets East (Dan. 11:44)</vt:lpstr>
      <vt:lpstr>Beasts of Rev. 13</vt:lpstr>
      <vt:lpstr>A Satanic "Trinity":</vt:lpstr>
      <vt:lpstr>The world will worship the beast</vt:lpstr>
      <vt:lpstr>The Mark in the Right Hand</vt:lpstr>
      <vt:lpstr>The Mark in the Right Hand</vt:lpstr>
      <vt:lpstr>Who is the Antichrist?</vt:lpstr>
      <vt:lpstr>The following slides show how  some spiritualize "beast"…</vt:lpstr>
      <vt:lpstr>The Dragon!</vt:lpstr>
      <vt:lpstr>The Beast Spiritualized</vt:lpstr>
      <vt:lpstr>The False Prophet Spiritualized</vt:lpstr>
      <vt:lpstr>But he is referred to as a person and the number of his name is 666 (Revelation 13:18)</vt:lpstr>
      <vt:lpstr>Gematria in Greek</vt:lpstr>
      <vt:lpstr>Nero = 666?</vt:lpstr>
      <vt:lpstr>Hebrew Gematria</vt:lpstr>
      <vt:lpstr>English Gematria</vt:lpstr>
      <vt:lpstr>THE UPC BAR CODE</vt:lpstr>
      <vt:lpstr>Mark of the Beast Microchip</vt:lpstr>
      <vt:lpstr>Monster Drink!</vt:lpstr>
      <vt:lpstr>Hebrew Alphabet Values</vt:lpstr>
      <vt:lpstr>The Sky's the Limit</vt:lpstr>
      <vt:lpstr>George W. Bush?!</vt:lpstr>
      <vt:lpstr>"He will judge the nations"</vt:lpstr>
      <vt:lpstr>The East Gate</vt:lpstr>
      <vt:lpstr>Outline of Daniel</vt:lpstr>
      <vt:lpstr>Daniel</vt:lpstr>
      <vt:lpstr>Daniel 9</vt:lpstr>
      <vt:lpstr>Daniel 9:24-27 (NLT)</vt:lpstr>
      <vt:lpstr>Views on the Meaning of 70 x 7</vt:lpstr>
      <vt:lpstr>1. Critical View</vt:lpstr>
      <vt:lpstr>2. Messianic/Historic View</vt:lpstr>
      <vt:lpstr>3. Amillennial Symbolic View</vt:lpstr>
      <vt:lpstr>Messianic View of James E. Smith</vt:lpstr>
      <vt:lpstr>4. Premillennial View</vt:lpstr>
      <vt:lpstr>The Seventy "Weeks" of Daniel 9</vt:lpstr>
      <vt:lpstr>Daniel's 70 Weeks  (Dan. 9:24-27)</vt:lpstr>
      <vt:lpstr>Messianic View of James E. Smith</vt:lpstr>
      <vt:lpstr>Chronology of the 70th "Week"</vt:lpstr>
      <vt:lpstr>Comments on the Premillennial View</vt:lpstr>
      <vt:lpstr>Luke 21:24 Times of the Gentiles</vt:lpstr>
      <vt:lpstr>The Jewish Calendar</vt:lpstr>
      <vt:lpstr>Determinations of the Seventy Weeks</vt:lpstr>
      <vt:lpstr>Determinations of the Seventy Weeks</vt:lpstr>
      <vt:lpstr>Daniel's 70th Week</vt:lpstr>
      <vt:lpstr>"As for us, we can’t help but thank God for you, dear brothers and sisters loved by the Lord. We are always thankful that God chose you to be among the first to experience salvation—a salvation that came through the Spirit who makes you holy and through your belief in the truth.  14He called you to salvation when we told you the Good News; now you can share in the glory of our Lord Jesus Christ" (2 Thess 2:13-14 NLT).</vt:lpstr>
      <vt:lpstr>"With all these things in mind, dear brothers and sisters, stand firm and keep a strong grip on the teaching we passed on to you both in person and by letter. 16Now may our Lord Jesus Christ himself and God our Father, who loved us and by his grace gave us eternal comfort and a wonderful hope,  17comfort you and strengthen you in every good thing you do and say" (2 Thess 2:15-17 NLT).</vt:lpstr>
      <vt:lpstr>Trusting amidst confusion produces stability</vt:lpstr>
      <vt:lpstr>How does God affirm us when we face tough times?</vt:lpstr>
      <vt:lpstr>I. Emotionally: God gives perseverance to bring maturity (2 Thess 1).</vt:lpstr>
      <vt:lpstr>II. Theologically: God gives us truth  to bring stability (2 Thess 2).</vt:lpstr>
      <vt:lpstr>Slides on  2 Thessalonians 3</vt:lpstr>
      <vt:lpstr>Outline of 2 Thessalonians</vt:lpstr>
      <vt:lpstr>III. Practically: God cultivates discipline in us to build responsibility (2 Thess 3). </vt:lpstr>
      <vt:lpstr>"Finally, dear brothers and sisters, we ask you to pray for us. Pray that the Lord’s message will spread rapidly and be honored wherever it goes, just as when it came to you.  2Pray, too, that we will be rescued from wicked and evil people, for not everyone is a believer" (2 Thess 3:1-2 NLT).</vt:lpstr>
      <vt:lpstr>"But the Lord is faithful; he will strengthen you and guard you from the evil one.  4And we are confident in the Lord that you are doing and will continue to do the things we commanded you.  5May the Lord lead your hearts into a full understanding and expression of the love of God and the patient endurance that comes from Christ"  (2 Thess 3:3-5 NLT).</vt:lpstr>
      <vt:lpstr>"And now, dear brothers and sisters, we give you this command in the name of our Lord Jesus Christ: Stay away from all believers who live idle lives and don’t follow the tradition they received from us.  7For you know that you ought to imitate us. We were not idle when we were with you"  (2 Thess 3:6-7 NLT).</vt:lpstr>
      <vt:lpstr>Discipline the Idle (3:6-15)</vt:lpstr>
      <vt:lpstr>"We never accepted food from anyone without paying for it. We worked hard day and night so we would not be a burden to any of you.  9We certainly had the right to ask you to feed us, but we wanted to give you an example to follow" (2 Thess 3:8-9 NLT).</vt:lpstr>
      <vt:lpstr>Discipline the Idle (3:6-15)</vt:lpstr>
      <vt:lpstr>"Yet we hear that some of you are living idle lives, refusing to work and meddling in other people’s business.  12We command such people and urge them in the name of the Lord Jesus Christ to settle down and work to earn their own living.  13As for the rest of you, dear brothers and sisters, never get tired of doing good" (2 Thess 3:11-13 NLT).</vt:lpstr>
      <vt:lpstr>"Take note of those who refuse to obey what we say in this letter. Stay away from them so they will be ashamed.  15Don’t think of them as enemies, but warn them as you would a brother or sister" (2 Thess 3:14-15 NLT).</vt:lpstr>
      <vt:lpstr>PowerPoint Presentation</vt:lpstr>
      <vt:lpstr>"Here is my greeting in my own handwriting: Paul. I do this in all my letters to prove they are from me.   18May the grace of our Lord Jesus Christ be with you all" (2 Thess 3:17-18 NLT).</vt:lpstr>
      <vt:lpstr>Waiting with discipline cultivates responsibility</vt:lpstr>
      <vt:lpstr>How does God affirm us when we face tough times?</vt:lpstr>
      <vt:lpstr>God affirms holistically  (Main Idea of 2 Thessalonians)</vt:lpstr>
      <vt:lpstr>I. Emotionally: God gives perseverance to bring maturity (2 Thess 1).</vt:lpstr>
      <vt:lpstr>II. Theologically: God gives us truth  to bring stability (2 Thess 2).</vt:lpstr>
      <vt:lpstr>III. Practically: God cultivates discipline in us to build responsibility (2 Thess 3). </vt:lpstr>
      <vt:lpstr>Sister Mrosla's Third Grade Class  St. Mary's School in Morris, Minnesota</vt:lpstr>
      <vt:lpstr>Helen P. Mrosla</vt:lpstr>
      <vt:lpstr>Mark Eklund</vt:lpstr>
      <vt:lpstr>How ‘bout you?</vt:lpstr>
      <vt:lpstr>How are you doing in affirming others? </vt:lpstr>
      <vt:lpstr>Words of Affirmation</vt:lpstr>
      <vt:lpstr>Black</vt:lpstr>
      <vt:lpstr>NT Preaching  •  BibleStudyDownloads.org</vt:lpstr>
      <vt:lpstr>We will never recognize the true value of our own lives until we affirm the value in the life of others.  —Ronald Reagan—</vt:lpstr>
      <vt:lpstr>How to Live</vt:lpstr>
      <vt:lpstr>"We Shall Behold Him"</vt:lpstr>
      <vt:lpstr>The sky shall unfold…</vt:lpstr>
      <vt:lpstr>…preparing His entrance</vt:lpstr>
      <vt:lpstr>The stars shall applaud Him  with thunders of praise</vt:lpstr>
      <vt:lpstr>The sweet light in His eyes shall enhance those awaiting</vt:lpstr>
      <vt:lpstr>And we shall behold Him then face to face</vt:lpstr>
      <vt:lpstr>We shall behold Him </vt:lpstr>
      <vt:lpstr>…face to face  in all of His glory</vt:lpstr>
      <vt:lpstr>We shall behold Him</vt:lpstr>
      <vt:lpstr>…face to face, our Savior and Lord</vt:lpstr>
      <vt:lpstr>The angels shall sound the shout of His coming</vt:lpstr>
      <vt:lpstr>The sleeping shall rise from their slumbering place</vt:lpstr>
      <vt:lpstr>And those who remain shall be changed in a moment</vt:lpstr>
      <vt:lpstr>And we shall behold Him  then face to face</vt:lpstr>
      <vt:lpstr>We shall behold Him </vt:lpstr>
      <vt:lpstr>…face to face  in all of His glory</vt:lpstr>
      <vt:lpstr>We shall behold Him </vt:lpstr>
      <vt:lpstr>…face to face, our Savior and Lord</vt:lpstr>
      <vt:lpstr>We shall behold Him, our Savior and Lord!</vt:lpstr>
      <vt:lpstr>...our Savior and Lord!</vt:lpstr>
      <vt:lpstr>Black</vt:lpstr>
      <vt:lpstr>NT Survey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SECOND THESSALONIANS</dc:title>
  <dc:creator>Rick Griffith</dc:creator>
  <cp:lastModifiedBy>Rick Griffith</cp:lastModifiedBy>
  <cp:revision>263</cp:revision>
  <dcterms:created xsi:type="dcterms:W3CDTF">2013-12-07T12:21:38Z</dcterms:created>
  <dcterms:modified xsi:type="dcterms:W3CDTF">2022-03-14T14:03:01Z</dcterms:modified>
</cp:coreProperties>
</file>