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theme/theme11.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8.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9.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2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1.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3.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4.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5.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7.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8.xml" ContentType="application/vnd.openxmlformats-officedocument.theme+xml"/>
  <Override PartName="/ppt/slideLayouts/slideLayout250.xml" ContentType="application/vnd.openxmlformats-officedocument.presentationml.slideLayout+xml"/>
  <Override PartName="/ppt/theme/theme2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30.xml" ContentType="application/vnd.openxmlformats-officedocument.theme+xml"/>
  <Override PartName="/ppt/slideLayouts/slideLayout262.xml" ContentType="application/vnd.openxmlformats-officedocument.presentationml.slideLayout+xml"/>
  <Override PartName="/ppt/theme/theme31.xml" ContentType="application/vnd.openxmlformats-officedocument.theme+xml"/>
  <Override PartName="/ppt/slideLayouts/slideLayout263.xml" ContentType="application/vnd.openxmlformats-officedocument.presentationml.slideLayout+xml"/>
  <Override PartName="/ppt/theme/theme3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3.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4.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5.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6.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8.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9.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40.xml" ContentType="application/vnd.openxmlformats-officedocument.theme+xml"/>
  <Override PartName="/ppt/slideLayouts/slideLayout348.xml" ContentType="application/vnd.openxmlformats-officedocument.presentationml.slideLayout+xml"/>
  <Override PartName="/ppt/theme/theme41.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4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4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4.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45.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4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7.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8.xml" ContentType="application/vnd.openxmlformats-officedocument.theme+xml"/>
  <Override PartName="/ppt/slideLayouts/slideLayout418.xml" ContentType="application/vnd.openxmlformats-officedocument.presentationml.slideLayout+xml"/>
  <Override PartName="/ppt/theme/theme49.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3.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4.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5.xml" ContentType="application/vnd.openxmlformats-officedocument.themeOverride+xml"/>
  <Override PartName="/ppt/notesSlides/notesSlide109.xml" ContentType="application/vnd.openxmlformats-officedocument.presentationml.notesSlide+xml"/>
  <Override PartName="/ppt/theme/themeOverride6.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theme/themeOverride7.xml" ContentType="application/vnd.openxmlformats-officedocument.themeOverr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theme/themeOverride8.xml" ContentType="application/vnd.openxmlformats-officedocument.themeOverr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3657" r:id="rId3"/>
    <p:sldMasterId id="2147483750" r:id="rId4"/>
    <p:sldMasterId id="2147483986" r:id="rId5"/>
    <p:sldMasterId id="2147484310" r:id="rId6"/>
    <p:sldMasterId id="2147484312" r:id="rId7"/>
    <p:sldMasterId id="2147484315" r:id="rId8"/>
    <p:sldMasterId id="2147484327" r:id="rId9"/>
    <p:sldMasterId id="2147484469" r:id="rId10"/>
    <p:sldMasterId id="2147484485" r:id="rId11"/>
    <p:sldMasterId id="2147484807" r:id="rId12"/>
    <p:sldMasterId id="2147484899" r:id="rId13"/>
    <p:sldMasterId id="2147484911" r:id="rId14"/>
    <p:sldMasterId id="2147484935" r:id="rId15"/>
    <p:sldMasterId id="2147485309" r:id="rId16"/>
    <p:sldMasterId id="2147485587" r:id="rId17"/>
    <p:sldMasterId id="2147485599" r:id="rId18"/>
    <p:sldMasterId id="2147485613" r:id="rId19"/>
    <p:sldMasterId id="2147487432" r:id="rId20"/>
    <p:sldMasterId id="2147487444" r:id="rId21"/>
    <p:sldMasterId id="2147487456" r:id="rId22"/>
    <p:sldMasterId id="2147487468" r:id="rId23"/>
    <p:sldMasterId id="2147487480" r:id="rId24"/>
    <p:sldMasterId id="2147487492" r:id="rId25"/>
    <p:sldMasterId id="2147487506" r:id="rId26"/>
    <p:sldMasterId id="2147487518" r:id="rId27"/>
    <p:sldMasterId id="2147487530" r:id="rId28"/>
    <p:sldMasterId id="2147487533" r:id="rId29"/>
    <p:sldMasterId id="2147487535" r:id="rId30"/>
    <p:sldMasterId id="2147487547" r:id="rId31"/>
    <p:sldMasterId id="2147487549" r:id="rId32"/>
    <p:sldMasterId id="2147487551" r:id="rId33"/>
    <p:sldMasterId id="2147487577" r:id="rId34"/>
    <p:sldMasterId id="2147487589" r:id="rId35"/>
    <p:sldMasterId id="2147487601" r:id="rId36"/>
    <p:sldMasterId id="2147487615" r:id="rId37"/>
    <p:sldMasterId id="2147487620" r:id="rId38"/>
    <p:sldMasterId id="2147487632" r:id="rId39"/>
    <p:sldMasterId id="2147487643" r:id="rId40"/>
    <p:sldMasterId id="2147487655" r:id="rId41"/>
    <p:sldMasterId id="2147487657" r:id="rId42"/>
    <p:sldMasterId id="2147487669" r:id="rId43"/>
    <p:sldMasterId id="2147487681" r:id="rId44"/>
    <p:sldMasterId id="2147487693" r:id="rId45"/>
    <p:sldMasterId id="2147487705" r:id="rId46"/>
    <p:sldMasterId id="2147487717" r:id="rId47"/>
    <p:sldMasterId id="2147487721" r:id="rId48"/>
    <p:sldMasterId id="2147487733" r:id="rId49"/>
    <p:sldMasterId id="2147487735" r:id="rId50"/>
  </p:sldMasterIdLst>
  <p:notesMasterIdLst>
    <p:notesMasterId r:id="rId358"/>
  </p:notesMasterIdLst>
  <p:sldIdLst>
    <p:sldId id="469" r:id="rId51"/>
    <p:sldId id="470" r:id="rId52"/>
    <p:sldId id="1141" r:id="rId53"/>
    <p:sldId id="471" r:id="rId54"/>
    <p:sldId id="477" r:id="rId55"/>
    <p:sldId id="472" r:id="rId56"/>
    <p:sldId id="473" r:id="rId57"/>
    <p:sldId id="474" r:id="rId58"/>
    <p:sldId id="475" r:id="rId59"/>
    <p:sldId id="4031" r:id="rId60"/>
    <p:sldId id="478" r:id="rId61"/>
    <p:sldId id="1161" r:id="rId62"/>
    <p:sldId id="2299" r:id="rId63"/>
    <p:sldId id="2301" r:id="rId64"/>
    <p:sldId id="2302" r:id="rId65"/>
    <p:sldId id="2303" r:id="rId66"/>
    <p:sldId id="2304" r:id="rId67"/>
    <p:sldId id="3407" r:id="rId68"/>
    <p:sldId id="3408" r:id="rId69"/>
    <p:sldId id="3409" r:id="rId70"/>
    <p:sldId id="298" r:id="rId71"/>
    <p:sldId id="291" r:id="rId72"/>
    <p:sldId id="481" r:id="rId73"/>
    <p:sldId id="482" r:id="rId74"/>
    <p:sldId id="483" r:id="rId75"/>
    <p:sldId id="484" r:id="rId76"/>
    <p:sldId id="485" r:id="rId77"/>
    <p:sldId id="486" r:id="rId78"/>
    <p:sldId id="487" r:id="rId79"/>
    <p:sldId id="488" r:id="rId80"/>
    <p:sldId id="489" r:id="rId81"/>
    <p:sldId id="490" r:id="rId82"/>
    <p:sldId id="491" r:id="rId83"/>
    <p:sldId id="492" r:id="rId84"/>
    <p:sldId id="391" r:id="rId85"/>
    <p:sldId id="392" r:id="rId86"/>
    <p:sldId id="393" r:id="rId87"/>
    <p:sldId id="4484" r:id="rId88"/>
    <p:sldId id="1160" r:id="rId89"/>
    <p:sldId id="3432" r:id="rId90"/>
    <p:sldId id="1157" r:id="rId91"/>
    <p:sldId id="2205" r:id="rId92"/>
    <p:sldId id="2275" r:id="rId93"/>
    <p:sldId id="1156" r:id="rId94"/>
    <p:sldId id="1154" r:id="rId95"/>
    <p:sldId id="493" r:id="rId96"/>
    <p:sldId id="495" r:id="rId97"/>
    <p:sldId id="735" r:id="rId98"/>
    <p:sldId id="845" r:id="rId99"/>
    <p:sldId id="4438" r:id="rId100"/>
    <p:sldId id="4440" r:id="rId101"/>
    <p:sldId id="4441" r:id="rId102"/>
    <p:sldId id="4442" r:id="rId103"/>
    <p:sldId id="2280" r:id="rId104"/>
    <p:sldId id="2281" r:id="rId105"/>
    <p:sldId id="2282" r:id="rId106"/>
    <p:sldId id="2283" r:id="rId107"/>
    <p:sldId id="2284" r:id="rId108"/>
    <p:sldId id="4443" r:id="rId109"/>
    <p:sldId id="4444" r:id="rId110"/>
    <p:sldId id="2285" r:id="rId111"/>
    <p:sldId id="2286" r:id="rId112"/>
    <p:sldId id="2287" r:id="rId113"/>
    <p:sldId id="2288" r:id="rId114"/>
    <p:sldId id="2289" r:id="rId115"/>
    <p:sldId id="2290" r:id="rId116"/>
    <p:sldId id="2291" r:id="rId117"/>
    <p:sldId id="2292" r:id="rId118"/>
    <p:sldId id="2293" r:id="rId119"/>
    <p:sldId id="2296" r:id="rId120"/>
    <p:sldId id="3419" r:id="rId121"/>
    <p:sldId id="2297" r:id="rId122"/>
    <p:sldId id="261" r:id="rId123"/>
    <p:sldId id="1153" r:id="rId124"/>
    <p:sldId id="4446" r:id="rId125"/>
    <p:sldId id="3429" r:id="rId126"/>
    <p:sldId id="465" r:id="rId127"/>
    <p:sldId id="4380" r:id="rId128"/>
    <p:sldId id="4360" r:id="rId129"/>
    <p:sldId id="4392" r:id="rId130"/>
    <p:sldId id="4413" r:id="rId131"/>
    <p:sldId id="3420" r:id="rId132"/>
    <p:sldId id="3421" r:id="rId133"/>
    <p:sldId id="4364" r:id="rId134"/>
    <p:sldId id="4393" r:id="rId135"/>
    <p:sldId id="299" r:id="rId136"/>
    <p:sldId id="4459" r:id="rId137"/>
    <p:sldId id="4399" r:id="rId138"/>
    <p:sldId id="4403" r:id="rId139"/>
    <p:sldId id="4402" r:id="rId140"/>
    <p:sldId id="4405" r:id="rId141"/>
    <p:sldId id="4404" r:id="rId142"/>
    <p:sldId id="290" r:id="rId143"/>
    <p:sldId id="333" r:id="rId144"/>
    <p:sldId id="4445" r:id="rId145"/>
    <p:sldId id="337" r:id="rId146"/>
    <p:sldId id="338" r:id="rId147"/>
    <p:sldId id="4406" r:id="rId148"/>
    <p:sldId id="4414" r:id="rId149"/>
    <p:sldId id="4407" r:id="rId150"/>
    <p:sldId id="4410" r:id="rId151"/>
    <p:sldId id="3404" r:id="rId152"/>
    <p:sldId id="4409" r:id="rId153"/>
    <p:sldId id="4412" r:id="rId154"/>
    <p:sldId id="3827" r:id="rId155"/>
    <p:sldId id="3829" r:id="rId156"/>
    <p:sldId id="4415" r:id="rId157"/>
    <p:sldId id="4416" r:id="rId158"/>
    <p:sldId id="4417" r:id="rId159"/>
    <p:sldId id="4418" r:id="rId160"/>
    <p:sldId id="4381" r:id="rId161"/>
    <p:sldId id="3417" r:id="rId162"/>
    <p:sldId id="3418" r:id="rId163"/>
    <p:sldId id="3416" r:id="rId164"/>
    <p:sldId id="262" r:id="rId165"/>
    <p:sldId id="263" r:id="rId166"/>
    <p:sldId id="264" r:id="rId167"/>
    <p:sldId id="265" r:id="rId168"/>
    <p:sldId id="4486" r:id="rId169"/>
    <p:sldId id="311" r:id="rId170"/>
    <p:sldId id="466" r:id="rId171"/>
    <p:sldId id="3424" r:id="rId172"/>
    <p:sldId id="315" r:id="rId173"/>
    <p:sldId id="316" r:id="rId174"/>
    <p:sldId id="317" r:id="rId175"/>
    <p:sldId id="2295" r:id="rId176"/>
    <p:sldId id="319" r:id="rId177"/>
    <p:sldId id="326" r:id="rId178"/>
    <p:sldId id="320" r:id="rId179"/>
    <p:sldId id="479" r:id="rId180"/>
    <p:sldId id="313" r:id="rId181"/>
    <p:sldId id="318" r:id="rId182"/>
    <p:sldId id="3430" r:id="rId183"/>
    <p:sldId id="3431" r:id="rId184"/>
    <p:sldId id="327" r:id="rId185"/>
    <p:sldId id="323" r:id="rId186"/>
    <p:sldId id="1142" r:id="rId187"/>
    <p:sldId id="329" r:id="rId188"/>
    <p:sldId id="328" r:id="rId189"/>
    <p:sldId id="324" r:id="rId190"/>
    <p:sldId id="330" r:id="rId191"/>
    <p:sldId id="325" r:id="rId192"/>
    <p:sldId id="2306" r:id="rId193"/>
    <p:sldId id="494" r:id="rId194"/>
    <p:sldId id="2307" r:id="rId195"/>
    <p:sldId id="2308" r:id="rId196"/>
    <p:sldId id="467" r:id="rId197"/>
    <p:sldId id="3405" r:id="rId198"/>
    <p:sldId id="1146" r:id="rId199"/>
    <p:sldId id="342" r:id="rId200"/>
    <p:sldId id="343" r:id="rId201"/>
    <p:sldId id="344" r:id="rId202"/>
    <p:sldId id="345" r:id="rId203"/>
    <p:sldId id="346" r:id="rId204"/>
    <p:sldId id="347" r:id="rId205"/>
    <p:sldId id="3425" r:id="rId206"/>
    <p:sldId id="349" r:id="rId207"/>
    <p:sldId id="350" r:id="rId208"/>
    <p:sldId id="351" r:id="rId209"/>
    <p:sldId id="352" r:id="rId210"/>
    <p:sldId id="2309" r:id="rId211"/>
    <p:sldId id="2310" r:id="rId212"/>
    <p:sldId id="353" r:id="rId213"/>
    <p:sldId id="354" r:id="rId214"/>
    <p:sldId id="355" r:id="rId215"/>
    <p:sldId id="356" r:id="rId216"/>
    <p:sldId id="357" r:id="rId217"/>
    <p:sldId id="358" r:id="rId218"/>
    <p:sldId id="359" r:id="rId219"/>
    <p:sldId id="360" r:id="rId220"/>
    <p:sldId id="361" r:id="rId221"/>
    <p:sldId id="362" r:id="rId222"/>
    <p:sldId id="4447" r:id="rId223"/>
    <p:sldId id="3426" r:id="rId224"/>
    <p:sldId id="3427" r:id="rId225"/>
    <p:sldId id="366" r:id="rId226"/>
    <p:sldId id="367" r:id="rId227"/>
    <p:sldId id="3428" r:id="rId228"/>
    <p:sldId id="369" r:id="rId229"/>
    <p:sldId id="370" r:id="rId230"/>
    <p:sldId id="371" r:id="rId231"/>
    <p:sldId id="372" r:id="rId232"/>
    <p:sldId id="373" r:id="rId233"/>
    <p:sldId id="374" r:id="rId234"/>
    <p:sldId id="375" r:id="rId235"/>
    <p:sldId id="376" r:id="rId236"/>
    <p:sldId id="377" r:id="rId237"/>
    <p:sldId id="378" r:id="rId238"/>
    <p:sldId id="379" r:id="rId239"/>
    <p:sldId id="380" r:id="rId240"/>
    <p:sldId id="385" r:id="rId241"/>
    <p:sldId id="256" r:id="rId242"/>
    <p:sldId id="266" r:id="rId243"/>
    <p:sldId id="267" r:id="rId244"/>
    <p:sldId id="268" r:id="rId245"/>
    <p:sldId id="269" r:id="rId246"/>
    <p:sldId id="270" r:id="rId247"/>
    <p:sldId id="271" r:id="rId248"/>
    <p:sldId id="272" r:id="rId249"/>
    <p:sldId id="468" r:id="rId250"/>
    <p:sldId id="3410" r:id="rId251"/>
    <p:sldId id="1148" r:id="rId252"/>
    <p:sldId id="3413" r:id="rId253"/>
    <p:sldId id="3411" r:id="rId254"/>
    <p:sldId id="3412" r:id="rId255"/>
    <p:sldId id="4485" r:id="rId256"/>
    <p:sldId id="3415" r:id="rId257"/>
    <p:sldId id="3422" r:id="rId258"/>
    <p:sldId id="3414" r:id="rId259"/>
    <p:sldId id="1151" r:id="rId260"/>
    <p:sldId id="1152" r:id="rId261"/>
    <p:sldId id="274" r:id="rId262"/>
    <p:sldId id="341" r:id="rId263"/>
    <p:sldId id="4460" r:id="rId264"/>
    <p:sldId id="4461" r:id="rId265"/>
    <p:sldId id="281" r:id="rId266"/>
    <p:sldId id="296" r:id="rId267"/>
    <p:sldId id="284" r:id="rId268"/>
    <p:sldId id="4462" r:id="rId269"/>
    <p:sldId id="282" r:id="rId270"/>
    <p:sldId id="283" r:id="rId271"/>
    <p:sldId id="287" r:id="rId272"/>
    <p:sldId id="285" r:id="rId273"/>
    <p:sldId id="289" r:id="rId274"/>
    <p:sldId id="286" r:id="rId275"/>
    <p:sldId id="288" r:id="rId276"/>
    <p:sldId id="4463" r:id="rId277"/>
    <p:sldId id="4464" r:id="rId278"/>
    <p:sldId id="4465" r:id="rId279"/>
    <p:sldId id="292" r:id="rId280"/>
    <p:sldId id="300" r:id="rId281"/>
    <p:sldId id="293" r:id="rId282"/>
    <p:sldId id="294" r:id="rId283"/>
    <p:sldId id="4466" r:id="rId284"/>
    <p:sldId id="295" r:id="rId285"/>
    <p:sldId id="4467" r:id="rId286"/>
    <p:sldId id="321" r:id="rId287"/>
    <p:sldId id="322" r:id="rId288"/>
    <p:sldId id="4468" r:id="rId289"/>
    <p:sldId id="4469" r:id="rId290"/>
    <p:sldId id="4470" r:id="rId291"/>
    <p:sldId id="4471" r:id="rId292"/>
    <p:sldId id="4472" r:id="rId293"/>
    <p:sldId id="4473" r:id="rId294"/>
    <p:sldId id="4474" r:id="rId295"/>
    <p:sldId id="4475" r:id="rId296"/>
    <p:sldId id="4476" r:id="rId297"/>
    <p:sldId id="4477" r:id="rId298"/>
    <p:sldId id="273" r:id="rId299"/>
    <p:sldId id="4478" r:id="rId300"/>
    <p:sldId id="275" r:id="rId301"/>
    <p:sldId id="276" r:id="rId302"/>
    <p:sldId id="297" r:id="rId303"/>
    <p:sldId id="4479" r:id="rId304"/>
    <p:sldId id="4480" r:id="rId305"/>
    <p:sldId id="4481" r:id="rId306"/>
    <p:sldId id="257" r:id="rId307"/>
    <p:sldId id="309" r:id="rId308"/>
    <p:sldId id="4482" r:id="rId309"/>
    <p:sldId id="306" r:id="rId310"/>
    <p:sldId id="307" r:id="rId311"/>
    <p:sldId id="310" r:id="rId312"/>
    <p:sldId id="305" r:id="rId313"/>
    <p:sldId id="308" r:id="rId314"/>
    <p:sldId id="4483" r:id="rId315"/>
    <p:sldId id="427" r:id="rId316"/>
    <p:sldId id="428" r:id="rId317"/>
    <p:sldId id="429" r:id="rId318"/>
    <p:sldId id="430" r:id="rId319"/>
    <p:sldId id="431" r:id="rId320"/>
    <p:sldId id="432" r:id="rId321"/>
    <p:sldId id="433" r:id="rId322"/>
    <p:sldId id="434" r:id="rId323"/>
    <p:sldId id="435" r:id="rId324"/>
    <p:sldId id="436" r:id="rId325"/>
    <p:sldId id="437" r:id="rId326"/>
    <p:sldId id="438" r:id="rId327"/>
    <p:sldId id="462" r:id="rId328"/>
    <p:sldId id="440" r:id="rId329"/>
    <p:sldId id="441" r:id="rId330"/>
    <p:sldId id="463" r:id="rId331"/>
    <p:sldId id="443" r:id="rId332"/>
    <p:sldId id="461" r:id="rId333"/>
    <p:sldId id="445" r:id="rId334"/>
    <p:sldId id="446" r:id="rId335"/>
    <p:sldId id="447" r:id="rId336"/>
    <p:sldId id="448" r:id="rId337"/>
    <p:sldId id="449" r:id="rId338"/>
    <p:sldId id="450" r:id="rId339"/>
    <p:sldId id="451" r:id="rId340"/>
    <p:sldId id="452" r:id="rId341"/>
    <p:sldId id="453" r:id="rId342"/>
    <p:sldId id="454" r:id="rId343"/>
    <p:sldId id="455" r:id="rId344"/>
    <p:sldId id="456" r:id="rId345"/>
    <p:sldId id="457" r:id="rId346"/>
    <p:sldId id="458" r:id="rId347"/>
    <p:sldId id="3434" r:id="rId348"/>
    <p:sldId id="460" r:id="rId349"/>
    <p:sldId id="952" r:id="rId350"/>
    <p:sldId id="279" r:id="rId351"/>
    <p:sldId id="339" r:id="rId352"/>
    <p:sldId id="383" r:id="rId353"/>
    <p:sldId id="302" r:id="rId354"/>
    <p:sldId id="384" r:id="rId355"/>
    <p:sldId id="303" r:id="rId356"/>
    <p:sldId id="464" r:id="rId3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A1858A58-E3D8-C948-9AD8-261D3CD81B08}">
          <p14:sldIdLst>
            <p14:sldId id="469"/>
            <p14:sldId id="470"/>
            <p14:sldId id="1141"/>
            <p14:sldId id="471"/>
            <p14:sldId id="477"/>
            <p14:sldId id="472"/>
            <p14:sldId id="473"/>
            <p14:sldId id="474"/>
            <p14:sldId id="475"/>
            <p14:sldId id="4031"/>
            <p14:sldId id="478"/>
            <p14:sldId id="1161"/>
            <p14:sldId id="2299"/>
            <p14:sldId id="2301"/>
            <p14:sldId id="2302"/>
            <p14:sldId id="2303"/>
            <p14:sldId id="2304"/>
            <p14:sldId id="3407"/>
            <p14:sldId id="3408"/>
            <p14:sldId id="3409"/>
          </p14:sldIdLst>
        </p14:section>
        <p14:section name="Introduction" id="{1846DB3F-B60B-6049-A729-C8CD6FCFF8E1}">
          <p14:sldIdLst>
            <p14:sldId id="298"/>
            <p14:sldId id="291"/>
            <p14:sldId id="481"/>
            <p14:sldId id="482"/>
            <p14:sldId id="483"/>
            <p14:sldId id="484"/>
            <p14:sldId id="485"/>
            <p14:sldId id="486"/>
            <p14:sldId id="487"/>
            <p14:sldId id="488"/>
            <p14:sldId id="489"/>
            <p14:sldId id="490"/>
            <p14:sldId id="491"/>
            <p14:sldId id="492"/>
            <p14:sldId id="391"/>
            <p14:sldId id="392"/>
            <p14:sldId id="393"/>
            <p14:sldId id="4484"/>
          </p14:sldIdLst>
        </p14:section>
        <p14:section name="Sermon" id="{F65D4801-2176-E64F-B31D-289AD29B0C13}">
          <p14:sldIdLst>
            <p14:sldId id="1160"/>
            <p14:sldId id="3432"/>
            <p14:sldId id="1157"/>
            <p14:sldId id="2205"/>
            <p14:sldId id="2275"/>
            <p14:sldId id="1156"/>
            <p14:sldId id="1154"/>
            <p14:sldId id="493"/>
            <p14:sldId id="495"/>
            <p14:sldId id="735"/>
            <p14:sldId id="845"/>
            <p14:sldId id="4438"/>
            <p14:sldId id="4440"/>
            <p14:sldId id="4441"/>
            <p14:sldId id="4442"/>
            <p14:sldId id="2280"/>
            <p14:sldId id="2281"/>
            <p14:sldId id="2282"/>
            <p14:sldId id="2283"/>
            <p14:sldId id="2284"/>
            <p14:sldId id="4443"/>
            <p14:sldId id="4444"/>
            <p14:sldId id="2285"/>
            <p14:sldId id="2286"/>
            <p14:sldId id="2287"/>
            <p14:sldId id="2288"/>
            <p14:sldId id="2289"/>
            <p14:sldId id="2290"/>
            <p14:sldId id="2291"/>
            <p14:sldId id="2292"/>
            <p14:sldId id="2293"/>
            <p14:sldId id="2296"/>
            <p14:sldId id="3419"/>
            <p14:sldId id="2297"/>
            <p14:sldId id="261"/>
            <p14:sldId id="1153"/>
            <p14:sldId id="4446"/>
            <p14:sldId id="3429"/>
          </p14:sldIdLst>
        </p14:section>
        <p14:section name="Chapters" id="{243E347D-1EFD-5443-854B-F1C89000E79E}">
          <p14:sldIdLst>
            <p14:sldId id="465"/>
            <p14:sldId id="4380"/>
            <p14:sldId id="4360"/>
            <p14:sldId id="4392"/>
            <p14:sldId id="4413"/>
            <p14:sldId id="3420"/>
            <p14:sldId id="3421"/>
            <p14:sldId id="4364"/>
            <p14:sldId id="4393"/>
            <p14:sldId id="299"/>
            <p14:sldId id="4459"/>
            <p14:sldId id="4399"/>
            <p14:sldId id="4403"/>
            <p14:sldId id="4402"/>
            <p14:sldId id="4405"/>
            <p14:sldId id="4404"/>
            <p14:sldId id="290"/>
            <p14:sldId id="333"/>
            <p14:sldId id="4445"/>
            <p14:sldId id="337"/>
            <p14:sldId id="338"/>
            <p14:sldId id="4406"/>
            <p14:sldId id="4414"/>
            <p14:sldId id="4407"/>
            <p14:sldId id="4410"/>
            <p14:sldId id="3404"/>
            <p14:sldId id="4409"/>
            <p14:sldId id="4412"/>
            <p14:sldId id="3827"/>
            <p14:sldId id="3829"/>
            <p14:sldId id="4415"/>
            <p14:sldId id="4416"/>
            <p14:sldId id="4417"/>
            <p14:sldId id="4418"/>
            <p14:sldId id="4381"/>
            <p14:sldId id="3417"/>
            <p14:sldId id="3418"/>
            <p14:sldId id="3416"/>
            <p14:sldId id="262"/>
            <p14:sldId id="263"/>
            <p14:sldId id="264"/>
            <p14:sldId id="265"/>
            <p14:sldId id="4486"/>
            <p14:sldId id="311"/>
            <p14:sldId id="466"/>
            <p14:sldId id="3424"/>
            <p14:sldId id="315"/>
            <p14:sldId id="316"/>
            <p14:sldId id="317"/>
            <p14:sldId id="2295"/>
            <p14:sldId id="319"/>
            <p14:sldId id="326"/>
            <p14:sldId id="320"/>
            <p14:sldId id="479"/>
            <p14:sldId id="313"/>
            <p14:sldId id="318"/>
            <p14:sldId id="3430"/>
            <p14:sldId id="3431"/>
            <p14:sldId id="327"/>
            <p14:sldId id="323"/>
            <p14:sldId id="1142"/>
            <p14:sldId id="329"/>
            <p14:sldId id="328"/>
            <p14:sldId id="324"/>
            <p14:sldId id="330"/>
            <p14:sldId id="325"/>
            <p14:sldId id="2306"/>
            <p14:sldId id="494"/>
            <p14:sldId id="2307"/>
            <p14:sldId id="2308"/>
            <p14:sldId id="467"/>
            <p14:sldId id="3405"/>
            <p14:sldId id="1146"/>
            <p14:sldId id="342"/>
            <p14:sldId id="343"/>
            <p14:sldId id="344"/>
            <p14:sldId id="345"/>
            <p14:sldId id="346"/>
            <p14:sldId id="347"/>
            <p14:sldId id="3425"/>
            <p14:sldId id="349"/>
            <p14:sldId id="350"/>
            <p14:sldId id="351"/>
            <p14:sldId id="352"/>
            <p14:sldId id="2309"/>
            <p14:sldId id="2310"/>
            <p14:sldId id="353"/>
            <p14:sldId id="354"/>
            <p14:sldId id="355"/>
            <p14:sldId id="356"/>
            <p14:sldId id="357"/>
            <p14:sldId id="358"/>
            <p14:sldId id="359"/>
            <p14:sldId id="360"/>
            <p14:sldId id="361"/>
            <p14:sldId id="362"/>
            <p14:sldId id="4447"/>
            <p14:sldId id="3426"/>
            <p14:sldId id="3427"/>
            <p14:sldId id="366"/>
            <p14:sldId id="367"/>
            <p14:sldId id="3428"/>
            <p14:sldId id="369"/>
            <p14:sldId id="370"/>
            <p14:sldId id="371"/>
            <p14:sldId id="372"/>
            <p14:sldId id="373"/>
            <p14:sldId id="374"/>
            <p14:sldId id="375"/>
            <p14:sldId id="376"/>
            <p14:sldId id="377"/>
            <p14:sldId id="378"/>
            <p14:sldId id="379"/>
            <p14:sldId id="380"/>
            <p14:sldId id="385"/>
            <p14:sldId id="256"/>
            <p14:sldId id="266"/>
            <p14:sldId id="267"/>
            <p14:sldId id="268"/>
            <p14:sldId id="269"/>
            <p14:sldId id="270"/>
            <p14:sldId id="271"/>
            <p14:sldId id="272"/>
            <p14:sldId id="468"/>
          </p14:sldIdLst>
        </p14:section>
        <p14:section name="Conclusion" id="{DDE2E848-7855-CD46-A5D7-A81D12680193}">
          <p14:sldIdLst>
            <p14:sldId id="3410"/>
            <p14:sldId id="1148"/>
            <p14:sldId id="3413"/>
            <p14:sldId id="3411"/>
            <p14:sldId id="3412"/>
            <p14:sldId id="4485"/>
            <p14:sldId id="3415"/>
            <p14:sldId id="3422"/>
            <p14:sldId id="3414"/>
            <p14:sldId id="1151"/>
            <p14:sldId id="1152"/>
          </p14:sldIdLst>
        </p14:section>
        <p14:section name="Supplements" id="{1673FE8E-4867-904F-A139-031E43A20B09}">
          <p14:sldIdLst>
            <p14:sldId id="274"/>
            <p14:sldId id="341"/>
            <p14:sldId id="4460"/>
            <p14:sldId id="4461"/>
            <p14:sldId id="281"/>
            <p14:sldId id="296"/>
            <p14:sldId id="284"/>
            <p14:sldId id="4462"/>
            <p14:sldId id="282"/>
            <p14:sldId id="283"/>
            <p14:sldId id="287"/>
            <p14:sldId id="285"/>
            <p14:sldId id="289"/>
            <p14:sldId id="286"/>
            <p14:sldId id="288"/>
            <p14:sldId id="4463"/>
            <p14:sldId id="4464"/>
            <p14:sldId id="4465"/>
            <p14:sldId id="292"/>
            <p14:sldId id="300"/>
            <p14:sldId id="293"/>
            <p14:sldId id="294"/>
            <p14:sldId id="4466"/>
            <p14:sldId id="295"/>
            <p14:sldId id="4467"/>
            <p14:sldId id="321"/>
            <p14:sldId id="322"/>
            <p14:sldId id="4468"/>
            <p14:sldId id="4469"/>
            <p14:sldId id="4470"/>
            <p14:sldId id="4471"/>
            <p14:sldId id="4472"/>
            <p14:sldId id="4473"/>
            <p14:sldId id="4474"/>
            <p14:sldId id="4475"/>
            <p14:sldId id="4476"/>
            <p14:sldId id="4477"/>
            <p14:sldId id="273"/>
            <p14:sldId id="4478"/>
            <p14:sldId id="275"/>
            <p14:sldId id="276"/>
            <p14:sldId id="297"/>
            <p14:sldId id="4479"/>
            <p14:sldId id="4480"/>
            <p14:sldId id="4481"/>
            <p14:sldId id="257"/>
            <p14:sldId id="309"/>
            <p14:sldId id="4482"/>
            <p14:sldId id="306"/>
            <p14:sldId id="307"/>
            <p14:sldId id="310"/>
            <p14:sldId id="305"/>
            <p14:sldId id="308"/>
            <p14:sldId id="4483"/>
            <p14:sldId id="427"/>
            <p14:sldId id="428"/>
            <p14:sldId id="429"/>
            <p14:sldId id="430"/>
            <p14:sldId id="431"/>
            <p14:sldId id="432"/>
            <p14:sldId id="433"/>
            <p14:sldId id="434"/>
            <p14:sldId id="435"/>
            <p14:sldId id="436"/>
            <p14:sldId id="437"/>
            <p14:sldId id="438"/>
            <p14:sldId id="462"/>
            <p14:sldId id="440"/>
            <p14:sldId id="441"/>
            <p14:sldId id="463"/>
            <p14:sldId id="443"/>
            <p14:sldId id="461"/>
            <p14:sldId id="445"/>
            <p14:sldId id="446"/>
            <p14:sldId id="447"/>
            <p14:sldId id="448"/>
            <p14:sldId id="449"/>
            <p14:sldId id="450"/>
            <p14:sldId id="451"/>
            <p14:sldId id="452"/>
            <p14:sldId id="453"/>
            <p14:sldId id="454"/>
            <p14:sldId id="455"/>
            <p14:sldId id="456"/>
            <p14:sldId id="457"/>
            <p14:sldId id="458"/>
            <p14:sldId id="3434"/>
            <p14:sldId id="460"/>
            <p14:sldId id="952"/>
            <p14:sldId id="279"/>
            <p14:sldId id="339"/>
            <p14:sldId id="383"/>
            <p14:sldId id="302"/>
            <p14:sldId id="384"/>
            <p14:sldId id="303"/>
            <p14:sldId id="464"/>
          </p14:sldIdLst>
        </p14:section>
      </p14:sectionLst>
    </p:ext>
    <p:ext uri="{EFAFB233-063F-42B5-8137-9DF3F51BA10A}">
      <p15:sldGuideLst xmlns:p15="http://schemas.microsoft.com/office/powerpoint/2012/main">
        <p15:guide id="1" orient="horz" pos="211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C7C7"/>
    <a:srgbClr val="CCFFCC"/>
    <a:srgbClr val="313131"/>
    <a:srgbClr val="9D3F00"/>
    <a:srgbClr val="FF0000"/>
    <a:srgbClr val="CC0000"/>
    <a:srgbClr val="FF3300"/>
    <a:srgbClr val="99CC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73"/>
    <p:restoredTop sz="61371"/>
  </p:normalViewPr>
  <p:slideViewPr>
    <p:cSldViewPr>
      <p:cViewPr varScale="1">
        <p:scale>
          <a:sx n="77" d="100"/>
          <a:sy n="77" d="100"/>
        </p:scale>
        <p:origin x="184" y="512"/>
      </p:cViewPr>
      <p:guideLst>
        <p:guide orient="horz" pos="2112"/>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50" d="100"/>
        <a:sy n="50" d="100"/>
      </p:scale>
      <p:origin x="0" y="0"/>
    </p:cViewPr>
  </p:sorterViewPr>
  <p:notesViewPr>
    <p:cSldViewPr>
      <p:cViewPr varScale="1">
        <p:scale>
          <a:sx n="116" d="100"/>
          <a:sy n="116" d="100"/>
        </p:scale>
        <p:origin x="1112" y="1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99" Type="http://schemas.openxmlformats.org/officeDocument/2006/relationships/slide" Target="slides/slide249.xml"/><Relationship Id="rId21" Type="http://schemas.openxmlformats.org/officeDocument/2006/relationships/slideMaster" Target="slideMasters/slideMaster21.xml"/><Relationship Id="rId63" Type="http://schemas.openxmlformats.org/officeDocument/2006/relationships/slide" Target="slides/slide13.xml"/><Relationship Id="rId159" Type="http://schemas.openxmlformats.org/officeDocument/2006/relationships/slide" Target="slides/slide109.xml"/><Relationship Id="rId324" Type="http://schemas.openxmlformats.org/officeDocument/2006/relationships/slide" Target="slides/slide274.xml"/><Relationship Id="rId170" Type="http://schemas.openxmlformats.org/officeDocument/2006/relationships/slide" Target="slides/slide120.xml"/><Relationship Id="rId226" Type="http://schemas.openxmlformats.org/officeDocument/2006/relationships/slide" Target="slides/slide176.xml"/><Relationship Id="rId268" Type="http://schemas.openxmlformats.org/officeDocument/2006/relationships/slide" Target="slides/slide218.xml"/><Relationship Id="rId32" Type="http://schemas.openxmlformats.org/officeDocument/2006/relationships/slideMaster" Target="slideMasters/slideMaster32.xml"/><Relationship Id="rId74" Type="http://schemas.openxmlformats.org/officeDocument/2006/relationships/slide" Target="slides/slide24.xml"/><Relationship Id="rId128" Type="http://schemas.openxmlformats.org/officeDocument/2006/relationships/slide" Target="slides/slide78.xml"/><Relationship Id="rId335" Type="http://schemas.openxmlformats.org/officeDocument/2006/relationships/slide" Target="slides/slide285.xml"/><Relationship Id="rId5" Type="http://schemas.openxmlformats.org/officeDocument/2006/relationships/slideMaster" Target="slideMasters/slideMaster5.xml"/><Relationship Id="rId181" Type="http://schemas.openxmlformats.org/officeDocument/2006/relationships/slide" Target="slides/slide131.xml"/><Relationship Id="rId237" Type="http://schemas.openxmlformats.org/officeDocument/2006/relationships/slide" Target="slides/slide187.xml"/><Relationship Id="rId279" Type="http://schemas.openxmlformats.org/officeDocument/2006/relationships/slide" Target="slides/slide229.xml"/><Relationship Id="rId43" Type="http://schemas.openxmlformats.org/officeDocument/2006/relationships/slideMaster" Target="slideMasters/slideMaster43.xml"/><Relationship Id="rId139" Type="http://schemas.openxmlformats.org/officeDocument/2006/relationships/slide" Target="slides/slide89.xml"/><Relationship Id="rId290" Type="http://schemas.openxmlformats.org/officeDocument/2006/relationships/slide" Target="slides/slide240.xml"/><Relationship Id="rId304" Type="http://schemas.openxmlformats.org/officeDocument/2006/relationships/slide" Target="slides/slide254.xml"/><Relationship Id="rId346" Type="http://schemas.openxmlformats.org/officeDocument/2006/relationships/slide" Target="slides/slide296.xml"/><Relationship Id="rId85" Type="http://schemas.openxmlformats.org/officeDocument/2006/relationships/slide" Target="slides/slide35.xml"/><Relationship Id="rId150" Type="http://schemas.openxmlformats.org/officeDocument/2006/relationships/slide" Target="slides/slide100.xml"/><Relationship Id="rId192" Type="http://schemas.openxmlformats.org/officeDocument/2006/relationships/slide" Target="slides/slide142.xml"/><Relationship Id="rId206" Type="http://schemas.openxmlformats.org/officeDocument/2006/relationships/slide" Target="slides/slide156.xml"/><Relationship Id="rId248" Type="http://schemas.openxmlformats.org/officeDocument/2006/relationships/slide" Target="slides/slide198.xml"/><Relationship Id="rId12" Type="http://schemas.openxmlformats.org/officeDocument/2006/relationships/slideMaster" Target="slideMasters/slideMaster12.xml"/><Relationship Id="rId108" Type="http://schemas.openxmlformats.org/officeDocument/2006/relationships/slide" Target="slides/slide58.xml"/><Relationship Id="rId315" Type="http://schemas.openxmlformats.org/officeDocument/2006/relationships/slide" Target="slides/slide265.xml"/><Relationship Id="rId357" Type="http://schemas.openxmlformats.org/officeDocument/2006/relationships/slide" Target="slides/slide307.xml"/><Relationship Id="rId54" Type="http://schemas.openxmlformats.org/officeDocument/2006/relationships/slide" Target="slides/slide4.xml"/><Relationship Id="rId96" Type="http://schemas.openxmlformats.org/officeDocument/2006/relationships/slide" Target="slides/slide46.xml"/><Relationship Id="rId161" Type="http://schemas.openxmlformats.org/officeDocument/2006/relationships/slide" Target="slides/slide111.xml"/><Relationship Id="rId217" Type="http://schemas.openxmlformats.org/officeDocument/2006/relationships/slide" Target="slides/slide167.xml"/><Relationship Id="rId259" Type="http://schemas.openxmlformats.org/officeDocument/2006/relationships/slide" Target="slides/slide209.xml"/><Relationship Id="rId23" Type="http://schemas.openxmlformats.org/officeDocument/2006/relationships/slideMaster" Target="slideMasters/slideMaster23.xml"/><Relationship Id="rId119" Type="http://schemas.openxmlformats.org/officeDocument/2006/relationships/slide" Target="slides/slide69.xml"/><Relationship Id="rId270" Type="http://schemas.openxmlformats.org/officeDocument/2006/relationships/slide" Target="slides/slide220.xml"/><Relationship Id="rId326" Type="http://schemas.openxmlformats.org/officeDocument/2006/relationships/slide" Target="slides/slide276.xml"/><Relationship Id="rId65" Type="http://schemas.openxmlformats.org/officeDocument/2006/relationships/slide" Target="slides/slide15.xml"/><Relationship Id="rId130" Type="http://schemas.openxmlformats.org/officeDocument/2006/relationships/slide" Target="slides/slide80.xml"/><Relationship Id="rId172" Type="http://schemas.openxmlformats.org/officeDocument/2006/relationships/slide" Target="slides/slide122.xml"/><Relationship Id="rId228" Type="http://schemas.openxmlformats.org/officeDocument/2006/relationships/slide" Target="slides/slide178.xml"/><Relationship Id="rId281" Type="http://schemas.openxmlformats.org/officeDocument/2006/relationships/slide" Target="slides/slide231.xml"/><Relationship Id="rId337" Type="http://schemas.openxmlformats.org/officeDocument/2006/relationships/slide" Target="slides/slide287.xml"/><Relationship Id="rId34" Type="http://schemas.openxmlformats.org/officeDocument/2006/relationships/slideMaster" Target="slideMasters/slideMaster34.xml"/><Relationship Id="rId76" Type="http://schemas.openxmlformats.org/officeDocument/2006/relationships/slide" Target="slides/slide26.xml"/><Relationship Id="rId141" Type="http://schemas.openxmlformats.org/officeDocument/2006/relationships/slide" Target="slides/slide91.xml"/><Relationship Id="rId7" Type="http://schemas.openxmlformats.org/officeDocument/2006/relationships/slideMaster" Target="slideMasters/slideMaster7.xml"/><Relationship Id="rId183" Type="http://schemas.openxmlformats.org/officeDocument/2006/relationships/slide" Target="slides/slide133.xml"/><Relationship Id="rId239" Type="http://schemas.openxmlformats.org/officeDocument/2006/relationships/slide" Target="slides/slide189.xml"/><Relationship Id="rId250" Type="http://schemas.openxmlformats.org/officeDocument/2006/relationships/slide" Target="slides/slide200.xml"/><Relationship Id="rId292" Type="http://schemas.openxmlformats.org/officeDocument/2006/relationships/slide" Target="slides/slide242.xml"/><Relationship Id="rId306" Type="http://schemas.openxmlformats.org/officeDocument/2006/relationships/slide" Target="slides/slide256.xml"/><Relationship Id="rId45" Type="http://schemas.openxmlformats.org/officeDocument/2006/relationships/slideMaster" Target="slideMasters/slideMaster45.xml"/><Relationship Id="rId87" Type="http://schemas.openxmlformats.org/officeDocument/2006/relationships/slide" Target="slides/slide37.xml"/><Relationship Id="rId110" Type="http://schemas.openxmlformats.org/officeDocument/2006/relationships/slide" Target="slides/slide60.xml"/><Relationship Id="rId348" Type="http://schemas.openxmlformats.org/officeDocument/2006/relationships/slide" Target="slides/slide298.xml"/><Relationship Id="rId152" Type="http://schemas.openxmlformats.org/officeDocument/2006/relationships/slide" Target="slides/slide102.xml"/><Relationship Id="rId194" Type="http://schemas.openxmlformats.org/officeDocument/2006/relationships/slide" Target="slides/slide144.xml"/><Relationship Id="rId208" Type="http://schemas.openxmlformats.org/officeDocument/2006/relationships/slide" Target="slides/slide158.xml"/><Relationship Id="rId261" Type="http://schemas.openxmlformats.org/officeDocument/2006/relationships/slide" Target="slides/slide211.xml"/><Relationship Id="rId14" Type="http://schemas.openxmlformats.org/officeDocument/2006/relationships/slideMaster" Target="slideMasters/slideMaster14.xml"/><Relationship Id="rId56" Type="http://schemas.openxmlformats.org/officeDocument/2006/relationships/slide" Target="slides/slide6.xml"/><Relationship Id="rId317" Type="http://schemas.openxmlformats.org/officeDocument/2006/relationships/slide" Target="slides/slide267.xml"/><Relationship Id="rId359" Type="http://schemas.openxmlformats.org/officeDocument/2006/relationships/presProps" Target="presProps.xml"/><Relationship Id="rId98" Type="http://schemas.openxmlformats.org/officeDocument/2006/relationships/slide" Target="slides/slide48.xml"/><Relationship Id="rId121" Type="http://schemas.openxmlformats.org/officeDocument/2006/relationships/slide" Target="slides/slide71.xml"/><Relationship Id="rId163" Type="http://schemas.openxmlformats.org/officeDocument/2006/relationships/slide" Target="slides/slide113.xml"/><Relationship Id="rId219" Type="http://schemas.openxmlformats.org/officeDocument/2006/relationships/slide" Target="slides/slide169.xml"/><Relationship Id="rId230" Type="http://schemas.openxmlformats.org/officeDocument/2006/relationships/slide" Target="slides/slide180.xml"/><Relationship Id="rId25" Type="http://schemas.openxmlformats.org/officeDocument/2006/relationships/slideMaster" Target="slideMasters/slideMaster25.xml"/><Relationship Id="rId67" Type="http://schemas.openxmlformats.org/officeDocument/2006/relationships/slide" Target="slides/slide17.xml"/><Relationship Id="rId272" Type="http://schemas.openxmlformats.org/officeDocument/2006/relationships/slide" Target="slides/slide222.xml"/><Relationship Id="rId328" Type="http://schemas.openxmlformats.org/officeDocument/2006/relationships/slide" Target="slides/slide278.xml"/><Relationship Id="rId88" Type="http://schemas.openxmlformats.org/officeDocument/2006/relationships/slide" Target="slides/slide38.xml"/><Relationship Id="rId111" Type="http://schemas.openxmlformats.org/officeDocument/2006/relationships/slide" Target="slides/slide61.xml"/><Relationship Id="rId132" Type="http://schemas.openxmlformats.org/officeDocument/2006/relationships/slide" Target="slides/slide82.xml"/><Relationship Id="rId153" Type="http://schemas.openxmlformats.org/officeDocument/2006/relationships/slide" Target="slides/slide103.xml"/><Relationship Id="rId174" Type="http://schemas.openxmlformats.org/officeDocument/2006/relationships/slide" Target="slides/slide124.xml"/><Relationship Id="rId195" Type="http://schemas.openxmlformats.org/officeDocument/2006/relationships/slide" Target="slides/slide145.xml"/><Relationship Id="rId209" Type="http://schemas.openxmlformats.org/officeDocument/2006/relationships/slide" Target="slides/slide159.xml"/><Relationship Id="rId360" Type="http://schemas.openxmlformats.org/officeDocument/2006/relationships/viewProps" Target="viewProps.xml"/><Relationship Id="rId220" Type="http://schemas.openxmlformats.org/officeDocument/2006/relationships/slide" Target="slides/slide170.xml"/><Relationship Id="rId241" Type="http://schemas.openxmlformats.org/officeDocument/2006/relationships/slide" Target="slides/slide19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7.xml"/><Relationship Id="rId262" Type="http://schemas.openxmlformats.org/officeDocument/2006/relationships/slide" Target="slides/slide212.xml"/><Relationship Id="rId283" Type="http://schemas.openxmlformats.org/officeDocument/2006/relationships/slide" Target="slides/slide233.xml"/><Relationship Id="rId318" Type="http://schemas.openxmlformats.org/officeDocument/2006/relationships/slide" Target="slides/slide268.xml"/><Relationship Id="rId339" Type="http://schemas.openxmlformats.org/officeDocument/2006/relationships/slide" Target="slides/slide289.xml"/><Relationship Id="rId78" Type="http://schemas.openxmlformats.org/officeDocument/2006/relationships/slide" Target="slides/slide28.xml"/><Relationship Id="rId99" Type="http://schemas.openxmlformats.org/officeDocument/2006/relationships/slide" Target="slides/slide49.xml"/><Relationship Id="rId101" Type="http://schemas.openxmlformats.org/officeDocument/2006/relationships/slide" Target="slides/slide51.xml"/><Relationship Id="rId122" Type="http://schemas.openxmlformats.org/officeDocument/2006/relationships/slide" Target="slides/slide72.xml"/><Relationship Id="rId143" Type="http://schemas.openxmlformats.org/officeDocument/2006/relationships/slide" Target="slides/slide93.xml"/><Relationship Id="rId164" Type="http://schemas.openxmlformats.org/officeDocument/2006/relationships/slide" Target="slides/slide114.xml"/><Relationship Id="rId185" Type="http://schemas.openxmlformats.org/officeDocument/2006/relationships/slide" Target="slides/slide135.xml"/><Relationship Id="rId350" Type="http://schemas.openxmlformats.org/officeDocument/2006/relationships/slide" Target="slides/slide300.xml"/><Relationship Id="rId9" Type="http://schemas.openxmlformats.org/officeDocument/2006/relationships/slideMaster" Target="slideMasters/slideMaster9.xml"/><Relationship Id="rId210" Type="http://schemas.openxmlformats.org/officeDocument/2006/relationships/slide" Target="slides/slide160.xml"/><Relationship Id="rId26" Type="http://schemas.openxmlformats.org/officeDocument/2006/relationships/slideMaster" Target="slideMasters/slideMaster26.xml"/><Relationship Id="rId231" Type="http://schemas.openxmlformats.org/officeDocument/2006/relationships/slide" Target="slides/slide181.xml"/><Relationship Id="rId252" Type="http://schemas.openxmlformats.org/officeDocument/2006/relationships/slide" Target="slides/slide202.xml"/><Relationship Id="rId273" Type="http://schemas.openxmlformats.org/officeDocument/2006/relationships/slide" Target="slides/slide223.xml"/><Relationship Id="rId294" Type="http://schemas.openxmlformats.org/officeDocument/2006/relationships/slide" Target="slides/slide244.xml"/><Relationship Id="rId308" Type="http://schemas.openxmlformats.org/officeDocument/2006/relationships/slide" Target="slides/slide258.xml"/><Relationship Id="rId329" Type="http://schemas.openxmlformats.org/officeDocument/2006/relationships/slide" Target="slides/slide279.xml"/><Relationship Id="rId47" Type="http://schemas.openxmlformats.org/officeDocument/2006/relationships/slideMaster" Target="slideMasters/slideMaster47.xml"/><Relationship Id="rId68" Type="http://schemas.openxmlformats.org/officeDocument/2006/relationships/slide" Target="slides/slide18.xml"/><Relationship Id="rId89" Type="http://schemas.openxmlformats.org/officeDocument/2006/relationships/slide" Target="slides/slide39.xml"/><Relationship Id="rId112" Type="http://schemas.openxmlformats.org/officeDocument/2006/relationships/slide" Target="slides/slide62.xml"/><Relationship Id="rId133" Type="http://schemas.openxmlformats.org/officeDocument/2006/relationships/slide" Target="slides/slide83.xml"/><Relationship Id="rId154" Type="http://schemas.openxmlformats.org/officeDocument/2006/relationships/slide" Target="slides/slide104.xml"/><Relationship Id="rId175" Type="http://schemas.openxmlformats.org/officeDocument/2006/relationships/slide" Target="slides/slide125.xml"/><Relationship Id="rId340" Type="http://schemas.openxmlformats.org/officeDocument/2006/relationships/slide" Target="slides/slide290.xml"/><Relationship Id="rId361" Type="http://schemas.openxmlformats.org/officeDocument/2006/relationships/theme" Target="theme/theme1.xml"/><Relationship Id="rId196" Type="http://schemas.openxmlformats.org/officeDocument/2006/relationships/slide" Target="slides/slide146.xml"/><Relationship Id="rId200" Type="http://schemas.openxmlformats.org/officeDocument/2006/relationships/slide" Target="slides/slide150.xml"/><Relationship Id="rId16" Type="http://schemas.openxmlformats.org/officeDocument/2006/relationships/slideMaster" Target="slideMasters/slideMaster16.xml"/><Relationship Id="rId221" Type="http://schemas.openxmlformats.org/officeDocument/2006/relationships/slide" Target="slides/slide171.xml"/><Relationship Id="rId242" Type="http://schemas.openxmlformats.org/officeDocument/2006/relationships/slide" Target="slides/slide192.xml"/><Relationship Id="rId263" Type="http://schemas.openxmlformats.org/officeDocument/2006/relationships/slide" Target="slides/slide213.xml"/><Relationship Id="rId284" Type="http://schemas.openxmlformats.org/officeDocument/2006/relationships/slide" Target="slides/slide234.xml"/><Relationship Id="rId319" Type="http://schemas.openxmlformats.org/officeDocument/2006/relationships/slide" Target="slides/slide269.xml"/><Relationship Id="rId37" Type="http://schemas.openxmlformats.org/officeDocument/2006/relationships/slideMaster" Target="slideMasters/slideMaster37.xml"/><Relationship Id="rId58" Type="http://schemas.openxmlformats.org/officeDocument/2006/relationships/slide" Target="slides/slide8.xml"/><Relationship Id="rId79" Type="http://schemas.openxmlformats.org/officeDocument/2006/relationships/slide" Target="slides/slide29.xml"/><Relationship Id="rId102" Type="http://schemas.openxmlformats.org/officeDocument/2006/relationships/slide" Target="slides/slide52.xml"/><Relationship Id="rId123" Type="http://schemas.openxmlformats.org/officeDocument/2006/relationships/slide" Target="slides/slide73.xml"/><Relationship Id="rId144" Type="http://schemas.openxmlformats.org/officeDocument/2006/relationships/slide" Target="slides/slide94.xml"/><Relationship Id="rId330" Type="http://schemas.openxmlformats.org/officeDocument/2006/relationships/slide" Target="slides/slide280.xml"/><Relationship Id="rId90" Type="http://schemas.openxmlformats.org/officeDocument/2006/relationships/slide" Target="slides/slide40.xml"/><Relationship Id="rId165" Type="http://schemas.openxmlformats.org/officeDocument/2006/relationships/slide" Target="slides/slide115.xml"/><Relationship Id="rId186" Type="http://schemas.openxmlformats.org/officeDocument/2006/relationships/slide" Target="slides/slide136.xml"/><Relationship Id="rId351" Type="http://schemas.openxmlformats.org/officeDocument/2006/relationships/slide" Target="slides/slide301.xml"/><Relationship Id="rId211" Type="http://schemas.openxmlformats.org/officeDocument/2006/relationships/slide" Target="slides/slide161.xml"/><Relationship Id="rId232" Type="http://schemas.openxmlformats.org/officeDocument/2006/relationships/slide" Target="slides/slide182.xml"/><Relationship Id="rId253" Type="http://schemas.openxmlformats.org/officeDocument/2006/relationships/slide" Target="slides/slide203.xml"/><Relationship Id="rId274" Type="http://schemas.openxmlformats.org/officeDocument/2006/relationships/slide" Target="slides/slide224.xml"/><Relationship Id="rId295" Type="http://schemas.openxmlformats.org/officeDocument/2006/relationships/slide" Target="slides/slide245.xml"/><Relationship Id="rId309" Type="http://schemas.openxmlformats.org/officeDocument/2006/relationships/slide" Target="slides/slide2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9.xml"/><Relationship Id="rId113" Type="http://schemas.openxmlformats.org/officeDocument/2006/relationships/slide" Target="slides/slide63.xml"/><Relationship Id="rId134" Type="http://schemas.openxmlformats.org/officeDocument/2006/relationships/slide" Target="slides/slide84.xml"/><Relationship Id="rId320" Type="http://schemas.openxmlformats.org/officeDocument/2006/relationships/slide" Target="slides/slide270.xml"/><Relationship Id="rId80" Type="http://schemas.openxmlformats.org/officeDocument/2006/relationships/slide" Target="slides/slide30.xml"/><Relationship Id="rId155" Type="http://schemas.openxmlformats.org/officeDocument/2006/relationships/slide" Target="slides/slide105.xml"/><Relationship Id="rId176" Type="http://schemas.openxmlformats.org/officeDocument/2006/relationships/slide" Target="slides/slide126.xml"/><Relationship Id="rId197" Type="http://schemas.openxmlformats.org/officeDocument/2006/relationships/slide" Target="slides/slide147.xml"/><Relationship Id="rId341" Type="http://schemas.openxmlformats.org/officeDocument/2006/relationships/slide" Target="slides/slide291.xml"/><Relationship Id="rId362" Type="http://schemas.openxmlformats.org/officeDocument/2006/relationships/tableStyles" Target="tableStyles.xml"/><Relationship Id="rId201" Type="http://schemas.openxmlformats.org/officeDocument/2006/relationships/slide" Target="slides/slide151.xml"/><Relationship Id="rId222" Type="http://schemas.openxmlformats.org/officeDocument/2006/relationships/slide" Target="slides/slide172.xml"/><Relationship Id="rId243" Type="http://schemas.openxmlformats.org/officeDocument/2006/relationships/slide" Target="slides/slide193.xml"/><Relationship Id="rId264" Type="http://schemas.openxmlformats.org/officeDocument/2006/relationships/slide" Target="slides/slide214.xml"/><Relationship Id="rId285" Type="http://schemas.openxmlformats.org/officeDocument/2006/relationships/slide" Target="slides/slide23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24" Type="http://schemas.openxmlformats.org/officeDocument/2006/relationships/slide" Target="slides/slide74.xml"/><Relationship Id="rId310" Type="http://schemas.openxmlformats.org/officeDocument/2006/relationships/slide" Target="slides/slide260.xml"/><Relationship Id="rId70" Type="http://schemas.openxmlformats.org/officeDocument/2006/relationships/slide" Target="slides/slide20.xml"/><Relationship Id="rId91" Type="http://schemas.openxmlformats.org/officeDocument/2006/relationships/slide" Target="slides/slide41.xml"/><Relationship Id="rId145" Type="http://schemas.openxmlformats.org/officeDocument/2006/relationships/slide" Target="slides/slide95.xml"/><Relationship Id="rId166" Type="http://schemas.openxmlformats.org/officeDocument/2006/relationships/slide" Target="slides/slide116.xml"/><Relationship Id="rId187" Type="http://schemas.openxmlformats.org/officeDocument/2006/relationships/slide" Target="slides/slide137.xml"/><Relationship Id="rId331" Type="http://schemas.openxmlformats.org/officeDocument/2006/relationships/slide" Target="slides/slide281.xml"/><Relationship Id="rId352" Type="http://schemas.openxmlformats.org/officeDocument/2006/relationships/slide" Target="slides/slide302.xml"/><Relationship Id="rId1" Type="http://schemas.openxmlformats.org/officeDocument/2006/relationships/slideMaster" Target="slideMasters/slideMaster1.xml"/><Relationship Id="rId212" Type="http://schemas.openxmlformats.org/officeDocument/2006/relationships/slide" Target="slides/slide162.xml"/><Relationship Id="rId233" Type="http://schemas.openxmlformats.org/officeDocument/2006/relationships/slide" Target="slides/slide183.xml"/><Relationship Id="rId254" Type="http://schemas.openxmlformats.org/officeDocument/2006/relationships/slide" Target="slides/slide20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4.xml"/><Relationship Id="rId275" Type="http://schemas.openxmlformats.org/officeDocument/2006/relationships/slide" Target="slides/slide225.xml"/><Relationship Id="rId296" Type="http://schemas.openxmlformats.org/officeDocument/2006/relationships/slide" Target="slides/slide246.xml"/><Relationship Id="rId300" Type="http://schemas.openxmlformats.org/officeDocument/2006/relationships/slide" Target="slides/slide250.xml"/><Relationship Id="rId60" Type="http://schemas.openxmlformats.org/officeDocument/2006/relationships/slide" Target="slides/slide10.xml"/><Relationship Id="rId81" Type="http://schemas.openxmlformats.org/officeDocument/2006/relationships/slide" Target="slides/slide31.xml"/><Relationship Id="rId135" Type="http://schemas.openxmlformats.org/officeDocument/2006/relationships/slide" Target="slides/slide85.xml"/><Relationship Id="rId156" Type="http://schemas.openxmlformats.org/officeDocument/2006/relationships/slide" Target="slides/slide106.xml"/><Relationship Id="rId177" Type="http://schemas.openxmlformats.org/officeDocument/2006/relationships/slide" Target="slides/slide127.xml"/><Relationship Id="rId198" Type="http://schemas.openxmlformats.org/officeDocument/2006/relationships/slide" Target="slides/slide148.xml"/><Relationship Id="rId321" Type="http://schemas.openxmlformats.org/officeDocument/2006/relationships/slide" Target="slides/slide271.xml"/><Relationship Id="rId342" Type="http://schemas.openxmlformats.org/officeDocument/2006/relationships/slide" Target="slides/slide292.xml"/><Relationship Id="rId202" Type="http://schemas.openxmlformats.org/officeDocument/2006/relationships/slide" Target="slides/slide152.xml"/><Relationship Id="rId223" Type="http://schemas.openxmlformats.org/officeDocument/2006/relationships/slide" Target="slides/slide173.xml"/><Relationship Id="rId244" Type="http://schemas.openxmlformats.org/officeDocument/2006/relationships/slide" Target="slides/slide19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5.xml"/><Relationship Id="rId286" Type="http://schemas.openxmlformats.org/officeDocument/2006/relationships/slide" Target="slides/slide236.xml"/><Relationship Id="rId50" Type="http://schemas.openxmlformats.org/officeDocument/2006/relationships/slideMaster" Target="slideMasters/slideMaster50.xml"/><Relationship Id="rId104" Type="http://schemas.openxmlformats.org/officeDocument/2006/relationships/slide" Target="slides/slide54.xml"/><Relationship Id="rId125" Type="http://schemas.openxmlformats.org/officeDocument/2006/relationships/slide" Target="slides/slide75.xml"/><Relationship Id="rId146" Type="http://schemas.openxmlformats.org/officeDocument/2006/relationships/slide" Target="slides/slide96.xml"/><Relationship Id="rId167" Type="http://schemas.openxmlformats.org/officeDocument/2006/relationships/slide" Target="slides/slide117.xml"/><Relationship Id="rId188" Type="http://schemas.openxmlformats.org/officeDocument/2006/relationships/slide" Target="slides/slide138.xml"/><Relationship Id="rId311" Type="http://schemas.openxmlformats.org/officeDocument/2006/relationships/slide" Target="slides/slide261.xml"/><Relationship Id="rId332" Type="http://schemas.openxmlformats.org/officeDocument/2006/relationships/slide" Target="slides/slide282.xml"/><Relationship Id="rId353" Type="http://schemas.openxmlformats.org/officeDocument/2006/relationships/slide" Target="slides/slide303.xml"/><Relationship Id="rId71" Type="http://schemas.openxmlformats.org/officeDocument/2006/relationships/slide" Target="slides/slide21.xml"/><Relationship Id="rId92" Type="http://schemas.openxmlformats.org/officeDocument/2006/relationships/slide" Target="slides/slide42.xml"/><Relationship Id="rId213" Type="http://schemas.openxmlformats.org/officeDocument/2006/relationships/slide" Target="slides/slide163.xml"/><Relationship Id="rId234" Type="http://schemas.openxmlformats.org/officeDocument/2006/relationships/slide" Target="slides/slide18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5.xml"/><Relationship Id="rId276" Type="http://schemas.openxmlformats.org/officeDocument/2006/relationships/slide" Target="slides/slide226.xml"/><Relationship Id="rId297" Type="http://schemas.openxmlformats.org/officeDocument/2006/relationships/slide" Target="slides/slide247.xml"/><Relationship Id="rId40" Type="http://schemas.openxmlformats.org/officeDocument/2006/relationships/slideMaster" Target="slideMasters/slideMaster40.xml"/><Relationship Id="rId115" Type="http://schemas.openxmlformats.org/officeDocument/2006/relationships/slide" Target="slides/slide65.xml"/><Relationship Id="rId136" Type="http://schemas.openxmlformats.org/officeDocument/2006/relationships/slide" Target="slides/slide86.xml"/><Relationship Id="rId157" Type="http://schemas.openxmlformats.org/officeDocument/2006/relationships/slide" Target="slides/slide107.xml"/><Relationship Id="rId178" Type="http://schemas.openxmlformats.org/officeDocument/2006/relationships/slide" Target="slides/slide128.xml"/><Relationship Id="rId301" Type="http://schemas.openxmlformats.org/officeDocument/2006/relationships/slide" Target="slides/slide251.xml"/><Relationship Id="rId322" Type="http://schemas.openxmlformats.org/officeDocument/2006/relationships/slide" Target="slides/slide272.xml"/><Relationship Id="rId343" Type="http://schemas.openxmlformats.org/officeDocument/2006/relationships/slide" Target="slides/slide293.xml"/><Relationship Id="rId61" Type="http://schemas.openxmlformats.org/officeDocument/2006/relationships/slide" Target="slides/slide11.xml"/><Relationship Id="rId82" Type="http://schemas.openxmlformats.org/officeDocument/2006/relationships/slide" Target="slides/slide32.xml"/><Relationship Id="rId199" Type="http://schemas.openxmlformats.org/officeDocument/2006/relationships/slide" Target="slides/slide149.xml"/><Relationship Id="rId203" Type="http://schemas.openxmlformats.org/officeDocument/2006/relationships/slide" Target="slides/slide153.xml"/><Relationship Id="rId19" Type="http://schemas.openxmlformats.org/officeDocument/2006/relationships/slideMaster" Target="slideMasters/slideMaster19.xml"/><Relationship Id="rId224" Type="http://schemas.openxmlformats.org/officeDocument/2006/relationships/slide" Target="slides/slide174.xml"/><Relationship Id="rId245" Type="http://schemas.openxmlformats.org/officeDocument/2006/relationships/slide" Target="slides/slide195.xml"/><Relationship Id="rId266" Type="http://schemas.openxmlformats.org/officeDocument/2006/relationships/slide" Target="slides/slide216.xml"/><Relationship Id="rId287" Type="http://schemas.openxmlformats.org/officeDocument/2006/relationships/slide" Target="slides/slide237.xml"/><Relationship Id="rId30" Type="http://schemas.openxmlformats.org/officeDocument/2006/relationships/slideMaster" Target="slideMasters/slideMaster30.xml"/><Relationship Id="rId105" Type="http://schemas.openxmlformats.org/officeDocument/2006/relationships/slide" Target="slides/slide55.xml"/><Relationship Id="rId126" Type="http://schemas.openxmlformats.org/officeDocument/2006/relationships/slide" Target="slides/slide76.xml"/><Relationship Id="rId147" Type="http://schemas.openxmlformats.org/officeDocument/2006/relationships/slide" Target="slides/slide97.xml"/><Relationship Id="rId168" Type="http://schemas.openxmlformats.org/officeDocument/2006/relationships/slide" Target="slides/slide118.xml"/><Relationship Id="rId312" Type="http://schemas.openxmlformats.org/officeDocument/2006/relationships/slide" Target="slides/slide262.xml"/><Relationship Id="rId333" Type="http://schemas.openxmlformats.org/officeDocument/2006/relationships/slide" Target="slides/slide283.xml"/><Relationship Id="rId354" Type="http://schemas.openxmlformats.org/officeDocument/2006/relationships/slide" Target="slides/slide304.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189" Type="http://schemas.openxmlformats.org/officeDocument/2006/relationships/slide" Target="slides/slide139.xml"/><Relationship Id="rId3" Type="http://schemas.openxmlformats.org/officeDocument/2006/relationships/slideMaster" Target="slideMasters/slideMaster3.xml"/><Relationship Id="rId214" Type="http://schemas.openxmlformats.org/officeDocument/2006/relationships/slide" Target="slides/slide164.xml"/><Relationship Id="rId235" Type="http://schemas.openxmlformats.org/officeDocument/2006/relationships/slide" Target="slides/slide185.xml"/><Relationship Id="rId256" Type="http://schemas.openxmlformats.org/officeDocument/2006/relationships/slide" Target="slides/slide206.xml"/><Relationship Id="rId277" Type="http://schemas.openxmlformats.org/officeDocument/2006/relationships/slide" Target="slides/slide227.xml"/><Relationship Id="rId298" Type="http://schemas.openxmlformats.org/officeDocument/2006/relationships/slide" Target="slides/slide248.xml"/><Relationship Id="rId116" Type="http://schemas.openxmlformats.org/officeDocument/2006/relationships/slide" Target="slides/slide66.xml"/><Relationship Id="rId137" Type="http://schemas.openxmlformats.org/officeDocument/2006/relationships/slide" Target="slides/slide87.xml"/><Relationship Id="rId158" Type="http://schemas.openxmlformats.org/officeDocument/2006/relationships/slide" Target="slides/slide108.xml"/><Relationship Id="rId302" Type="http://schemas.openxmlformats.org/officeDocument/2006/relationships/slide" Target="slides/slide252.xml"/><Relationship Id="rId323" Type="http://schemas.openxmlformats.org/officeDocument/2006/relationships/slide" Target="slides/slide273.xml"/><Relationship Id="rId344" Type="http://schemas.openxmlformats.org/officeDocument/2006/relationships/slide" Target="slides/slide2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179" Type="http://schemas.openxmlformats.org/officeDocument/2006/relationships/slide" Target="slides/slide129.xml"/><Relationship Id="rId190" Type="http://schemas.openxmlformats.org/officeDocument/2006/relationships/slide" Target="slides/slide140.xml"/><Relationship Id="rId204" Type="http://schemas.openxmlformats.org/officeDocument/2006/relationships/slide" Target="slides/slide154.xml"/><Relationship Id="rId225" Type="http://schemas.openxmlformats.org/officeDocument/2006/relationships/slide" Target="slides/slide175.xml"/><Relationship Id="rId246" Type="http://schemas.openxmlformats.org/officeDocument/2006/relationships/slide" Target="slides/slide196.xml"/><Relationship Id="rId267" Type="http://schemas.openxmlformats.org/officeDocument/2006/relationships/slide" Target="slides/slide217.xml"/><Relationship Id="rId288" Type="http://schemas.openxmlformats.org/officeDocument/2006/relationships/slide" Target="slides/slide238.xml"/><Relationship Id="rId106" Type="http://schemas.openxmlformats.org/officeDocument/2006/relationships/slide" Target="slides/slide56.xml"/><Relationship Id="rId127" Type="http://schemas.openxmlformats.org/officeDocument/2006/relationships/slide" Target="slides/slide77.xml"/><Relationship Id="rId313" Type="http://schemas.openxmlformats.org/officeDocument/2006/relationships/slide" Target="slides/slide2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xml"/><Relationship Id="rId73" Type="http://schemas.openxmlformats.org/officeDocument/2006/relationships/slide" Target="slides/slide23.xml"/><Relationship Id="rId94" Type="http://schemas.openxmlformats.org/officeDocument/2006/relationships/slide" Target="slides/slide44.xml"/><Relationship Id="rId148" Type="http://schemas.openxmlformats.org/officeDocument/2006/relationships/slide" Target="slides/slide98.xml"/><Relationship Id="rId169" Type="http://schemas.openxmlformats.org/officeDocument/2006/relationships/slide" Target="slides/slide119.xml"/><Relationship Id="rId334" Type="http://schemas.openxmlformats.org/officeDocument/2006/relationships/slide" Target="slides/slide284.xml"/><Relationship Id="rId355" Type="http://schemas.openxmlformats.org/officeDocument/2006/relationships/slide" Target="slides/slide305.xml"/><Relationship Id="rId4" Type="http://schemas.openxmlformats.org/officeDocument/2006/relationships/slideMaster" Target="slideMasters/slideMaster4.xml"/><Relationship Id="rId180" Type="http://schemas.openxmlformats.org/officeDocument/2006/relationships/slide" Target="slides/slide130.xml"/><Relationship Id="rId215" Type="http://schemas.openxmlformats.org/officeDocument/2006/relationships/slide" Target="slides/slide165.xml"/><Relationship Id="rId236" Type="http://schemas.openxmlformats.org/officeDocument/2006/relationships/slide" Target="slides/slide186.xml"/><Relationship Id="rId257" Type="http://schemas.openxmlformats.org/officeDocument/2006/relationships/slide" Target="slides/slide207.xml"/><Relationship Id="rId278" Type="http://schemas.openxmlformats.org/officeDocument/2006/relationships/slide" Target="slides/slide228.xml"/><Relationship Id="rId303" Type="http://schemas.openxmlformats.org/officeDocument/2006/relationships/slide" Target="slides/slide253.xml"/><Relationship Id="rId42" Type="http://schemas.openxmlformats.org/officeDocument/2006/relationships/slideMaster" Target="slideMasters/slideMaster42.xml"/><Relationship Id="rId84" Type="http://schemas.openxmlformats.org/officeDocument/2006/relationships/slide" Target="slides/slide34.xml"/><Relationship Id="rId138" Type="http://schemas.openxmlformats.org/officeDocument/2006/relationships/slide" Target="slides/slide88.xml"/><Relationship Id="rId345" Type="http://schemas.openxmlformats.org/officeDocument/2006/relationships/slide" Target="slides/slide295.xml"/><Relationship Id="rId191" Type="http://schemas.openxmlformats.org/officeDocument/2006/relationships/slide" Target="slides/slide141.xml"/><Relationship Id="rId205" Type="http://schemas.openxmlformats.org/officeDocument/2006/relationships/slide" Target="slides/slide155.xml"/><Relationship Id="rId247" Type="http://schemas.openxmlformats.org/officeDocument/2006/relationships/slide" Target="slides/slide197.xml"/><Relationship Id="rId107" Type="http://schemas.openxmlformats.org/officeDocument/2006/relationships/slide" Target="slides/slide57.xml"/><Relationship Id="rId289" Type="http://schemas.openxmlformats.org/officeDocument/2006/relationships/slide" Target="slides/slide239.xml"/><Relationship Id="rId11" Type="http://schemas.openxmlformats.org/officeDocument/2006/relationships/slideMaster" Target="slideMasters/slideMaster11.xml"/><Relationship Id="rId53" Type="http://schemas.openxmlformats.org/officeDocument/2006/relationships/slide" Target="slides/slide3.xml"/><Relationship Id="rId149" Type="http://schemas.openxmlformats.org/officeDocument/2006/relationships/slide" Target="slides/slide99.xml"/><Relationship Id="rId314" Type="http://schemas.openxmlformats.org/officeDocument/2006/relationships/slide" Target="slides/slide264.xml"/><Relationship Id="rId356" Type="http://schemas.openxmlformats.org/officeDocument/2006/relationships/slide" Target="slides/slide306.xml"/><Relationship Id="rId95" Type="http://schemas.openxmlformats.org/officeDocument/2006/relationships/slide" Target="slides/slide45.xml"/><Relationship Id="rId160" Type="http://schemas.openxmlformats.org/officeDocument/2006/relationships/slide" Target="slides/slide110.xml"/><Relationship Id="rId216" Type="http://schemas.openxmlformats.org/officeDocument/2006/relationships/slide" Target="slides/slide166.xml"/><Relationship Id="rId258" Type="http://schemas.openxmlformats.org/officeDocument/2006/relationships/slide" Target="slides/slide208.xml"/><Relationship Id="rId22" Type="http://schemas.openxmlformats.org/officeDocument/2006/relationships/slideMaster" Target="slideMasters/slideMaster22.xml"/><Relationship Id="rId64" Type="http://schemas.openxmlformats.org/officeDocument/2006/relationships/slide" Target="slides/slide14.xml"/><Relationship Id="rId118" Type="http://schemas.openxmlformats.org/officeDocument/2006/relationships/slide" Target="slides/slide68.xml"/><Relationship Id="rId325" Type="http://schemas.openxmlformats.org/officeDocument/2006/relationships/slide" Target="slides/slide275.xml"/><Relationship Id="rId171" Type="http://schemas.openxmlformats.org/officeDocument/2006/relationships/slide" Target="slides/slide121.xml"/><Relationship Id="rId227" Type="http://schemas.openxmlformats.org/officeDocument/2006/relationships/slide" Target="slides/slide177.xml"/><Relationship Id="rId269" Type="http://schemas.openxmlformats.org/officeDocument/2006/relationships/slide" Target="slides/slide219.xml"/><Relationship Id="rId33" Type="http://schemas.openxmlformats.org/officeDocument/2006/relationships/slideMaster" Target="slideMasters/slideMaster33.xml"/><Relationship Id="rId129" Type="http://schemas.openxmlformats.org/officeDocument/2006/relationships/slide" Target="slides/slide79.xml"/><Relationship Id="rId280" Type="http://schemas.openxmlformats.org/officeDocument/2006/relationships/slide" Target="slides/slide230.xml"/><Relationship Id="rId336" Type="http://schemas.openxmlformats.org/officeDocument/2006/relationships/slide" Target="slides/slide286.xml"/><Relationship Id="rId75" Type="http://schemas.openxmlformats.org/officeDocument/2006/relationships/slide" Target="slides/slide25.xml"/><Relationship Id="rId140" Type="http://schemas.openxmlformats.org/officeDocument/2006/relationships/slide" Target="slides/slide90.xml"/><Relationship Id="rId182" Type="http://schemas.openxmlformats.org/officeDocument/2006/relationships/slide" Target="slides/slide132.xml"/><Relationship Id="rId6" Type="http://schemas.openxmlformats.org/officeDocument/2006/relationships/slideMaster" Target="slideMasters/slideMaster6.xml"/><Relationship Id="rId238" Type="http://schemas.openxmlformats.org/officeDocument/2006/relationships/slide" Target="slides/slide188.xml"/><Relationship Id="rId291" Type="http://schemas.openxmlformats.org/officeDocument/2006/relationships/slide" Target="slides/slide241.xml"/><Relationship Id="rId305" Type="http://schemas.openxmlformats.org/officeDocument/2006/relationships/slide" Target="slides/slide255.xml"/><Relationship Id="rId347" Type="http://schemas.openxmlformats.org/officeDocument/2006/relationships/slide" Target="slides/slide297.xml"/><Relationship Id="rId44" Type="http://schemas.openxmlformats.org/officeDocument/2006/relationships/slideMaster" Target="slideMasters/slideMaster44.xml"/><Relationship Id="rId86" Type="http://schemas.openxmlformats.org/officeDocument/2006/relationships/slide" Target="slides/slide36.xml"/><Relationship Id="rId151" Type="http://schemas.openxmlformats.org/officeDocument/2006/relationships/slide" Target="slides/slide101.xml"/><Relationship Id="rId193" Type="http://schemas.openxmlformats.org/officeDocument/2006/relationships/slide" Target="slides/slide143.xml"/><Relationship Id="rId207" Type="http://schemas.openxmlformats.org/officeDocument/2006/relationships/slide" Target="slides/slide157.xml"/><Relationship Id="rId249" Type="http://schemas.openxmlformats.org/officeDocument/2006/relationships/slide" Target="slides/slide199.xml"/><Relationship Id="rId13" Type="http://schemas.openxmlformats.org/officeDocument/2006/relationships/slideMaster" Target="slideMasters/slideMaster13.xml"/><Relationship Id="rId109" Type="http://schemas.openxmlformats.org/officeDocument/2006/relationships/slide" Target="slides/slide59.xml"/><Relationship Id="rId260" Type="http://schemas.openxmlformats.org/officeDocument/2006/relationships/slide" Target="slides/slide210.xml"/><Relationship Id="rId316" Type="http://schemas.openxmlformats.org/officeDocument/2006/relationships/slide" Target="slides/slide266.xml"/><Relationship Id="rId55" Type="http://schemas.openxmlformats.org/officeDocument/2006/relationships/slide" Target="slides/slide5.xml"/><Relationship Id="rId97" Type="http://schemas.openxmlformats.org/officeDocument/2006/relationships/slide" Target="slides/slide47.xml"/><Relationship Id="rId120" Type="http://schemas.openxmlformats.org/officeDocument/2006/relationships/slide" Target="slides/slide70.xml"/><Relationship Id="rId358" Type="http://schemas.openxmlformats.org/officeDocument/2006/relationships/notesMaster" Target="notesMasters/notesMaster1.xml"/><Relationship Id="rId162" Type="http://schemas.openxmlformats.org/officeDocument/2006/relationships/slide" Target="slides/slide112.xml"/><Relationship Id="rId218" Type="http://schemas.openxmlformats.org/officeDocument/2006/relationships/slide" Target="slides/slide168.xml"/><Relationship Id="rId271" Type="http://schemas.openxmlformats.org/officeDocument/2006/relationships/slide" Target="slides/slide221.xml"/><Relationship Id="rId24" Type="http://schemas.openxmlformats.org/officeDocument/2006/relationships/slideMaster" Target="slideMasters/slideMaster24.xml"/><Relationship Id="rId66" Type="http://schemas.openxmlformats.org/officeDocument/2006/relationships/slide" Target="slides/slide16.xml"/><Relationship Id="rId131" Type="http://schemas.openxmlformats.org/officeDocument/2006/relationships/slide" Target="slides/slide81.xml"/><Relationship Id="rId327" Type="http://schemas.openxmlformats.org/officeDocument/2006/relationships/slide" Target="slides/slide277.xml"/><Relationship Id="rId173" Type="http://schemas.openxmlformats.org/officeDocument/2006/relationships/slide" Target="slides/slide123.xml"/><Relationship Id="rId229" Type="http://schemas.openxmlformats.org/officeDocument/2006/relationships/slide" Target="slides/slide179.xml"/><Relationship Id="rId240" Type="http://schemas.openxmlformats.org/officeDocument/2006/relationships/slide" Target="slides/slide190.xml"/><Relationship Id="rId35" Type="http://schemas.openxmlformats.org/officeDocument/2006/relationships/slideMaster" Target="slideMasters/slideMaster35.xml"/><Relationship Id="rId77" Type="http://schemas.openxmlformats.org/officeDocument/2006/relationships/slide" Target="slides/slide27.xml"/><Relationship Id="rId100" Type="http://schemas.openxmlformats.org/officeDocument/2006/relationships/slide" Target="slides/slide50.xml"/><Relationship Id="rId282" Type="http://schemas.openxmlformats.org/officeDocument/2006/relationships/slide" Target="slides/slide232.xml"/><Relationship Id="rId338" Type="http://schemas.openxmlformats.org/officeDocument/2006/relationships/slide" Target="slides/slide288.xml"/><Relationship Id="rId8" Type="http://schemas.openxmlformats.org/officeDocument/2006/relationships/slideMaster" Target="slideMasters/slideMaster8.xml"/><Relationship Id="rId142" Type="http://schemas.openxmlformats.org/officeDocument/2006/relationships/slide" Target="slides/slide92.xml"/><Relationship Id="rId184" Type="http://schemas.openxmlformats.org/officeDocument/2006/relationships/slide" Target="slides/slide134.xml"/><Relationship Id="rId251" Type="http://schemas.openxmlformats.org/officeDocument/2006/relationships/slide" Target="slides/slide201.xml"/><Relationship Id="rId46" Type="http://schemas.openxmlformats.org/officeDocument/2006/relationships/slideMaster" Target="slideMasters/slideMaster46.xml"/><Relationship Id="rId293" Type="http://schemas.openxmlformats.org/officeDocument/2006/relationships/slide" Target="slides/slide243.xml"/><Relationship Id="rId307" Type="http://schemas.openxmlformats.org/officeDocument/2006/relationships/slide" Target="slides/slide257.xml"/><Relationship Id="rId349" Type="http://schemas.openxmlformats.org/officeDocument/2006/relationships/slide" Target="slides/slide2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3"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3245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5"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7"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399721D-6A3F-AA4E-8671-67681A35E222}" type="slidenum">
              <a:rPr lang="en-US"/>
              <a:pPr>
                <a:defRPr/>
              </a:pPr>
              <a:t>‹#›</a:t>
            </a:fld>
            <a:endParaRPr lang="en-US"/>
          </a:p>
        </p:txBody>
      </p:sp>
    </p:spTree>
    <p:extLst>
      <p:ext uri="{BB962C8B-B14F-4D97-AF65-F5344CB8AC3E}">
        <p14:creationId xmlns:p14="http://schemas.microsoft.com/office/powerpoint/2010/main" val="128034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3" Type="http://schemas.openxmlformats.org/officeDocument/2006/relationships/hyperlink" Target="http://www.toptenz.net/top-10-worst-american-civil-war-generals.php" TargetMode="External"/><Relationship Id="rId2" Type="http://schemas.openxmlformats.org/officeDocument/2006/relationships/slide" Target="../slides/slide285.xml"/><Relationship Id="rId1" Type="http://schemas.openxmlformats.org/officeDocument/2006/relationships/notesMaster" Target="../notesMasters/notesMaster1.xml"/><Relationship Id="rId4" Type="http://schemas.openxmlformats.org/officeDocument/2006/relationships/hyperlink" Target="http://www.toptenz.net/top-10-reasons-for-reincarnation.php%23ixzz2TdMbTywK" TargetMode="Externa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5A2414-7B16-2848-BB52-221D541E20A2}" type="slidenum">
              <a:rPr lang="en-GB" sz="1200">
                <a:solidFill>
                  <a:srgbClr val="000000"/>
                </a:solidFill>
              </a:rPr>
              <a:pPr eaLnBrk="1" hangingPunct="1"/>
              <a:t>1</a:t>
            </a:fld>
            <a:endParaRPr lang="en-GB" sz="1200">
              <a:solidFill>
                <a:srgbClr val="000000"/>
              </a:solidFill>
            </a:endParaRPr>
          </a:p>
        </p:txBody>
      </p:sp>
      <p:sp>
        <p:nvSpPr>
          <p:cNvPr id="238594" name="Rectangle 2"/>
          <p:cNvSpPr>
            <a:spLocks noGrp="1" noRot="1" noChangeAspect="1" noChangeArrowheads="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While under house arrest in Rome (cf. Acts 28:30-31), Paul lived above it all despite his circumstances and despite the news of false teaching at Colosse. What helped him rise beyond such negative things was a focus on the exalted status of Jesus as God.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should result. </a:t>
            </a:r>
          </a:p>
        </p:txBody>
      </p:sp>
    </p:spTree>
    <p:extLst>
      <p:ext uri="{BB962C8B-B14F-4D97-AF65-F5344CB8AC3E}">
        <p14:creationId xmlns:p14="http://schemas.microsoft.com/office/powerpoint/2010/main" val="29436531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As we expectantly look forward to this New Year, </a:t>
            </a:r>
            <a:r>
              <a:rPr lang="en-US" dirty="0">
                <a:latin typeface="+mn-lt"/>
                <a:ea typeface="+mn-ea"/>
                <a:cs typeface="+mn-cs"/>
              </a:rPr>
              <a:t>What hinders you to live your life as one whose life is in Christ? What are the hurdles that you face to move forward? And what are the fetters that binds you to live your life as a free man and woman in Christ? What are the things that you need to remove which is preventing you to live a successful life?</a:t>
            </a:r>
            <a:endParaRPr lang="en-US" dirty="0"/>
          </a:p>
        </p:txBody>
      </p:sp>
      <p:sp>
        <p:nvSpPr>
          <p:cNvPr id="2959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F2CB9F-81C9-1942-A673-9B2F3DA74D00}" type="slidenum">
              <a:rPr lang="en-US" sz="1200">
                <a:solidFill>
                  <a:srgbClr val="000000"/>
                </a:solidFill>
                <a:latin typeface="Calibri" charset="0"/>
              </a:rPr>
              <a:pPr eaLnBrk="1" hangingPunct="1"/>
              <a:t>151</a:t>
            </a:fld>
            <a:endParaRPr lang="en-US" sz="1200">
              <a:solidFill>
                <a:srgbClr val="000000"/>
              </a:solidFill>
              <a:latin typeface="Calibri"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a:ln/>
        </p:spPr>
      </p:sp>
      <p:sp>
        <p:nvSpPr>
          <p:cNvPr id="29798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Is it anger? Hatred? Words – things which you are not suppose to say? Jealousy? Broken relationship?</a:t>
            </a:r>
          </a:p>
        </p:txBody>
      </p:sp>
      <p:sp>
        <p:nvSpPr>
          <p:cNvPr id="2979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EC475C-1FF3-EA44-BB1A-26C0D6C7055D}" type="slidenum">
              <a:rPr lang="en-US" sz="1200">
                <a:solidFill>
                  <a:srgbClr val="000000"/>
                </a:solidFill>
                <a:latin typeface="Calibri" charset="0"/>
              </a:rPr>
              <a:pPr eaLnBrk="1" hangingPunct="1"/>
              <a:t>152</a:t>
            </a:fld>
            <a:endParaRPr lang="en-US" sz="1200">
              <a:solidFill>
                <a:srgbClr val="000000"/>
              </a:solidFill>
              <a:latin typeface="Calibri"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a:ln/>
        </p:spPr>
      </p:sp>
      <p:sp>
        <p:nvSpPr>
          <p:cNvPr id="30003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What is bothering you to move forward and embrace this New Year with Joy, peace, love and hope? Paul exhorted the Colossians in our passage today (Col. 3:5-15) to remove the things which is hindering/bothering us and is preventing us from living the full life as free man/woman, as victors, as new people. So we need to put off the old clothes and…</a:t>
            </a:r>
          </a:p>
        </p:txBody>
      </p:sp>
      <p:sp>
        <p:nvSpPr>
          <p:cNvPr id="30003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3F29B6-07A3-8B41-881A-1E1B0EB6480B}" type="slidenum">
              <a:rPr lang="en-US" sz="1200">
                <a:solidFill>
                  <a:srgbClr val="000000"/>
                </a:solidFill>
                <a:latin typeface="Calibri" charset="0"/>
              </a:rPr>
              <a:pPr eaLnBrk="1" hangingPunct="1"/>
              <a:t>153</a:t>
            </a:fld>
            <a:endParaRPr lang="en-US" sz="1200">
              <a:solidFill>
                <a:srgbClr val="000000"/>
              </a:solidFill>
              <a:latin typeface="Calibri"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BF161-2B51-1B46-9F33-D1254941C04D}" type="slidenum">
              <a:rPr lang="en-US" sz="1200">
                <a:solidFill>
                  <a:srgbClr val="000000"/>
                </a:solidFill>
                <a:latin typeface="Calibri" charset="0"/>
              </a:rPr>
              <a:pPr eaLnBrk="1" hangingPunct="1"/>
              <a:t>154</a:t>
            </a:fld>
            <a:endParaRPr lang="en-US" sz="1200">
              <a:solidFill>
                <a:srgbClr val="000000"/>
              </a:solidFill>
              <a:latin typeface="Calibri"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CE9FE0-E81C-044F-908D-A420627EF993}" type="slidenum">
              <a:rPr lang="en-US" sz="1200">
                <a:solidFill>
                  <a:srgbClr val="000000"/>
                </a:solidFill>
                <a:cs typeface="MS PGothic" charset="0"/>
              </a:rPr>
              <a:pPr eaLnBrk="1" hangingPunct="1"/>
              <a:t>155</a:t>
            </a:fld>
            <a:endParaRPr lang="en-US" sz="1200">
              <a:solidFill>
                <a:srgbClr val="000000"/>
              </a:solidFill>
              <a:cs typeface="MS PGothic" charset="0"/>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In the light of the supremacy of Christ, Paul exhorted the Colossians to live life as those who have overcome the power of sin through their union in death with Christ. Paul said to the Colossians in verses 1-3 that "You have died with Christ, Your life is hidden with Christ in God and you have been given the grace in Christ to live your life as victors, as new people and as those made alive in Christ".</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So then, what do we need to do? We need to: (next slide)</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a:ln/>
        </p:spPr>
      </p:sp>
      <p:sp>
        <p:nvSpPr>
          <p:cNvPr id="30617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617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83A332-A29F-314F-8456-84FB300C807E}" type="slidenum">
              <a:rPr lang="en-US" sz="1200">
                <a:solidFill>
                  <a:srgbClr val="000000"/>
                </a:solidFill>
                <a:latin typeface="Calibri" charset="0"/>
              </a:rPr>
              <a:pPr eaLnBrk="1" hangingPunct="1"/>
              <a:t>156</a:t>
            </a:fld>
            <a:endParaRPr lang="en-US" sz="1200">
              <a:solidFill>
                <a:srgbClr val="000000"/>
              </a:solidFill>
              <a:latin typeface="Calibri" charset="0"/>
            </a:endParaRPr>
          </a:p>
        </p:txBody>
      </p:sp>
    </p:spTree>
    <p:extLst>
      <p:ext uri="{BB962C8B-B14F-4D97-AF65-F5344CB8AC3E}">
        <p14:creationId xmlns:p14="http://schemas.microsoft.com/office/powerpoint/2010/main" val="16347724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AC4EF-1A05-C24A-9D80-714F4CEFD97C}" type="slidenum">
              <a:rPr lang="en-US" sz="1200">
                <a:solidFill>
                  <a:srgbClr val="000000"/>
                </a:solidFill>
                <a:latin typeface="Calibri" charset="0"/>
              </a:rPr>
              <a:pPr eaLnBrk="1" hangingPunct="1"/>
              <a:t>157</a:t>
            </a:fld>
            <a:endParaRPr lang="en-US" sz="1200">
              <a:solidFill>
                <a:srgbClr val="000000"/>
              </a:solidFill>
              <a:latin typeface="Calibri"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EA0962-2890-034D-8ADC-12BDF221AE3C}" type="slidenum">
              <a:rPr lang="en-US" sz="1200">
                <a:solidFill>
                  <a:srgbClr val="000000"/>
                </a:solidFill>
                <a:latin typeface="Calibri" charset="0"/>
              </a:rPr>
              <a:pPr eaLnBrk="1" hangingPunct="1"/>
              <a:t>158</a:t>
            </a:fld>
            <a:endParaRPr lang="en-US" sz="1200">
              <a:solidFill>
                <a:srgbClr val="000000"/>
              </a:solidFill>
              <a:latin typeface="Calibri"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a:ln/>
        </p:spPr>
      </p:sp>
      <p:sp>
        <p:nvSpPr>
          <p:cNvPr id="3123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23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9E66B1-341F-0844-A14C-60CAFE34CEE9}" type="slidenum">
              <a:rPr lang="en-US" sz="1200">
                <a:solidFill>
                  <a:srgbClr val="000000"/>
                </a:solidFill>
                <a:latin typeface="Calibri" charset="0"/>
              </a:rPr>
              <a:pPr eaLnBrk="1" hangingPunct="1"/>
              <a:t>159</a:t>
            </a:fld>
            <a:endParaRPr lang="en-US" sz="1200">
              <a:solidFill>
                <a:srgbClr val="000000"/>
              </a:solidFill>
              <a:latin typeface="Calibri"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I am sure we are all no stranger to this particular word. I have not been to many countries like most of you but coming from a country like India where corruption is quite prevalent.</a:t>
            </a: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88D71C-34D3-4F45-845C-075855E380C7}" type="slidenum">
              <a:rPr lang="en-US" sz="1200">
                <a:solidFill>
                  <a:srgbClr val="000000"/>
                </a:solidFill>
                <a:latin typeface="Calibri" charset="0"/>
              </a:rPr>
              <a:pPr eaLnBrk="1" hangingPunct="1"/>
              <a:t>160</a:t>
            </a:fld>
            <a:endParaRPr lang="en-US" sz="1200">
              <a:solidFill>
                <a:srgbClr val="000000"/>
              </a:solidFill>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E5F92F-3BCF-EC41-B9A6-E69F4DFE12A4}" type="slidenum">
              <a:rPr lang="en-US" sz="1200">
                <a:solidFill>
                  <a:prstClr val="black"/>
                </a:solidFill>
              </a:rPr>
              <a:pPr eaLnBrk="1" hangingPunct="1"/>
              <a:t>11</a:t>
            </a:fld>
            <a:endParaRPr lang="en-US" sz="1200">
              <a:solidFill>
                <a:prstClr val="black"/>
              </a:solidFill>
            </a:endParaRPr>
          </a:p>
        </p:txBody>
      </p:sp>
      <p:sp>
        <p:nvSpPr>
          <p:cNvPr id="234498" name="Rectangle 1026"/>
          <p:cNvSpPr>
            <a:spLocks noGrp="1" noRot="1" noChangeAspect="1" noChangeArrowheads="1" noTextEdit="1"/>
          </p:cNvSpPr>
          <p:nvPr>
            <p:ph type="sldImg"/>
          </p:nvPr>
        </p:nvSpPr>
        <p:spPr>
          <a:ln/>
        </p:spPr>
      </p:sp>
      <p:sp>
        <p:nvSpPr>
          <p:cNvPr id="23449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dirty="0">
                <a:latin typeface="Arial" panose="020B0604020202020204" pitchFamily="34" charset="0"/>
                <a:ea typeface="ＭＳ Ｐゴシック" charset="0"/>
                <a:cs typeface="Arial" panose="020B0604020202020204" pitchFamily="34" charset="0"/>
              </a:rPr>
              <a:t>Paul wanted the church at Colossae to see that their only HOPE was in Jesus, not in any of the false ideas impacting the assembly. </a:t>
            </a:r>
          </a:p>
          <a:p>
            <a:pPr eaLnBrk="1" hangingPunct="1"/>
            <a:endParaRPr lang="ar-JO" sz="1200" b="0" dirty="0">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8575657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2275624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a:ln/>
        </p:spPr>
      </p:sp>
      <p:sp>
        <p:nvSpPr>
          <p:cNvPr id="3164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In my [</a:t>
            </a:r>
            <a:r>
              <a:rPr lang="en-US" dirty="0" err="1">
                <a:latin typeface="Times New Roman" charset="0"/>
                <a:ea typeface="ＭＳ Ｐゴシック" charset="0"/>
                <a:cs typeface="ＭＳ Ｐゴシック" charset="0"/>
              </a:rPr>
              <a:t>Athan’s</a:t>
            </a:r>
            <a:r>
              <a:rPr lang="en-US" dirty="0">
                <a:latin typeface="Times New Roman" charset="0"/>
                <a:ea typeface="ＭＳ Ｐゴシック" charset="0"/>
                <a:cs typeface="ＭＳ Ｐゴシック" charset="0"/>
              </a:rPr>
              <a:t>] home country of India, to get a job in govt. sector we need to pay heavy bribes to the conducting officers. </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In 2012, one of my younger brothers went for an army recruitment… physical fitness passed…written passed…medical exam passed… but was rejected because we were unable to pay the bribe around S$4000.</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It broke my brother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heart and brought frustration… your corrupt living has an adverse impact not just to you alone but to other people, especially those who are poor.</a:t>
            </a:r>
          </a:p>
        </p:txBody>
      </p:sp>
      <p:sp>
        <p:nvSpPr>
          <p:cNvPr id="3164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719768-FF63-684E-A047-E02C637A650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t>Corrupt living is not just the corruption in financial matters. Paul listed a whole range of habits that tags along with corrupt living. They are </a:t>
            </a:r>
            <a:r>
              <a:rPr lang="en-US" b="1" u="sng" dirty="0">
                <a:solidFill>
                  <a:srgbClr val="FFFFFF"/>
                </a:solidFill>
                <a:effectLst>
                  <a:glow rad="101600">
                    <a:schemeClr val="tx1">
                      <a:alpha val="75000"/>
                    </a:schemeClr>
                  </a:glow>
                  <a:outerShdw blurRad="50800" dist="38100" dir="10800000" algn="r" rotWithShape="0">
                    <a:prstClr val="black">
                      <a:alpha val="40000"/>
                    </a:prstClr>
                  </a:outerShdw>
                </a:effectLst>
              </a:rPr>
              <a:t>sexual immorality, impurity, lust, and evil desires and greed.</a:t>
            </a:r>
            <a:endParaRPr lang="en-US" u="sng" dirty="0"/>
          </a:p>
          <a:p>
            <a:pPr defTabSz="457200" eaLnBrk="1" fontAlgn="auto" hangingPunct="1">
              <a:spcBef>
                <a:spcPts val="0"/>
              </a:spcBef>
              <a:spcAft>
                <a:spcPts val="0"/>
              </a:spcAft>
              <a:defRPr/>
            </a:pPr>
            <a:r>
              <a:rPr lang="en-US" dirty="0"/>
              <a:t>We need to put away our impure thoughts – thoughts such as desiring or scheming to harm people. We also need to put away sexual impurity. Singles, we no longer care what we did in the past because of our new identity as new people in Christ but from this point forth let us be sexually pure. Married people, as people of God, God demands you to be sexually faithful to your spouses. Evils such as these, and on which the apostle says God</a:t>
            </a:r>
            <a:r>
              <a:rPr lang="fr-FR" dirty="0"/>
              <a:t>'</a:t>
            </a:r>
            <a:r>
              <a:rPr lang="en-US" dirty="0"/>
              <a:t>s wrath rests, must be slain.</a:t>
            </a:r>
          </a:p>
          <a:p>
            <a:pPr>
              <a:defRPr/>
            </a:pPr>
            <a:endParaRPr lang="en-US" dirty="0"/>
          </a:p>
        </p:txBody>
      </p:sp>
      <p:sp>
        <p:nvSpPr>
          <p:cNvPr id="3184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B39F06-9F28-A74A-9927-FC9FD3A2E8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James says "And the tongue is a flame of fire. It is a whole world of wickedness, corrupting your entire body. It can set your whole life on fire, for it is set on fire by hell itself (Jam 3:6-7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05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8E2A1F-A0CA-DD40-9CED-A47DBF18FA3B}" type="slidenum">
              <a:rPr lang="en-US" sz="1200">
                <a:solidFill>
                  <a:srgbClr val="000000"/>
                </a:solidFill>
                <a:latin typeface="Calibri" charset="0"/>
              </a:rPr>
              <a:pPr eaLnBrk="1" hangingPunct="1"/>
              <a:t>165</a:t>
            </a:fld>
            <a:endParaRPr lang="en-US" sz="1200">
              <a:solidFill>
                <a:srgbClr val="000000"/>
              </a:solidFill>
              <a:latin typeface="Calibri"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2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1A5C49-8A54-BC4D-B84B-34A1B8078596}" type="slidenum">
              <a:rPr lang="en-US" sz="1200">
                <a:solidFill>
                  <a:srgbClr val="000000"/>
                </a:solidFill>
                <a:latin typeface="Calibri" charset="0"/>
              </a:rPr>
              <a:pPr eaLnBrk="1" hangingPunct="1"/>
              <a:t>166</a:t>
            </a:fld>
            <a:endParaRPr lang="en-US" sz="1200">
              <a:solidFill>
                <a:srgbClr val="000000"/>
              </a:solidFill>
              <a:latin typeface="Calibri"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a:ln/>
        </p:spPr>
      </p:sp>
      <p:sp>
        <p:nvSpPr>
          <p:cNvPr id="32461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The Point is - James says "And the tongue is a flame of fire. It is a whole world of wickedness, corrupting your entire body. It can set your whole life on fire, for it is set on fire by hell itself (Jam 3:6-7 NLT). What you say and speak determines your where you are heading for.</a:t>
            </a:r>
          </a:p>
          <a:p>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Source [http://www.sermonillustrations.com/a-z/s/speech.htm]</a:t>
            </a:r>
          </a:p>
          <a:p>
            <a:endParaRPr lang="en-US">
              <a:latin typeface="Calibri" charset="0"/>
              <a:ea typeface="ＭＳ Ｐゴシック" charset="0"/>
              <a:cs typeface="ＭＳ Ｐゴシック" charset="0"/>
            </a:endParaRPr>
          </a:p>
        </p:txBody>
      </p:sp>
      <p:sp>
        <p:nvSpPr>
          <p:cNvPr id="32461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7E49FE6-9452-684C-B9E5-3763ABCFBFBF}" type="slidenum">
              <a:rPr lang="en-US" sz="1200">
                <a:solidFill>
                  <a:srgbClr val="000000"/>
                </a:solidFill>
                <a:latin typeface="Calibri" charset="0"/>
              </a:rPr>
              <a:pPr eaLnBrk="1" hangingPunct="1"/>
              <a:t>167</a:t>
            </a:fld>
            <a:endParaRPr lang="en-US" sz="1200">
              <a:solidFill>
                <a:srgbClr val="000000"/>
              </a:solidFill>
              <a:latin typeface="Calibri"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Do away with conversations that can cause someone to</a:t>
            </a:r>
          </a:p>
          <a:p>
            <a:pPr>
              <a:defRPr/>
            </a:pPr>
            <a:r>
              <a:rPr lang="en-US" dirty="0">
                <a:latin typeface="+mn-lt"/>
                <a:ea typeface="+mn-ea"/>
                <a:cs typeface="+mn-cs"/>
              </a:rPr>
              <a:t>1)	"Anger," and sin</a:t>
            </a:r>
          </a:p>
          <a:p>
            <a:pPr>
              <a:defRPr/>
            </a:pPr>
            <a:r>
              <a:rPr lang="en-US" dirty="0">
                <a:latin typeface="+mn-lt"/>
                <a:ea typeface="+mn-ea"/>
                <a:cs typeface="+mn-cs"/>
              </a:rPr>
              <a:t>2)	Conversations that will "Enrage"</a:t>
            </a:r>
          </a:p>
          <a:p>
            <a:pPr>
              <a:defRPr/>
            </a:pPr>
            <a:r>
              <a:rPr lang="en-US" dirty="0">
                <a:latin typeface="+mn-lt"/>
                <a:ea typeface="+mn-ea"/>
                <a:cs typeface="+mn-cs"/>
              </a:rPr>
              <a:t>3)	Talks to malign someone</a:t>
            </a:r>
            <a:r>
              <a:rPr lang="fr-FR" dirty="0">
                <a:latin typeface="+mn-lt"/>
                <a:ea typeface="+mn-ea"/>
                <a:cs typeface="+mn-cs"/>
              </a:rPr>
              <a:t>'</a:t>
            </a:r>
            <a:r>
              <a:rPr lang="en-US" dirty="0">
                <a:latin typeface="+mn-lt"/>
                <a:ea typeface="+mn-ea"/>
                <a:cs typeface="+mn-cs"/>
              </a:rPr>
              <a:t>s image;</a:t>
            </a:r>
          </a:p>
          <a:p>
            <a:pPr>
              <a:defRPr/>
            </a:pPr>
            <a:r>
              <a:rPr lang="en-US" dirty="0">
                <a:latin typeface="+mn-lt"/>
                <a:ea typeface="+mn-ea"/>
                <a:cs typeface="+mn-cs"/>
              </a:rPr>
              <a:t>4)	"Slander," i.e. blasphemy;</a:t>
            </a:r>
          </a:p>
          <a:p>
            <a:pPr>
              <a:defRPr/>
            </a:pPr>
            <a:r>
              <a:rPr lang="en-US" dirty="0">
                <a:latin typeface="+mn-lt"/>
                <a:ea typeface="+mn-ea"/>
                <a:cs typeface="+mn-cs"/>
              </a:rPr>
              <a:t>5)	"Dirty language," i.e. abusive words;</a:t>
            </a:r>
          </a:p>
          <a:p>
            <a:pPr>
              <a:defRPr/>
            </a:pPr>
            <a:r>
              <a:rPr lang="en-US" dirty="0">
                <a:latin typeface="+mn-lt"/>
                <a:ea typeface="+mn-ea"/>
                <a:cs typeface="+mn-cs"/>
              </a:rPr>
              <a:t>6)	"Falsehood," a word that needs no description. Let us not speak pretentiously but true to our words. </a:t>
            </a:r>
            <a:endParaRPr lang="en-US" dirty="0"/>
          </a:p>
        </p:txBody>
      </p:sp>
      <p:sp>
        <p:nvSpPr>
          <p:cNvPr id="3266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AA35CB-5AD8-8847-A716-D2B1EF0D676D}" type="slidenum">
              <a:rPr lang="en-US" sz="1200">
                <a:solidFill>
                  <a:srgbClr val="000000"/>
                </a:solidFill>
                <a:latin typeface="Calibri" charset="0"/>
              </a:rPr>
              <a:pPr eaLnBrk="1" hangingPunct="1"/>
              <a:t>168</a:t>
            </a:fld>
            <a:endParaRPr lang="en-US" sz="1200">
              <a:solidFill>
                <a:srgbClr val="000000"/>
              </a:solidFill>
              <a:latin typeface="Calibri"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latin typeface="+mn-lt"/>
                <a:ea typeface="+mn-ea"/>
                <a:cs typeface="+mn-cs"/>
              </a:rPr>
              <a:t>I find this verse quite helpful. Jesus Christ taught us "All you need to say is simply </a:t>
            </a:r>
            <a:r>
              <a:rPr lang="fr-FR" dirty="0">
                <a:latin typeface="+mn-lt"/>
                <a:ea typeface="+mn-ea"/>
                <a:cs typeface="+mn-cs"/>
              </a:rPr>
              <a:t>'</a:t>
            </a:r>
            <a:r>
              <a:rPr lang="en-US" dirty="0">
                <a:latin typeface="+mn-lt"/>
                <a:ea typeface="+mn-ea"/>
                <a:cs typeface="+mn-cs"/>
              </a:rPr>
              <a:t>Yes</a:t>
            </a:r>
            <a:r>
              <a:rPr lang="fr-FR" dirty="0">
                <a:latin typeface="+mn-lt"/>
                <a:ea typeface="+mn-ea"/>
                <a:cs typeface="+mn-cs"/>
              </a:rPr>
              <a:t>'</a:t>
            </a:r>
            <a:r>
              <a:rPr lang="en-US" dirty="0">
                <a:latin typeface="+mn-lt"/>
                <a:ea typeface="+mn-ea"/>
                <a:cs typeface="+mn-cs"/>
              </a:rPr>
              <a:t> or </a:t>
            </a:r>
            <a:r>
              <a:rPr lang="fr-FR" dirty="0">
                <a:latin typeface="+mn-lt"/>
                <a:ea typeface="+mn-ea"/>
                <a:cs typeface="+mn-cs"/>
              </a:rPr>
              <a:t>'</a:t>
            </a:r>
            <a:r>
              <a:rPr lang="en-US" dirty="0">
                <a:latin typeface="+mn-lt"/>
                <a:ea typeface="+mn-ea"/>
                <a:cs typeface="+mn-cs"/>
              </a:rPr>
              <a:t>No</a:t>
            </a:r>
            <a:r>
              <a:rPr lang="fr-FR" dirty="0">
                <a:latin typeface="+mn-lt"/>
                <a:ea typeface="+mn-ea"/>
                <a:cs typeface="+mn-cs"/>
              </a:rPr>
              <a:t>'</a:t>
            </a:r>
            <a:r>
              <a:rPr lang="en-US" dirty="0">
                <a:latin typeface="+mn-lt"/>
                <a:ea typeface="+mn-ea"/>
                <a:cs typeface="+mn-cs"/>
              </a:rPr>
              <a:t>; anything beyond this comes from the evil one (Mat 5:37 NIV)"</a:t>
            </a:r>
            <a:endParaRPr lang="en-US" dirty="0"/>
          </a:p>
        </p:txBody>
      </p:sp>
      <p:sp>
        <p:nvSpPr>
          <p:cNvPr id="32870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B9A8C4-A429-9E45-BA1D-7DA7C56BAE87}" type="slidenum">
              <a:rPr lang="en-US" sz="1200">
                <a:solidFill>
                  <a:srgbClr val="000000"/>
                </a:solidFill>
                <a:latin typeface="Calibri" charset="0"/>
              </a:rPr>
              <a:pPr eaLnBrk="1" hangingPunct="1"/>
              <a:t>169</a:t>
            </a:fld>
            <a:endParaRPr lang="en-US" sz="1200">
              <a:solidFill>
                <a:srgbClr val="000000"/>
              </a:solidFill>
              <a:latin typeface="Calibri"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exhorted the Colossians that as new people who have put on the virtues of new life, they must also put to death the conventional distinctions which leads to divisions in the church. For we are all made new in Christ and in Christ there is no distinction between "…a Jew or a Gentile, circumcised or uncircumcised, barbaric, uncivilized, slave, or free. Christ is all that matters, and he lives in all of us (Col 3:11 NLT)".</a:t>
            </a:r>
            <a:r>
              <a:rPr lang="en-SG" dirty="0"/>
              <a:t> </a:t>
            </a:r>
            <a:endParaRPr lang="en-US" dirty="0"/>
          </a:p>
        </p:txBody>
      </p:sp>
      <p:sp>
        <p:nvSpPr>
          <p:cNvPr id="3307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5F7B47-AEB2-BC49-B680-BB1529C25D52}" type="slidenum">
              <a:rPr lang="en-US" sz="1200">
                <a:solidFill>
                  <a:srgbClr val="000000"/>
                </a:solidFill>
                <a:latin typeface="Calibri" charset="0"/>
              </a:rPr>
              <a:pPr eaLnBrk="1" hangingPunct="1"/>
              <a:t>170</a:t>
            </a:fld>
            <a:endParaRPr lang="en-US"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only one who doesn't need protection is God. Everyone else can succumb to sin, errors, and death. Paul sought to convince the Colossian church that they also needed protection from dangerous ideas infiltrating the church.</a:t>
            </a:r>
          </a:p>
        </p:txBody>
      </p:sp>
    </p:spTree>
    <p:extLst>
      <p:ext uri="{BB962C8B-B14F-4D97-AF65-F5344CB8AC3E}">
        <p14:creationId xmlns:p14="http://schemas.microsoft.com/office/powerpoint/2010/main" val="11447745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a:ln/>
        </p:spPr>
      </p:sp>
      <p:sp>
        <p:nvSpPr>
          <p:cNvPr id="3328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If Christ have made us all one in him, shall we still continue live our life dividing among ourselves? No, I am American and I cannot be with the Indian; I am Indians and I cannot be with the Chinese, Dutch, Pilipino…</a:t>
            </a:r>
          </a:p>
        </p:txBody>
      </p:sp>
      <p:sp>
        <p:nvSpPr>
          <p:cNvPr id="3328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FAE866-D2A8-104B-8087-FCE513B785B0}" type="slidenum">
              <a:rPr lang="en-US" sz="1200">
                <a:solidFill>
                  <a:srgbClr val="000000"/>
                </a:solidFill>
                <a:latin typeface="Calibri" charset="0"/>
              </a:rPr>
              <a:pPr eaLnBrk="1" hangingPunct="1"/>
              <a:t>171</a:t>
            </a:fld>
            <a:endParaRPr lang="en-US" sz="1200">
              <a:solidFill>
                <a:srgbClr val="000000"/>
              </a:solidFill>
              <a:latin typeface="Calibri"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1)	Ethnic distinctions: "Greek and Jew". Let us stop drawing boundaries along the line of our ethnic groups. </a:t>
            </a:r>
          </a:p>
          <a:p>
            <a:r>
              <a:rPr lang="en-US">
                <a:latin typeface="Times New Roman" charset="0"/>
                <a:ea typeface="ＭＳ Ｐゴシック" charset="0"/>
                <a:cs typeface="ＭＳ Ｐゴシック" charset="0"/>
              </a:rPr>
              <a:t>2)	Ceremonial: "circumcision or un-circumcision". The Jewish Christians emphasized so much on ritual purity and that is one of the main contention among the believers in early church. Let us put away that "my denomination is better than yours!" but rather practice what the Bible teach us.	</a:t>
            </a:r>
          </a:p>
          <a:p>
            <a:r>
              <a:rPr lang="en-US">
                <a:latin typeface="Times New Roman" charset="0"/>
                <a:ea typeface="ＭＳ Ｐゴシック" charset="0"/>
                <a:cs typeface="ＭＳ Ｐゴシック" charset="0"/>
              </a:rPr>
              <a:t>3)	Distinctions of culture: "barbarian, uncivilized". Unable to appreciate different culture is often the many causes of conflicts. In India, almost every week we have a report of the people from northeastern India and the mainlanders having clashes because we cannot accept and appreciate our culture.</a:t>
            </a:r>
          </a:p>
          <a:p>
            <a:r>
              <a:rPr lang="en-US">
                <a:latin typeface="Times New Roman" charset="0"/>
                <a:ea typeface="ＭＳ Ｐゴシック" charset="0"/>
                <a:cs typeface="ＭＳ Ｐゴシック" charset="0"/>
              </a:rPr>
              <a:t>4)	Social: "slave and free." Here the word slave seems to have special reference here to the runaway slave (Onesimus) who was going to carry to his master the apostle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letter, and who was to be received as a brother both of Philemon and Paul. But the point Paul wants to underscore is that there is no longer hierarchical systems in our new identity with Christ.</a:t>
            </a:r>
          </a:p>
          <a:p>
            <a:endParaRPr lang="en-US">
              <a:latin typeface="Times New Roman" charset="0"/>
              <a:ea typeface="ＭＳ Ｐゴシック" charset="0"/>
              <a:cs typeface="ＭＳ Ｐゴシック" charset="0"/>
            </a:endParaRPr>
          </a:p>
        </p:txBody>
      </p:sp>
      <p:sp>
        <p:nvSpPr>
          <p:cNvPr id="3348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9F7A4A-49A2-F149-B07C-1E5F02B77749}" type="slidenum">
              <a:rPr lang="en-US" sz="1200">
                <a:solidFill>
                  <a:srgbClr val="000000"/>
                </a:solidFill>
                <a:latin typeface="Calibri" charset="0"/>
              </a:rPr>
              <a:pPr eaLnBrk="1" hangingPunct="1"/>
              <a:t>172</a:t>
            </a:fld>
            <a:endParaRPr lang="en-US" sz="1200">
              <a:solidFill>
                <a:srgbClr val="000000"/>
              </a:solidFill>
              <a:latin typeface="Calibri"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I am glad that here at this church… I learnt to realize that I need to come down.</a:t>
            </a:r>
          </a:p>
        </p:txBody>
      </p:sp>
      <p:sp>
        <p:nvSpPr>
          <p:cNvPr id="336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6A331A-3539-3844-A266-A7EF5977D21E}" type="slidenum">
              <a:rPr lang="en-US" sz="1200">
                <a:solidFill>
                  <a:srgbClr val="000000"/>
                </a:solidFill>
                <a:latin typeface="Calibri" charset="0"/>
              </a:rPr>
              <a:pPr eaLnBrk="1" hangingPunct="1"/>
              <a:t>173</a:t>
            </a:fld>
            <a:endParaRPr lang="en-US" sz="1200">
              <a:solidFill>
                <a:srgbClr val="000000"/>
              </a:solidFill>
              <a:latin typeface="Calibri"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Let us put away our old sinful habits – things which Christ has already taken it off from us by his death so that we may put on the new dress of grace. Through Christ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What are these grace of Christ that we are to put on as his new people made alive in him?</a:t>
            </a:r>
          </a:p>
        </p:txBody>
      </p:sp>
      <p:sp>
        <p:nvSpPr>
          <p:cNvPr id="3389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8E43A-D262-5648-9425-995E6427C1D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5850314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Put on... compassion. “</a:t>
            </a:r>
            <a:r>
              <a:rPr lang="en-SG" dirty="0">
                <a:latin typeface="+mn-lt"/>
                <a:ea typeface="+mn-ea"/>
                <a:cs typeface="+mn-cs"/>
              </a:rPr>
              <a:t>Since God chose you to be the holy people he loves, you must clothe yourselves with tenderhearted mercy, kindness, humility, gentleness, and patience” (3:12 NLT).</a:t>
            </a:r>
            <a:endParaRPr lang="en-US" dirty="0"/>
          </a:p>
          <a:p>
            <a:pPr>
              <a:defRPr/>
            </a:pPr>
            <a:endParaRPr lang="en-US" dirty="0"/>
          </a:p>
          <a:p>
            <a:pPr>
              <a:defRPr/>
            </a:pPr>
            <a:r>
              <a:rPr 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a:t>
            </a:r>
            <a:r>
              <a:rPr lang="en-US" dirty="0" err="1"/>
              <a:t>Exod</a:t>
            </a:r>
            <a:r>
              <a:rPr lang="en-US" dirty="0"/>
              <a:t> 34:6; 2 </a:t>
            </a:r>
            <a:r>
              <a:rPr lang="en-US" dirty="0" err="1"/>
              <a:t>Chron</a:t>
            </a:r>
            <a:r>
              <a:rPr lang="en-US" dirty="0"/>
              <a:t> 30:9; </a:t>
            </a:r>
            <a:r>
              <a:rPr lang="en-US" dirty="0" err="1"/>
              <a:t>Neh</a:t>
            </a:r>
            <a:r>
              <a:rPr lang="en-US" dirty="0"/>
              <a:t> 9:17, 31; </a:t>
            </a:r>
            <a:r>
              <a:rPr lang="en-US" dirty="0" err="1"/>
              <a:t>Pss</a:t>
            </a:r>
            <a:r>
              <a:rPr lang="en-US" dirty="0"/>
              <a:t> 85:15; Joel 2:13; and </a:t>
            </a:r>
            <a:r>
              <a:rPr lang="en-US" dirty="0" err="1"/>
              <a:t>Jn</a:t>
            </a:r>
            <a:r>
              <a:rPr lang="en-US" dirty="0"/>
              <a:t> 4:2, this </a:t>
            </a:r>
            <a:r>
              <a:rPr lang="en-US" dirty="0" err="1"/>
              <a:t>compas-sion</a:t>
            </a:r>
            <a:r>
              <a:rPr lang="en-US" dirty="0"/>
              <a:t>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p:txBody>
      </p:sp>
      <p:sp>
        <p:nvSpPr>
          <p:cNvPr id="3409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B2616C-0CEF-8E42-8C2D-E4DA0B7A6BC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0913343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p:cNvSpPr>
          <p:nvPr>
            <p:ph type="sldImg"/>
          </p:nvPr>
        </p:nvSpPr>
        <p:spPr>
          <a:ln/>
        </p:spPr>
      </p:sp>
      <p:sp>
        <p:nvSpPr>
          <p:cNvPr id="3430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Put on... compassion. Compassion is the tender mercies for fellow human beings. In the Bible, Exo. 34:6; 2 Chro. 30:9; Neh 9:17, 31; Ps. 85:15; Joel 2:13; and Jn 4:2, this compassion is described as grace of God in action. Paul in Philippians 1:8 says that he love the Philippians and long for them "…with the tender compassion of Christ Jesus (NLT)". This is the compassion that we are talking about. </a:t>
            </a:r>
          </a:p>
        </p:txBody>
      </p:sp>
      <p:sp>
        <p:nvSpPr>
          <p:cNvPr id="3430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D78653-BE14-9746-A9B7-BCAC6407E02E}" type="slidenum">
              <a:rPr lang="en-US" sz="1200">
                <a:solidFill>
                  <a:srgbClr val="000000"/>
                </a:solidFill>
                <a:latin typeface="Calibri" charset="0"/>
              </a:rPr>
              <a:pPr eaLnBrk="1" hangingPunct="1"/>
              <a:t>176</a:t>
            </a:fld>
            <a:endParaRPr lang="en-US" sz="1200">
              <a:solidFill>
                <a:srgbClr val="000000"/>
              </a:solidFill>
              <a:latin typeface="Calibri"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p:cNvSpPr>
          <p:nvPr>
            <p:ph type="sldImg"/>
          </p:nvPr>
        </p:nvSpPr>
        <p:spPr>
          <a:ln/>
        </p:spPr>
      </p:sp>
      <p:sp>
        <p:nvSpPr>
          <p:cNvPr id="3450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Put on... compassion. Compassion is the tender mercies for fellow human beings. In the Bible, Exo. 34:6; 2 Chro. 30:9; Neh 9:17, 31; Joel 2:13; and Jon 4:2, this compassion is described as grace of God in action. Paul in Philippians 1:8 says that he love the Philippians and long for them "…with the tender compassion of Christ Jesus (NLT)". This is the compassion that we are talking about. </a:t>
            </a:r>
          </a:p>
        </p:txBody>
      </p:sp>
      <p:sp>
        <p:nvSpPr>
          <p:cNvPr id="3450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046D70-B7D3-384D-B992-91E7E28B26F2}" type="slidenum">
              <a:rPr lang="en-US" sz="1200">
                <a:solidFill>
                  <a:srgbClr val="000000"/>
                </a:solidFill>
                <a:latin typeface="Calibri" charset="0"/>
              </a:rPr>
              <a:pPr eaLnBrk="1" hangingPunct="1"/>
              <a:t>177</a:t>
            </a:fld>
            <a:endParaRPr lang="en-US" sz="1200">
              <a:solidFill>
                <a:srgbClr val="000000"/>
              </a:solidFill>
              <a:latin typeface="Calibri"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Without compassion, we cannot feel for others. We cannot truly, from our hearts say that I care for you. In order to be able to care for one another we need to be clothed with the grace of compassion.</a:t>
            </a:r>
          </a:p>
        </p:txBody>
      </p:sp>
      <p:sp>
        <p:nvSpPr>
          <p:cNvPr id="347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C8A80-FCC2-9248-AEB5-D7EBE1E67A9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179405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Paul again exhort the Colossians to put on the clothes of forgiveness. “</a:t>
            </a:r>
            <a:r>
              <a:rPr lang="en-SG" dirty="0">
                <a:latin typeface="+mn-lt"/>
                <a:ea typeface="+mn-ea"/>
                <a:cs typeface="+mn-cs"/>
              </a:rPr>
              <a:t>Make allowance for each other’s faults, and forgive anyone who offends you. Remember, the Lord forgave you, so you must forgive others” (3:13 NLT).</a:t>
            </a:r>
          </a:p>
          <a:p>
            <a:pPr>
              <a:defRPr/>
            </a:pPr>
            <a:endParaRPr lang="en-SG" dirty="0">
              <a:latin typeface="+mn-lt"/>
              <a:ea typeface="+mn-ea"/>
              <a:cs typeface="+mn-cs"/>
            </a:endParaRPr>
          </a:p>
          <a:p>
            <a:pPr>
              <a:defRPr/>
            </a:pPr>
            <a:r>
              <a:rPr 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a:defRPr/>
            </a:pPr>
            <a:endParaRPr lang="en-US" dirty="0"/>
          </a:p>
        </p:txBody>
      </p:sp>
      <p:sp>
        <p:nvSpPr>
          <p:cNvPr id="3491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2E427D-5779-624C-B57F-A1BB77154577}" type="slidenum">
              <a:rPr lang="en-US" sz="1200">
                <a:solidFill>
                  <a:srgbClr val="000000"/>
                </a:solidFill>
                <a:latin typeface="Calibri" charset="0"/>
              </a:rPr>
              <a:pPr eaLnBrk="1" hangingPunct="1"/>
              <a:t>179</a:t>
            </a:fld>
            <a:endParaRPr lang="en-US" sz="1200">
              <a:solidFill>
                <a:srgbClr val="000000"/>
              </a:solidFill>
              <a:latin typeface="Calibri"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a:ln/>
        </p:spPr>
      </p:sp>
      <p:sp>
        <p:nvSpPr>
          <p:cNvPr id="35123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is it really to hard for me?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123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886E9F9-B6E3-3040-A29B-1212B42B4B0D}" type="slidenum">
              <a:rPr lang="en-US" sz="1200">
                <a:solidFill>
                  <a:srgbClr val="000000"/>
                </a:solidFill>
                <a:latin typeface="Calibri" charset="0"/>
              </a:rPr>
              <a:pPr eaLnBrk="1" hangingPunct="1"/>
              <a:t>180</a:t>
            </a:fld>
            <a:endParaRPr lang="en-US"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8227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a:ln/>
        </p:spPr>
      </p:sp>
      <p:sp>
        <p:nvSpPr>
          <p:cNvPr id="3532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Perhaps, the greatest story of forgiveness comes from the life of the widowed lady Gladys Staines.</a:t>
            </a:r>
          </a:p>
        </p:txBody>
      </p:sp>
      <p:sp>
        <p:nvSpPr>
          <p:cNvPr id="3532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2D4839-64C8-C043-88A4-3C8F1BA8ED10}" type="slidenum">
              <a:rPr lang="en-US" sz="1200">
                <a:solidFill>
                  <a:srgbClr val="000000"/>
                </a:solidFill>
                <a:latin typeface="Calibri" charset="0"/>
              </a:rPr>
              <a:pPr eaLnBrk="1" hangingPunct="1"/>
              <a:t>181</a:t>
            </a:fld>
            <a:endParaRPr lang="en-US" sz="1200">
              <a:solidFill>
                <a:srgbClr val="000000"/>
              </a:solidFill>
              <a:latin typeface="Calibri"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a:ln/>
        </p:spPr>
      </p:sp>
      <p:sp>
        <p:nvSpPr>
          <p:cNvPr id="35533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Without forgiveness, there cannot be a very strong relationship. Forgiveness is the clue that binds marriage, friendship and our relationship with one another.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forgive one another because we have received forgiveness from God.</a:t>
            </a:r>
          </a:p>
          <a:p>
            <a:r>
              <a:rPr lang="en-US">
                <a:latin typeface="Times New Roman" charset="0"/>
                <a:ea typeface="ＭＳ Ｐゴシック" charset="0"/>
                <a:cs typeface="ＭＳ Ｐゴシック" charset="0"/>
              </a:rPr>
              <a:t>Let us put on the clothe of forgiveness.</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533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D27C1F-DDB1-2F45-B1DF-691D718DB7AA}" type="slidenum">
              <a:rPr lang="en-US" sz="1200">
                <a:solidFill>
                  <a:srgbClr val="000000"/>
                </a:solidFill>
                <a:latin typeface="Calibri" charset="0"/>
              </a:rPr>
              <a:pPr eaLnBrk="1" hangingPunct="1"/>
              <a:t>182</a:t>
            </a:fld>
            <a:endParaRPr lang="en-US" sz="1200">
              <a:solidFill>
                <a:srgbClr val="000000"/>
              </a:solidFill>
              <a:latin typeface="Calibri"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t>
            </a:r>
            <a:r>
              <a:rPr lang="en-SG" dirty="0">
                <a:latin typeface="+mn-lt"/>
                <a:ea typeface="+mn-ea"/>
                <a:cs typeface="+mn-cs"/>
              </a:rPr>
              <a:t>Above all, clothe yourselves with love, which binds us all together in perfect harmony” (3:14 NLT).</a:t>
            </a:r>
            <a:endParaRPr lang="en-US" dirty="0"/>
          </a:p>
          <a:p>
            <a:pPr>
              <a:defRPr/>
            </a:pPr>
            <a:endParaRPr lang="en-US" dirty="0"/>
          </a:p>
          <a:p>
            <a:pPr>
              <a:defRPr/>
            </a:pPr>
            <a:r>
              <a:rPr 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a:defRPr/>
            </a:pPr>
            <a:endParaRPr lang="en-US" dirty="0"/>
          </a:p>
        </p:txBody>
      </p:sp>
      <p:sp>
        <p:nvSpPr>
          <p:cNvPr id="35737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626876-6FE8-2F48-904B-469C48B04BB7}" type="slidenum">
              <a:rPr lang="en-US" sz="1200">
                <a:solidFill>
                  <a:srgbClr val="000000"/>
                </a:solidFill>
                <a:latin typeface="Calibri" charset="0"/>
              </a:rPr>
              <a:pPr eaLnBrk="1" hangingPunct="1"/>
              <a:t>183</a:t>
            </a:fld>
            <a:endParaRPr lang="en-US" sz="1200">
              <a:solidFill>
                <a:srgbClr val="000000"/>
              </a:solidFill>
              <a:latin typeface="Calibri"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a:ln/>
        </p:spPr>
      </p:sp>
      <p:sp>
        <p:nvSpPr>
          <p:cNvPr id="3594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Forgiven but I cannot love this man… This is a litmus test for us as Christians. We can forgive but choose not to love. If we truly forgive someone why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we love? If you have some conflicts with your spouses, parents, friends, room mates in the past or recently, and if you say you have forgiven them but still cannot love, take this as God speaking to you today and accept it as a challenge to love that person.</a:t>
            </a:r>
          </a:p>
        </p:txBody>
      </p:sp>
      <p:sp>
        <p:nvSpPr>
          <p:cNvPr id="3594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A54A78-A098-5247-90BE-0FB759453894}" type="slidenum">
              <a:rPr lang="en-US" sz="1200">
                <a:solidFill>
                  <a:srgbClr val="000000"/>
                </a:solidFill>
                <a:latin typeface="Calibri" charset="0"/>
              </a:rPr>
              <a:pPr eaLnBrk="1" hangingPunct="1"/>
              <a:t>184</a:t>
            </a:fld>
            <a:endParaRPr lang="en-US" sz="1200">
              <a:solidFill>
                <a:srgbClr val="000000"/>
              </a:solidFill>
              <a:latin typeface="Calibri"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p:cNvSpPr>
          <p:nvPr>
            <p:ph type="sldImg"/>
          </p:nvPr>
        </p:nvSpPr>
        <p:spPr>
          <a:ln/>
        </p:spPr>
      </p:sp>
      <p:sp>
        <p:nvSpPr>
          <p:cNvPr id="3614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Let us put on the cloth of love.</a:t>
            </a:r>
          </a:p>
        </p:txBody>
      </p:sp>
      <p:sp>
        <p:nvSpPr>
          <p:cNvPr id="3614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B668DC-AA75-3A47-AC0D-C2CCF76C6B6D}" type="slidenum">
              <a:rPr lang="en-US" sz="1200">
                <a:solidFill>
                  <a:srgbClr val="000000"/>
                </a:solidFill>
                <a:latin typeface="Calibri" charset="0"/>
              </a:rPr>
              <a:pPr eaLnBrk="1" hangingPunct="1"/>
              <a:t>185</a:t>
            </a:fld>
            <a:endParaRPr lang="en-US" sz="1200">
              <a:solidFill>
                <a:srgbClr val="000000"/>
              </a:solidFill>
              <a:latin typeface="Calibri"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We are given the grace to live our life as victors in Christ. God in his grace have set us free by</a:t>
            </a: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off the old clothes by making us die to the sins of</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corrupt living</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wrong conversation</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conventional distinctions, and by enabling us to</a:t>
            </a:r>
          </a:p>
          <a:p>
            <a:pPr marL="285750" indent="-285750">
              <a:buFontTx/>
              <a:buAutoNum type="romanUcPeriod"/>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on the grace of Christ</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compassion</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forgiveness</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love</a:t>
            </a:r>
          </a:p>
          <a:p>
            <a:pPr>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Now let us go back to the questions we asked in the beginning:</a:t>
            </a:r>
            <a:endParaRPr lang="en-US" dirty="0"/>
          </a:p>
        </p:txBody>
      </p:sp>
      <p:sp>
        <p:nvSpPr>
          <p:cNvPr id="3635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1B595-91AE-C445-90CC-50890AA48837}" type="slidenum">
              <a:rPr lang="en-US" sz="1200">
                <a:solidFill>
                  <a:srgbClr val="000000"/>
                </a:solidFill>
                <a:latin typeface="Calibri" charset="0"/>
              </a:rPr>
              <a:pPr eaLnBrk="1" hangingPunct="1"/>
              <a:t>186</a:t>
            </a:fld>
            <a:endParaRPr lang="en-US" sz="1200">
              <a:solidFill>
                <a:srgbClr val="000000"/>
              </a:solidFill>
              <a:latin typeface="Calibri"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have been given the grace to live our life as new people in Christ. As new people we are to adorn ourselves with the virtues – the dress of new life.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on or cloth our body with clothes, then we all know we will be naked. If we are naked, we are susceptible to heat, cold, insect bites and vulnerable to hosts of dangers. </a:t>
            </a:r>
          </a:p>
          <a:p>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If you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off the grave clothes and put on the new virtues of life – i.e the grace of Christ, then we are naked Christians – naked and exposed to hosts of sins lurking around us. We will be tempted to anger and commit sin, we will want to hate people, we will be haunted by our painful past experience, we will go back to sexually immoral lives.</a:t>
            </a:r>
          </a:p>
          <a:p>
            <a:pPr eaLnBrk="1" hangingPunct="1">
              <a:spcBef>
                <a:spcPct val="0"/>
              </a:spcBef>
            </a:pPr>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Are there any grave clothes on you that you need to remove? Think about this.</a:t>
            </a:r>
          </a:p>
          <a:p>
            <a:pPr eaLnBrk="1" hangingPunct="1">
              <a:spcBef>
                <a:spcPct val="0"/>
              </a:spcBef>
            </a:pPr>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655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9A8E6E-00CA-8948-A54B-2E165F63F363}" type="slidenum">
              <a:rPr lang="en-US" sz="1200">
                <a:solidFill>
                  <a:srgbClr val="000000"/>
                </a:solidFill>
                <a:latin typeface="Calibri" charset="0"/>
              </a:rPr>
              <a:pPr eaLnBrk="1" hangingPunct="1"/>
              <a:t>187</a:t>
            </a:fld>
            <a:endParaRPr lang="en-US" sz="1200">
              <a:solidFill>
                <a:srgbClr val="000000"/>
              </a:solidFill>
              <a:latin typeface="Calibri"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p:cNvSpPr>
          <p:nvPr>
            <p:ph type="sldImg"/>
          </p:nvPr>
        </p:nvSpPr>
        <p:spPr>
          <a:ln/>
        </p:spPr>
      </p:sp>
      <p:sp>
        <p:nvSpPr>
          <p:cNvPr id="3676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3676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55ABC-2C24-C742-A2E7-94631EA65FBC}" type="slidenum">
              <a:rPr lang="en-US" sz="1200">
                <a:solidFill>
                  <a:srgbClr val="000000"/>
                </a:solidFill>
                <a:latin typeface="Calibri" charset="0"/>
              </a:rPr>
              <a:pPr eaLnBrk="1" hangingPunct="1"/>
              <a:t>188</a:t>
            </a:fld>
            <a:endParaRPr lang="en-US" sz="1200">
              <a:solidFill>
                <a:srgbClr val="000000"/>
              </a:solidFill>
              <a:latin typeface="Calibri"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a:ln/>
        </p:spPr>
      </p:sp>
      <p:sp>
        <p:nvSpPr>
          <p:cNvPr id="3696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year, as I look ahead and see the challenges that I am going to face – in terms of my marriage (if God willing after my graduation from SBC), regarding my ministry, I realized that still need to put to death this doubting Thomas within me. 2000 years ago, Christ have taken away my doubts but I am still wearing it. This doubt in myself makes my confidence keep at its lowest ebb; this doubt prevents me from building up trust in my relationship.</a:t>
            </a:r>
          </a:p>
        </p:txBody>
      </p:sp>
      <p:sp>
        <p:nvSpPr>
          <p:cNvPr id="3696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7AE896-4A75-6845-9E58-8A1D5399E03D}" type="slidenum">
              <a:rPr lang="en-US" sz="1200">
                <a:solidFill>
                  <a:srgbClr val="000000"/>
                </a:solidFill>
                <a:latin typeface="Calibri" charset="0"/>
              </a:rPr>
              <a:pPr eaLnBrk="1" hangingPunct="1"/>
              <a:t>189</a:t>
            </a:fld>
            <a:endParaRPr lang="en-US" sz="1200">
              <a:solidFill>
                <a:srgbClr val="000000"/>
              </a:solidFill>
              <a:latin typeface="Calibri"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b="0" dirty="0">
                <a:solidFill>
                  <a:schemeClr val="tx1"/>
                </a:solidFill>
              </a:rPr>
              <a:t>MI: </a:t>
            </a:r>
            <a:r>
              <a:rPr lang="en-US" b="0" dirty="0">
                <a:solidFill>
                  <a:schemeClr val="tx1"/>
                </a:solidFill>
                <a:effectLst>
                  <a:glow rad="101600">
                    <a:schemeClr val="tx1">
                      <a:alpha val="75000"/>
                    </a:schemeClr>
                  </a:glow>
                  <a:outerShdw blurRad="50800" dist="38100" dir="10800000" algn="r" rotWithShape="0">
                    <a:prstClr val="black">
                      <a:alpha val="40000"/>
                    </a:prstClr>
                  </a:outerShdw>
                </a:effectLst>
              </a:rPr>
              <a:t>God has given us the grace for a new beginning. Do not let your old habits hinder you from living as one whose life is in Christ.</a:t>
            </a:r>
          </a:p>
          <a:p>
            <a:pPr>
              <a:defRPr/>
            </a:pPr>
            <a:endParaRPr lang="en-US" b="0" dirty="0">
              <a:solidFill>
                <a:schemeClr val="tx1"/>
              </a:solidFill>
            </a:endParaRPr>
          </a:p>
          <a:p>
            <a:pPr>
              <a:defRPr/>
            </a:pPr>
            <a:r>
              <a:rPr lang="en-US" b="0" dirty="0">
                <a:solidFill>
                  <a:schemeClr val="tx1"/>
                </a:solidFill>
              </a:rPr>
              <a:t>Let us put to death what hinders us to live as new man/woman in Christ and put on the virtues of new man/woman and face the challenges, hurdles, obstacles as we go along with each day of the New Year. </a:t>
            </a:r>
          </a:p>
          <a:p>
            <a:pPr>
              <a:defRPr/>
            </a:pPr>
            <a:r>
              <a:rPr lang="en-US" b="0" dirty="0">
                <a:solidFill>
                  <a:schemeClr val="tx1"/>
                </a:solidFill>
              </a:rPr>
              <a:t>God bless us all!</a:t>
            </a:r>
          </a:p>
          <a:p>
            <a:pPr>
              <a:defRPr/>
            </a:pPr>
            <a:endParaRPr lang="en-US" b="0" dirty="0">
              <a:solidFill>
                <a:schemeClr val="tx1"/>
              </a:solidFill>
            </a:endParaRPr>
          </a:p>
        </p:txBody>
      </p:sp>
      <p:sp>
        <p:nvSpPr>
          <p:cNvPr id="3717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C79434-7F3F-0A47-A274-13A587148A3F}" type="slidenum">
              <a:rPr lang="en-US" sz="1200">
                <a:solidFill>
                  <a:srgbClr val="000000"/>
                </a:solidFill>
                <a:latin typeface="Calibri" charset="0"/>
              </a:rPr>
              <a:pPr eaLnBrk="1" hangingPunct="1"/>
              <a:t>190</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Syncretistic means to draw from many sources into one, and the letter shows at least five different sources for the Colossian heresy.</a:t>
            </a:r>
          </a:p>
        </p:txBody>
      </p:sp>
    </p:spTree>
    <p:extLst>
      <p:ext uri="{BB962C8B-B14F-4D97-AF65-F5344CB8AC3E}">
        <p14:creationId xmlns:p14="http://schemas.microsoft.com/office/powerpoint/2010/main" val="189497386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96C58A8-01F8-8D40-8E71-0B9F8107F6FC}" type="slidenum">
              <a:rPr lang="en-US" sz="1200">
                <a:solidFill>
                  <a:srgbClr val="000000"/>
                </a:solidFill>
              </a:rPr>
              <a:pPr eaLnBrk="1" hangingPunct="1"/>
              <a:t>191</a:t>
            </a:fld>
            <a:endParaRPr lang="en-US" sz="1200">
              <a:solidFill>
                <a:srgbClr val="000000"/>
              </a:solidFill>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96118D-55FE-AA49-A369-56C5D77BB623}" type="slidenum">
              <a:rPr lang="en-US" sz="1200"/>
              <a:pPr eaLnBrk="1" hangingPunct="1"/>
              <a:t>193</a:t>
            </a:fld>
            <a:endParaRPr lang="en-US" sz="1200"/>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E1E052-85C3-8046-A34B-F0499442AFDE}" type="slidenum">
              <a:rPr lang="en-US" sz="1200"/>
              <a:pPr eaLnBrk="1" hangingPunct="1"/>
              <a:t>194</a:t>
            </a:fld>
            <a:endParaRPr lang="en-US" sz="1200"/>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6F5C88-1A86-5F4E-97A9-BC4A7FBEDA0E}" type="slidenum">
              <a:rPr lang="en-US" sz="1200"/>
              <a:pPr eaLnBrk="1" hangingPunct="1"/>
              <a:t>195</a:t>
            </a:fld>
            <a:endParaRPr lang="en-US" sz="1200"/>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9AB149-1459-7A42-9C8A-A98F178049D8}" type="slidenum">
              <a:rPr lang="en-US" sz="1200"/>
              <a:pPr eaLnBrk="1" hangingPunct="1"/>
              <a:t>196</a:t>
            </a:fld>
            <a:endParaRPr lang="en-US" sz="1200"/>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AE17E3-3DC6-7345-A053-39C124CDC359}" type="slidenum">
              <a:rPr lang="en-US" sz="1200"/>
              <a:pPr eaLnBrk="1" hangingPunct="1"/>
              <a:t>197</a:t>
            </a:fld>
            <a:endParaRPr lang="en-US" sz="1200"/>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3C3644-A109-A948-8B49-B886CE2A2FB8}" type="slidenum">
              <a:rPr lang="en-US" sz="1200"/>
              <a:pPr eaLnBrk="1" hangingPunct="1"/>
              <a:t>198</a:t>
            </a:fld>
            <a:endParaRPr lang="en-US" sz="1200"/>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3F748A-8228-F84C-AC55-20FAFD5D2DE1}" type="slidenum">
              <a:rPr lang="en-US" sz="1200"/>
              <a:pPr eaLnBrk="1" hangingPunct="1"/>
              <a:t>199</a:t>
            </a:fld>
            <a:endParaRPr lang="en-US" sz="1200"/>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06454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77711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07232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95051006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901085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65902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2D9F8-54D1-F96C-2FBA-DB8855CA9FCE}"/>
            </a:ext>
          </a:extLst>
        </p:cNvPr>
        <p:cNvGrpSpPr/>
        <p:nvPr/>
      </p:nvGrpSpPr>
      <p:grpSpPr>
        <a:xfrm>
          <a:off x="0" y="0"/>
          <a:ext cx="0" cy="0"/>
          <a:chOff x="0" y="0"/>
          <a:chExt cx="0" cy="0"/>
        </a:xfrm>
      </p:grpSpPr>
      <p:sp>
        <p:nvSpPr>
          <p:cNvPr id="190465" name="Rectangle 7">
            <a:extLst>
              <a:ext uri="{FF2B5EF4-FFF2-40B4-BE49-F238E27FC236}">
                <a16:creationId xmlns:a16="http://schemas.microsoft.com/office/drawing/2014/main" id="{8B773564-4557-5546-4421-50F61041494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a:extLst>
              <a:ext uri="{FF2B5EF4-FFF2-40B4-BE49-F238E27FC236}">
                <a16:creationId xmlns:a16="http://schemas.microsoft.com/office/drawing/2014/main" id="{748FA308-CA9B-9746-CC9B-8EB2FAB9A93D}"/>
              </a:ext>
            </a:extLst>
          </p:cNvPr>
          <p:cNvSpPr>
            <a:spLocks noGrp="1" noRot="1" noChangeAspect="1" noChangeArrowheads="1"/>
          </p:cNvSpPr>
          <p:nvPr>
            <p:ph type="sldImg"/>
          </p:nvPr>
        </p:nvSpPr>
        <p:spPr>
          <a:solidFill>
            <a:srgbClr val="FFFFFF"/>
          </a:solidFill>
          <a:ln/>
        </p:spPr>
      </p:sp>
      <p:sp>
        <p:nvSpPr>
          <p:cNvPr id="190467" name="Rectangle 1027">
            <a:extLst>
              <a:ext uri="{FF2B5EF4-FFF2-40B4-BE49-F238E27FC236}">
                <a16:creationId xmlns:a16="http://schemas.microsoft.com/office/drawing/2014/main" id="{D2A5DEC8-208C-0612-9818-7BF5EC995189}"/>
              </a:ext>
            </a:extLst>
          </p:cNvPr>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Jesus being God should impact us to want to reflect his purity as his church.</a:t>
            </a:r>
          </a:p>
        </p:txBody>
      </p:sp>
    </p:spTree>
    <p:extLst>
      <p:ext uri="{BB962C8B-B14F-4D97-AF65-F5344CB8AC3E}">
        <p14:creationId xmlns:p14="http://schemas.microsoft.com/office/powerpoint/2010/main" val="344313750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AC4EF-1A05-C24A-9D80-714F4CEFD97C}" type="slidenum">
              <a:rPr lang="en-US" sz="1200">
                <a:solidFill>
                  <a:srgbClr val="000000"/>
                </a:solidFill>
                <a:latin typeface="Calibri" charset="0"/>
              </a:rPr>
              <a:pPr eaLnBrk="1" hangingPunct="1"/>
              <a:t>207</a:t>
            </a:fld>
            <a:endParaRPr lang="en-US" sz="1200">
              <a:solidFill>
                <a:srgbClr val="000000"/>
              </a:solidFill>
              <a:latin typeface="Calibri" charset="0"/>
            </a:endParaRPr>
          </a:p>
        </p:txBody>
      </p:sp>
    </p:spTree>
    <p:extLst>
      <p:ext uri="{BB962C8B-B14F-4D97-AF65-F5344CB8AC3E}">
        <p14:creationId xmlns:p14="http://schemas.microsoft.com/office/powerpoint/2010/main" val="13219661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371859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BF161-2B51-1B46-9F33-D1254941C04D}" type="slidenum">
              <a:rPr lang="en-US" sz="1200">
                <a:solidFill>
                  <a:srgbClr val="000000"/>
                </a:solidFill>
                <a:latin typeface="Calibri" charset="0"/>
              </a:rPr>
              <a:pPr eaLnBrk="1" hangingPunct="1"/>
              <a:t>209</a:t>
            </a:fld>
            <a:endParaRPr lang="en-US" sz="1200">
              <a:solidFill>
                <a:srgbClr val="000000"/>
              </a:solidFill>
              <a:latin typeface="Calibri" charset="0"/>
            </a:endParaRPr>
          </a:p>
        </p:txBody>
      </p:sp>
    </p:spTree>
    <p:extLst>
      <p:ext uri="{BB962C8B-B14F-4D97-AF65-F5344CB8AC3E}">
        <p14:creationId xmlns:p14="http://schemas.microsoft.com/office/powerpoint/2010/main" val="408773838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7836389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78DD2E-591A-0D48-8A6B-CA7E6AD642D4}" type="slidenum">
              <a:rPr lang="en-US" sz="1200"/>
              <a:pPr eaLnBrk="1" hangingPunct="1"/>
              <a:t>212</a:t>
            </a:fld>
            <a:endParaRPr lang="en-US" sz="1200"/>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p:cNvSpPr>
          <p:nvPr>
            <p:ph type="sldImg"/>
          </p:nvPr>
        </p:nvSpPr>
        <p:spPr>
          <a:ln/>
        </p:spPr>
      </p:sp>
      <p:sp>
        <p:nvSpPr>
          <p:cNvPr id="3921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To translate this slide, move the chart in red to the back to reveal the text with black boxes over each phrase</a:t>
            </a:r>
          </a:p>
        </p:txBody>
      </p:sp>
      <p:sp>
        <p:nvSpPr>
          <p:cNvPr id="3921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A3448F-4B30-0D49-87E0-7EA0AB95A2EA}" type="slidenum">
              <a:rPr lang="en-US" sz="1200"/>
              <a:pPr eaLnBrk="1" hangingPunct="1"/>
              <a:t>213</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942672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 Meeting Notes (23/7/12 21:40) -----</a:t>
            </a:r>
          </a:p>
          <a:p>
            <a:r>
              <a:rPr lang="en-US" dirty="0"/>
              <a:t>He could not relate to us if he isn</a:t>
            </a:r>
            <a:r>
              <a:rPr lang="uk-UA" dirty="0"/>
              <a:t>'</a:t>
            </a:r>
            <a:r>
              <a:rPr lang="en-US" dirty="0"/>
              <a:t>t personal</a:t>
            </a:r>
          </a:p>
          <a:p>
            <a:r>
              <a:rPr lang="en-US" dirty="0"/>
              <a:t>The Trinity is false as he then could not be God</a:t>
            </a:r>
          </a:p>
          <a:p>
            <a:r>
              <a:rPr lang="en-US" dirty="0"/>
              <a:t>The Bible is not true since it attributes personality to Him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6F9B40-8A6E-46A9-84E9-F0136EC0AFB8}"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845397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DF27B7-BF59-4ED4-9454-F0FAB8FCB6C0}"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http://www.message4muslims.org.uk/apologetics/the-holy-spirit/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6595736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HS-02-Deity of Spirit-14</a:t>
            </a:r>
          </a:p>
          <a:p>
            <a:r>
              <a:rPr lang="en-US" dirty="0"/>
              <a:t>TR-04-Deity of Spirit-14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51869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6887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1DF89-A8A3-4585-A69A-C5CAE86A8C2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2642950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88BBEF-7865-3140-BEAE-2A22D3B29E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F4E11B-507C-A241-84D8-7A85FF501C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650"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C7BBDD-61EE-FA4E-884E-8A1C1A5BB69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31ABCF-47F7-5843-BC67-2E57F1A3B85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130" name="Rectangle 2"/>
          <p:cNvSpPr>
            <a:spLocks noGrp="1" noRot="1" noChangeAspect="1" noChangeArrowheads="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D4A154-1086-B549-BB84-45CC2B23557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0178"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6C406D-07AD-F045-9EC0-33C68FC7BFA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2226" name="Rectangle 2"/>
          <p:cNvSpPr>
            <a:spLocks noGrp="1" noRot="1" noChangeAspect="1" noChangeArrowheads="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451456-7C2F-4CFC-8AC1-50EF6D5FCB4F}"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1D4B9A-513B-4852-9DC9-31CEFF681828}"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EA2F06-1D2A-4D34-B102-D3FFC3495040}"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Jesus being God should impact us to want to reflect his purity as his church.</a:t>
            </a:r>
          </a:p>
        </p:txBody>
      </p:sp>
    </p:spTree>
    <p:extLst>
      <p:ext uri="{BB962C8B-B14F-4D97-AF65-F5344CB8AC3E}">
        <p14:creationId xmlns:p14="http://schemas.microsoft.com/office/powerpoint/2010/main" val="317216367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61DFC7-5F2D-4C8A-B50D-6A0D588D78DA}"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905331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61DFC7-5F2D-4C8A-B50D-6A0D588D78DA}"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67A1F1-FF3B-436A-8F0D-4C64B3DFB61C}"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A01CA8-8EFA-42AA-BDE3-734A45DBA6B3}"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0C5BB8-9ACF-4066-AE17-8D8D66DCCF77}"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52BAB7-096A-48EE-A031-5EC5460D044F}"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E25760-9EE0-4434-A0F0-74B268B859BF}"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BAA024-EE49-4470-A1E7-9A4FEE705D1D}"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B50962-CD46-4C2F-9CDC-C8231EE4E4BB}"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E7418A-F56F-A945-A7C1-6E0740A095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way to defend against heresy is twofold: a high view of Jesus and a high view of holiness.</a:t>
            </a:r>
          </a:p>
        </p:txBody>
      </p:sp>
    </p:spTree>
    <p:extLst>
      <p:ext uri="{BB962C8B-B14F-4D97-AF65-F5344CB8AC3E}">
        <p14:creationId xmlns:p14="http://schemas.microsoft.com/office/powerpoint/2010/main" val="64929036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6F9B40-8A6E-46A9-84E9-F0136EC0AFB8}"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F2ECCD-1AC6-8C4B-AF3D-2FA6630C9F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F2ECCD-1AC6-8C4B-AF3D-2FA6630C9F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08149-F835-46DE-982B-74863CBB8E9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dirty="0"/>
          </a:p>
          <a:p>
            <a:r>
              <a:rPr lang="en-US" dirty="0"/>
              <a:t>----- Meeting Notes (21/1/16 21:38) -----</a:t>
            </a:r>
          </a:p>
          <a:p>
            <a:r>
              <a:rPr lang="en-US" dirty="0"/>
              <a:t>You can worship the Spirit because He is God and only God should be worshipped.</a:t>
            </a:r>
          </a:p>
          <a:p>
            <a:r>
              <a:rPr lang="en-US" dirty="0"/>
              <a:t>If you could not worship the Spirit, then he </a:t>
            </a:r>
            <a:r>
              <a:rPr lang="en-US" dirty="0" err="1"/>
              <a:t>wouldn</a:t>
            </a:r>
            <a:r>
              <a:rPr lang="uk-UA" dirty="0"/>
              <a:t>'</a:t>
            </a:r>
            <a:r>
              <a:rPr lang="en-US" dirty="0"/>
              <a:t>t be God.</a:t>
            </a:r>
          </a:p>
          <a:p>
            <a:r>
              <a:rPr lang="en-US" dirty="0" err="1"/>
              <a:t>Westminter</a:t>
            </a:r>
            <a:r>
              <a:rPr lang="en-US" dirty="0"/>
              <a:t> Confession 21.2—</a:t>
            </a:r>
            <a:r>
              <a:rPr lang="ru-RU" dirty="0"/>
              <a:t>"</a:t>
            </a:r>
            <a:r>
              <a:rPr lang="en-US" dirty="0"/>
              <a:t>Religious worship is to be given to God, the Father, Son and Holy Ghost...</a:t>
            </a:r>
            <a:r>
              <a:rPr lang="ru-RU" dirty="0"/>
              <a:t>"</a:t>
            </a:r>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08149-F835-46DE-982B-74863CBB8E9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08149-F835-46DE-982B-74863CBB8E9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08149-F835-46DE-982B-74863CBB8E9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A08149-F835-46DE-982B-74863CBB8E99}"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26D268-44A2-4121-BF76-46423B289C7E}"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2B14A4-A4F3-A14D-A530-164975FED767}" type="slidenum">
              <a:rPr lang="en-US" sz="1200">
                <a:solidFill>
                  <a:srgbClr val="000000"/>
                </a:solidFill>
                <a:latin typeface="Arial" charset="0"/>
              </a:rPr>
              <a:pPr eaLnBrk="1" hangingPunct="1"/>
              <a:t>267</a:t>
            </a:fld>
            <a:endParaRPr lang="en-US" sz="1200">
              <a:solidFill>
                <a:srgbClr val="000000"/>
              </a:solidFill>
              <a:latin typeface="Arial"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is God. Caesar is not God. That should be evident enough, despite the fact that Nero was about to claim to be God.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13E2BA-DAB8-7241-9587-EEB32FB8A1C7}"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148155438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Slide Image Placeholder 1"/>
          <p:cNvSpPr>
            <a:spLocks noGrp="1" noRot="1" noChangeAspect="1"/>
          </p:cNvSpPr>
          <p:nvPr>
            <p:ph type="sldImg"/>
          </p:nvPr>
        </p:nvSpPr>
        <p:spPr>
          <a:ln/>
        </p:spPr>
      </p:sp>
      <p:sp>
        <p:nvSpPr>
          <p:cNvPr id="474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http://home.sandiego.edu/~baber/logic/gallup.html</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In 1994 it was 27% and 2001 at 25%, so the belief is going down but still strong.</a:t>
            </a:r>
          </a:p>
        </p:txBody>
      </p:sp>
      <p:sp>
        <p:nvSpPr>
          <p:cNvPr id="474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EFA841-2417-6344-9D25-7ED060B7D20D}" type="slidenum">
              <a:rPr lang="en-US" sz="1200">
                <a:solidFill>
                  <a:srgbClr val="000000"/>
                </a:solidFill>
              </a:rPr>
              <a:pPr eaLnBrk="1" hangingPunct="1"/>
              <a:t>274</a:t>
            </a:fld>
            <a:endParaRPr lang="en-US" sz="1200">
              <a:solidFill>
                <a:srgbClr val="000000"/>
              </a:solidFill>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Slide Image Placeholder 1"/>
          <p:cNvSpPr>
            <a:spLocks noGrp="1" noRot="1" noChangeAspect="1"/>
          </p:cNvSpPr>
          <p:nvPr>
            <p:ph type="sldImg"/>
          </p:nvPr>
        </p:nvSpPr>
        <p:spPr>
          <a:ln/>
        </p:spPr>
      </p:sp>
      <p:sp>
        <p:nvSpPr>
          <p:cNvPr id="48128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http://www.psychics.co.uk/blog/have-you-spoken-foreign-languages-in-dreams/</a:t>
            </a:r>
          </a:p>
        </p:txBody>
      </p:sp>
      <p:sp>
        <p:nvSpPr>
          <p:cNvPr id="48128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C0BF8E-3268-A940-856B-31B93BCAED2E}" type="slidenum">
              <a:rPr lang="en-US" sz="1200">
                <a:solidFill>
                  <a:srgbClr val="000000"/>
                </a:solidFill>
              </a:rPr>
              <a:pPr eaLnBrk="1" hangingPunct="1"/>
              <a:t>280</a:t>
            </a:fld>
            <a:endParaRPr lang="en-US" sz="1200">
              <a:solidFill>
                <a:srgbClr val="000000"/>
              </a:solidFill>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Slide Image Placeholder 1"/>
          <p:cNvSpPr>
            <a:spLocks noGrp="1" noRot="1" noChangeAspect="1"/>
          </p:cNvSpPr>
          <p:nvPr>
            <p:ph type="sldImg"/>
          </p:nvPr>
        </p:nvSpPr>
        <p:spPr>
          <a:ln/>
        </p:spPr>
      </p:sp>
      <p:sp>
        <p:nvSpPr>
          <p:cNvPr id="48537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http://www.toptenz.net/top-10-reasons-for-reincarnation.php</a:t>
            </a:r>
          </a:p>
        </p:txBody>
      </p:sp>
      <p:sp>
        <p:nvSpPr>
          <p:cNvPr id="48537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3A9CD0-FA20-CC49-889C-D7F065B76B8A}" type="slidenum">
              <a:rPr lang="en-US" sz="1200"/>
              <a:pPr eaLnBrk="1" hangingPunct="1"/>
              <a:t>283</a:t>
            </a:fld>
            <a:endParaRPr lang="en-US" sz="120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Slide Image Placeholder 1"/>
          <p:cNvSpPr>
            <a:spLocks noGrp="1" noRot="1" noChangeAspect="1"/>
          </p:cNvSpPr>
          <p:nvPr>
            <p:ph type="sldImg"/>
          </p:nvPr>
        </p:nvSpPr>
        <p:spPr>
          <a:ln/>
        </p:spPr>
      </p:sp>
      <p:sp>
        <p:nvSpPr>
          <p:cNvPr id="4874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http://www.toptenz.net/top-10-reasons-for-reincarnation.php</a:t>
            </a:r>
          </a:p>
        </p:txBody>
      </p:sp>
      <p:sp>
        <p:nvSpPr>
          <p:cNvPr id="4874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E96FBB-571F-1544-89D3-531BC484D622}" type="slidenum">
              <a:rPr lang="en-US" sz="1200">
                <a:solidFill>
                  <a:srgbClr val="000000"/>
                </a:solidFill>
              </a:rPr>
              <a:pPr eaLnBrk="1" hangingPunct="1"/>
              <a:t>284</a:t>
            </a:fld>
            <a:endParaRPr lang="en-US" sz="1200">
              <a:solidFill>
                <a:srgbClr val="000000"/>
              </a:solidFil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Slide Image Placeholder 1"/>
          <p:cNvSpPr>
            <a:spLocks noGrp="1" noRot="1" noChangeAspect="1"/>
          </p:cNvSpPr>
          <p:nvPr>
            <p:ph type="sldImg"/>
          </p:nvPr>
        </p:nvSpPr>
        <p:spPr>
          <a:ln/>
        </p:spPr>
      </p:sp>
      <p:sp>
        <p:nvSpPr>
          <p:cNvPr id="4894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dirty="0">
                <a:latin typeface="Times New Roman" pitchFamily="18" charset="0"/>
              </a:rPr>
              <a:t>Some of us seem drawn to particular objects, places, or things from earliest childhood, frequently turning them into life-long hobbies and obsessions, but where do these interest come from? For example, why would a person be drawn to studying everything there is to know about the Civil War—a conflict that occurred a century before they were even born—or why does a teenager develop a fascination with the country of France though they have never been there or have any obvious connections with the place? Could these be “echoes” from a previous incarnation? Is a </a:t>
            </a:r>
            <a:r>
              <a:rPr lang="en-US" altLang="en-US" dirty="0">
                <a:solidFill>
                  <a:schemeClr val="bg1"/>
                </a:solidFill>
                <a:latin typeface="Times New Roman" pitchFamily="18" charset="0"/>
                <a:hlinkClick r:id="rId3">
                  <a:extLst>
                    <a:ext uri="{A12FA001-AC4F-418D-AE19-62706E023703}">
                      <ahyp:hlinkClr xmlns:ahyp="http://schemas.microsoft.com/office/drawing/2018/hyperlinkcolor" val="tx"/>
                    </a:ext>
                  </a:extLst>
                </a:hlinkClick>
              </a:rPr>
              <a:t>Civil War</a:t>
            </a:r>
            <a:r>
              <a:rPr lang="en-US" altLang="en-US" dirty="0">
                <a:solidFill>
                  <a:schemeClr val="bg1"/>
                </a:solidFill>
                <a:latin typeface="Times New Roman" pitchFamily="18" charset="0"/>
              </a:rPr>
              <a:t> </a:t>
            </a:r>
            <a:r>
              <a:rPr lang="en-US" altLang="en-US" dirty="0">
                <a:latin typeface="Times New Roman" pitchFamily="18" charset="0"/>
              </a:rPr>
              <a:t>buff simply pursuing a new interest or is he in some ways still clinging to a past incarnation in which he was a participant in that war? Is the teenager simply attracted to France because she admires its language, customs and history, or could there be more to it? Even if we have no conscious memory of that past persona, might not our present hobbies be a reflection of that individual’s experiences and interests? While reincarnation is only one possible answer, it must at least be considered, especially in those cases where one develops a hobby or interest that seems quite out of the ordinary (such as a boy growing up in land-locked Iowa developing a fascination for eighteenth century schooners).  It’s not known how much of our past we might retain into our present, albeit in the most subtle and subconscious ways, but it’s entirely possible that our past may be far more tied into our present (and, by extension, our future) than we can begin to imagine.</a:t>
            </a:r>
            <a:br>
              <a:rPr lang="en-US" altLang="en-US" dirty="0">
                <a:latin typeface="Calibri" pitchFamily="34" charset="0"/>
              </a:rPr>
            </a:br>
            <a:r>
              <a:rPr lang="en-US" altLang="en-US" dirty="0">
                <a:latin typeface="Calibri" pitchFamily="34" charset="0"/>
              </a:rPr>
              <a:t>Read mor</a:t>
            </a:r>
            <a:r>
              <a:rPr lang="en-US" altLang="en-US" dirty="0">
                <a:solidFill>
                  <a:schemeClr val="bg1"/>
                </a:solidFill>
                <a:latin typeface="Calibri" pitchFamily="34" charset="0"/>
              </a:rPr>
              <a:t>e: </a:t>
            </a:r>
            <a:r>
              <a:rPr lang="en-US" altLang="en-US" dirty="0">
                <a:solidFill>
                  <a:schemeClr val="bg1"/>
                </a:solidFill>
                <a:latin typeface="Calibri" pitchFamily="34" charset="0"/>
                <a:hlinkClick r:id="rId4">
                  <a:extLst>
                    <a:ext uri="{A12FA001-AC4F-418D-AE19-62706E023703}">
                      <ahyp:hlinkClr xmlns:ahyp="http://schemas.microsoft.com/office/drawing/2018/hyperlinkcolor" val="tx"/>
                    </a:ext>
                  </a:extLst>
                </a:hlinkClick>
              </a:rPr>
              <a:t>http://www.toptenz.net/top-10-reasons-for-reincarnation.php#ixzz2TdMbTywK</a:t>
            </a:r>
            <a:endParaRPr lang="en-US" altLang="en-US" dirty="0">
              <a:solidFill>
                <a:schemeClr val="bg1"/>
              </a:solidFill>
              <a:latin typeface="Calibri" pitchFamily="34" charset="0"/>
            </a:endParaRPr>
          </a:p>
          <a:p>
            <a:pPr defTabSz="457200" eaLnBrk="1" hangingPunct="1">
              <a:spcBef>
                <a:spcPct val="0"/>
              </a:spcBef>
            </a:pPr>
            <a:endParaRPr lang="en-US" dirty="0">
              <a:latin typeface="Calibri" charset="0"/>
              <a:ea typeface="ＭＳ Ｐゴシック" charset="0"/>
              <a:cs typeface="ＭＳ Ｐゴシック" charset="0"/>
            </a:endParaRPr>
          </a:p>
        </p:txBody>
      </p:sp>
      <p:sp>
        <p:nvSpPr>
          <p:cNvPr id="4894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65D361-6DBA-0044-94C4-0587432EE87F}" type="slidenum">
              <a:rPr lang="en-US" sz="1200">
                <a:solidFill>
                  <a:srgbClr val="000000"/>
                </a:solidFill>
              </a:rPr>
              <a:pPr eaLnBrk="1" hangingPunct="1"/>
              <a:t>285</a:t>
            </a:fld>
            <a:endParaRPr lang="en-US" sz="1200">
              <a:solidFill>
                <a:srgbClr val="000000"/>
              </a:solidFil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A708F-01F9-E241-85B5-4DF3D138E1A0}" type="slidenum">
              <a:rPr lang="en-US" sz="1200"/>
              <a:pPr eaLnBrk="1" hangingPunct="1"/>
              <a:t>301</a:t>
            </a:fld>
            <a:endParaRPr lang="en-US" sz="1200"/>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Slide Image Placeholder 1"/>
          <p:cNvSpPr>
            <a:spLocks noGrp="1" noRot="1" noChangeAspect="1"/>
          </p:cNvSpPr>
          <p:nvPr>
            <p:ph type="sldImg"/>
          </p:nvPr>
        </p:nvSpPr>
        <p:spPr>
          <a:ln/>
        </p:spPr>
      </p:sp>
      <p:sp>
        <p:nvSpPr>
          <p:cNvPr id="5099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Times New Roman" charset="0"/>
            </a:endParaRPr>
          </a:p>
        </p:txBody>
      </p:sp>
      <p:sp>
        <p:nvSpPr>
          <p:cNvPr id="5099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005CC2-3B24-A84C-83EA-2D06AE877B37}" type="slidenum">
              <a:rPr lang="en-US" sz="1200">
                <a:solidFill>
                  <a:srgbClr val="000000"/>
                </a:solidFill>
                <a:cs typeface="Times New Roman" charset="0"/>
              </a:rPr>
              <a:pPr eaLnBrk="1" hangingPunct="1"/>
              <a:t>302</a:t>
            </a:fld>
            <a:endParaRPr lang="en-US" sz="1200">
              <a:solidFill>
                <a:srgbClr val="000000"/>
              </a:solidFill>
              <a:cs typeface="Times New Roman"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Slide Image Placeholder 1"/>
          <p:cNvSpPr>
            <a:spLocks noGrp="1" noRot="1" noChangeAspect="1"/>
          </p:cNvSpPr>
          <p:nvPr>
            <p:ph type="sldImg"/>
          </p:nvPr>
        </p:nvSpPr>
        <p:spPr>
          <a:ln/>
        </p:spPr>
      </p:sp>
      <p:sp>
        <p:nvSpPr>
          <p:cNvPr id="5120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120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3EF5BA-6E48-3C49-A6A7-B0CCF7A4A2BB}" type="slidenum">
              <a:rPr lang="en-US" sz="1200">
                <a:solidFill>
                  <a:srgbClr val="000000"/>
                </a:solidFill>
                <a:cs typeface="Times New Roman" charset="0"/>
              </a:rPr>
              <a:pPr eaLnBrk="1" hangingPunct="1"/>
              <a:t>303</a:t>
            </a:fld>
            <a:endParaRPr lang="en-US" sz="1200">
              <a:solidFill>
                <a:srgbClr val="000000"/>
              </a:solidFill>
              <a:cs typeface="Times New Roman"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Slide Image Placeholder 1"/>
          <p:cNvSpPr>
            <a:spLocks noGrp="1" noRot="1" noChangeAspect="1"/>
          </p:cNvSpPr>
          <p:nvPr>
            <p:ph type="sldImg"/>
          </p:nvPr>
        </p:nvSpPr>
        <p:spPr>
          <a:ln/>
        </p:spPr>
      </p:sp>
      <p:sp>
        <p:nvSpPr>
          <p:cNvPr id="515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515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6F8CB-A4B0-F147-A26A-94E02B144A5D}" type="slidenum">
              <a:rPr lang="en-US" sz="1200">
                <a:solidFill>
                  <a:srgbClr val="000000"/>
                </a:solidFill>
                <a:cs typeface="Times New Roman" charset="0"/>
              </a:rPr>
              <a:pPr eaLnBrk="1" hangingPunct="1"/>
              <a:t>304</a:t>
            </a:fld>
            <a:endParaRPr lang="en-US" sz="1200">
              <a:solidFill>
                <a:srgbClr val="000000"/>
              </a:solidFill>
              <a:cs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802CDC-CD8C-6044-9722-9CD4E5D02788}"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13330244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8551E4-A36B-6D4B-A667-D3BE4289855F}"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extLst>
      <p:ext uri="{BB962C8B-B14F-4D97-AF65-F5344CB8AC3E}">
        <p14:creationId xmlns:p14="http://schemas.microsoft.com/office/powerpoint/2010/main" val="397684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698CE2-7377-004B-83FC-D99E39684D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Unlikely there were bars</a:t>
            </a:r>
          </a:p>
          <a:p>
            <a:pPr eaLnBrk="1" hangingPunct="1"/>
            <a:r>
              <a:rPr lang="en-US" dirty="0">
                <a:latin typeface="Times New Roman" charset="0"/>
                <a:cs typeface="Times New Roman" charset="0"/>
              </a:rPr>
              <a:t>Too nice wood?</a:t>
            </a:r>
          </a:p>
          <a:p>
            <a:pPr eaLnBrk="1" hangingPunct="1"/>
            <a:r>
              <a:rPr lang="en-US" dirty="0">
                <a:latin typeface="Times New Roman" charset="0"/>
                <a:cs typeface="Times New Roman" charset="0"/>
              </a:rPr>
              <a:t>Pen</a:t>
            </a:r>
            <a:r>
              <a:rPr lang="en-US" baseline="0" dirty="0">
                <a:latin typeface="Times New Roman" charset="0"/>
                <a:cs typeface="Times New Roman" charset="0"/>
              </a:rPr>
              <a:t> instead of a stylus?</a:t>
            </a:r>
          </a:p>
          <a:p>
            <a:pPr eaLnBrk="1" hangingPunct="1"/>
            <a:r>
              <a:rPr lang="en-US" baseline="0" dirty="0">
                <a:latin typeface="Times New Roman" charset="0"/>
                <a:cs typeface="Times New Roman" charset="0"/>
              </a:rPr>
              <a:t>Dressed too nice?</a:t>
            </a:r>
          </a:p>
          <a:p>
            <a:pPr eaLnBrk="1" hangingPunct="1"/>
            <a:r>
              <a:rPr lang="en-US" baseline="0" dirty="0">
                <a:latin typeface="Times New Roman" charset="0"/>
                <a:cs typeface="Times New Roman" charset="0"/>
              </a:rPr>
              <a:t>Beard </a:t>
            </a:r>
            <a:r>
              <a:rPr lang="en-US" baseline="0">
                <a:latin typeface="Times New Roman" charset="0"/>
                <a:cs typeface="Times New Roman" charset="0"/>
              </a:rPr>
              <a:t>too long?</a:t>
            </a:r>
          </a:p>
        </p:txBody>
      </p:sp>
    </p:spTree>
    <p:extLst>
      <p:ext uri="{BB962C8B-B14F-4D97-AF65-F5344CB8AC3E}">
        <p14:creationId xmlns:p14="http://schemas.microsoft.com/office/powerpoint/2010/main" val="1410067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E3294F-0D9C-3044-AAE5-DB91F6F4E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3537127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a:ln/>
        </p:spPr>
      </p:sp>
      <p:sp>
        <p:nvSpPr>
          <p:cNvPr id="4730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
        <p:nvSpPr>
          <p:cNvPr id="4730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264F99-DBAC-1A47-8071-0CDC0C89D20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082286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p:cNvSpPr>
          <p:nvPr>
            <p:ph type="sldImg"/>
          </p:nvPr>
        </p:nvSpPr>
        <p:spPr>
          <a:ln/>
        </p:spPr>
      </p:sp>
      <p:sp>
        <p:nvSpPr>
          <p:cNvPr id="475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ＭＳ Ｐゴシック" charset="0"/>
            </a:endParaRPr>
          </a:p>
        </p:txBody>
      </p:sp>
      <p:sp>
        <p:nvSpPr>
          <p:cNvPr id="475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E7334E-83ED-E34F-8009-1CAD57202CA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858441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Slide Image Placeholder 1"/>
          <p:cNvSpPr>
            <a:spLocks noGrp="1" noRot="1" noChangeAspect="1"/>
          </p:cNvSpPr>
          <p:nvPr>
            <p:ph type="sldImg"/>
          </p:nvPr>
        </p:nvSpPr>
        <p:spPr>
          <a:ln/>
        </p:spPr>
      </p:sp>
      <p:sp>
        <p:nvSpPr>
          <p:cNvPr id="47718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ＭＳ Ｐゴシック" charset="0"/>
            </a:endParaRPr>
          </a:p>
        </p:txBody>
      </p:sp>
      <p:sp>
        <p:nvSpPr>
          <p:cNvPr id="4771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06E268-714B-B647-BC7F-EF247BE810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243893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sz="1200" dirty="0">
                <a:latin typeface="Arial" charset="0"/>
                <a:ea typeface="ＭＳ Ｐゴシック" charset="0"/>
                <a:cs typeface="ＭＳ Ｐゴシック" charset="0"/>
              </a:rPr>
              <a:t>Dr John Hannah at Dallas Seminary sums it up well: </a:t>
            </a:r>
            <a:r>
              <a:rPr lang="ru-RU"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r>
              <a:rPr lang="ru-RU" sz="1200"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 taught (1) that there is a radical </a:t>
            </a:r>
            <a:r>
              <a:rPr lang="en-US" b="1" u="sng" dirty="0">
                <a:latin typeface="Arial" charset="0"/>
                <a:ea typeface="ＭＳ Ｐゴシック" charset="0"/>
                <a:cs typeface="ＭＳ Ｐゴシック" charset="0"/>
              </a:rPr>
              <a:t>dualism</a:t>
            </a:r>
            <a:r>
              <a:rPr lang="en-US" dirty="0">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dirty="0">
                <a:latin typeface="Arial" charset="0"/>
                <a:ea typeface="ＭＳ Ｐゴシック" charset="0"/>
                <a:cs typeface="ＭＳ Ｐゴシック" charset="0"/>
              </a:rPr>
              <a:t>emanation</a:t>
            </a:r>
            <a:r>
              <a:rPr lang="en-US" dirty="0">
                <a:latin typeface="Arial" charset="0"/>
                <a:ea typeface="ＭＳ Ｐゴシック" charset="0"/>
                <a:cs typeface="ＭＳ Ｐゴシック" charset="0"/>
              </a:rPr>
              <a:t> from God), and man is a material being with an entrapped spirit; and (3) that through a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secret </a:t>
            </a:r>
            <a:r>
              <a:rPr lang="en-US" b="1" u="sng" dirty="0">
                <a:latin typeface="Arial" charset="0"/>
                <a:ea typeface="ＭＳ Ｐゴシック" charset="0"/>
                <a:cs typeface="ＭＳ Ｐゴシック" charset="0"/>
              </a:rPr>
              <a:t>knowledge</a:t>
            </a:r>
            <a:r>
              <a:rPr lang="en-US" dirty="0">
                <a:latin typeface="Arial" charset="0"/>
                <a:ea typeface="ＭＳ Ｐゴシック" charset="0"/>
                <a:cs typeface="ＭＳ Ｐゴシック" charset="0"/>
              </a:rPr>
              <a:t>,</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salvation becomes the life of escape from the material confines of the body.</a:t>
            </a:r>
            <a:r>
              <a:rPr lang="ru-RU" dirty="0">
                <a:latin typeface="Arial" charset="0"/>
                <a:ea typeface="ＭＳ Ｐゴシック" charset="0"/>
                <a:cs typeface="ＭＳ Ｐゴシック" charset="0"/>
              </a:rPr>
              <a:t>"</a:t>
            </a:r>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charset="0"/>
                <a:ea typeface="ＭＳ Ｐゴシック" charset="0"/>
                <a:cs typeface="ＭＳ Ｐゴシック" charset="0"/>
              </a:rPr>
              <a:t>—Text from Hannah for this chart</a:t>
            </a:r>
          </a:p>
          <a:p>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Since Jesus is God, he is superior to any false teaching that claims the same for its leader. But the Colossians were focused on angels, not even others claiming divinity. Since they didn't even believe that their philosophy was led by one who is God, how much more should we evaluate the claims of Christ? Colossians faced a syncretistic ("syn," </a:t>
            </a:r>
            <a:r>
              <a:rPr lang="en-US" i="1" dirty="0">
                <a:latin typeface="Arial" panose="020B0604020202020204" pitchFamily="34" charset="0"/>
                <a:cs typeface="Arial" panose="020B0604020202020204" pitchFamily="34" charset="0"/>
              </a:rPr>
              <a:t>together</a:t>
            </a:r>
            <a:r>
              <a:rPr lang="en-US" dirty="0">
                <a:latin typeface="Arial" panose="020B0604020202020204" pitchFamily="34" charset="0"/>
                <a:cs typeface="Arial" panose="020B0604020202020204" pitchFamily="34" charset="0"/>
              </a:rPr>
              <a:t> + Cretan cities) teaching that drew from Jewish, Greek, and other pagan roots. We learn about it from how Paul fought against it in this letter.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www.merriam-webster.com</a:t>
            </a:r>
            <a:r>
              <a:rPr lang="en-US" dirty="0">
                <a:latin typeface="Arial" panose="020B0604020202020204" pitchFamily="34" charset="0"/>
                <a:cs typeface="Arial" panose="020B0604020202020204" pitchFamily="34" charset="0"/>
              </a:rPr>
              <a:t>/dictionary/syncretic:</a:t>
            </a:r>
          </a:p>
          <a:p>
            <a:r>
              <a:rPr lang="en-US" dirty="0">
                <a:latin typeface="Arial" panose="020B0604020202020204" pitchFamily="34" charset="0"/>
                <a:cs typeface="Arial" panose="020B0604020202020204" pitchFamily="34" charset="0"/>
              </a:rPr>
              <a:t>Syncretic has its roots in an ancient alliance. It's a descendant of the Greek word </a:t>
            </a:r>
            <a:r>
              <a:rPr lang="en-US" i="1" dirty="0" err="1">
                <a:latin typeface="Arial" panose="020B0604020202020204" pitchFamily="34" charset="0"/>
                <a:cs typeface="Arial" panose="020B0604020202020204" pitchFamily="34" charset="0"/>
              </a:rPr>
              <a:t>synkrētismos</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meaning "federation of Cretan cities-</a:t>
            </a:r>
            <a:r>
              <a:rPr lang="en-US" i="1" dirty="0">
                <a:latin typeface="Arial" panose="020B0604020202020204" pitchFamily="34" charset="0"/>
                <a:cs typeface="Arial" panose="020B0604020202020204" pitchFamily="34" charset="0"/>
              </a:rPr>
              <a:t>syn-</a:t>
            </a:r>
            <a:r>
              <a:rPr lang="en-US" dirty="0">
                <a:latin typeface="Arial" panose="020B0604020202020204" pitchFamily="34" charset="0"/>
                <a:cs typeface="Arial" panose="020B0604020202020204" pitchFamily="34" charset="0"/>
              </a:rPr>
              <a:t> means "together," with, and </a:t>
            </a:r>
            <a:r>
              <a:rPr lang="en-US" i="1" dirty="0" err="1">
                <a:latin typeface="Arial" panose="020B0604020202020204" pitchFamily="34" charset="0"/>
                <a:cs typeface="Arial" panose="020B0604020202020204" pitchFamily="34" charset="0"/>
              </a:rPr>
              <a:t>Krēt</a:t>
            </a:r>
            <a:r>
              <a:rPr lang="en-US" i="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means "Cretan." The adjective first appeared in English in the mid-19th century, and the related noun "syncretism" debuted over 200 years earlier. "Syncretic" retains the idea of coalition and appears in such contexts as "syncretic religions," "syncretic societies," and even "syncretic music," all describing things influenced by two or more styles or traditions. The word also has a specific application in linguistics, where it refers to a fusion of grammatical forms.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3</a:t>
            </a:fld>
            <a:endParaRPr lang="en-US"/>
          </a:p>
        </p:txBody>
      </p:sp>
    </p:spTree>
    <p:extLst>
      <p:ext uri="{BB962C8B-B14F-4D97-AF65-F5344CB8AC3E}">
        <p14:creationId xmlns:p14="http://schemas.microsoft.com/office/powerpoint/2010/main" val="4060247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—Text from Hannah for this chart [animation brackets mine]</a:t>
            </a: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Many Gnostics </a:t>
            </a:r>
            <a:r>
              <a:rPr lang="en-US" altLang="ja-JP" dirty="0">
                <a:latin typeface="Arial" charset="0"/>
                <a:cs typeface="ＭＳ Ｐゴシック" charset="0"/>
              </a:rPr>
              <a:t>denied Jesus was a real man.  Others exalted the spirit so much that they denied his deity.  </a:t>
            </a:r>
            <a:endParaRPr lang="en-US" dirty="0">
              <a:latin typeface="Arial"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49003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345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This is especially true for teenagers. The influences on kids when they are young are seen only a few years later.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2251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53C9DD-D6C9-7A48-92B7-07AD700553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417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studies I have seen show that between 65-88% of teens in the church will not attend church in their twenties.</a:t>
            </a:r>
            <a:r>
              <a:rPr lang="en-SG" dirty="0">
                <a:effectLst/>
                <a:latin typeface="Arial" panose="020B0604020202020204" pitchFamily="34" charset="0"/>
                <a:cs typeface="Arial" panose="020B0604020202020204" pitchFamily="34" charset="0"/>
              </a:rPr>
              <a:t> </a:t>
            </a:r>
          </a:p>
          <a:p>
            <a:pPr eaLnBrk="1" hangingPunct="1">
              <a:defRPr/>
            </a:pPr>
            <a:endParaRPr lang="en-SG" dirty="0">
              <a:effectLst/>
              <a:latin typeface="Arial" panose="020B0604020202020204" pitchFamily="34" charset="0"/>
              <a:cs typeface="Arial" panose="020B0604020202020204" pitchFamily="34" charset="0"/>
            </a:endParaRPr>
          </a:p>
          <a:p>
            <a:pPr eaLnBrk="1" hangingPunct="1">
              <a:defRPr/>
            </a:pPr>
            <a:r>
              <a:rPr lang="en-SG" dirty="0">
                <a:effectLst/>
                <a:latin typeface="Arial" panose="020B0604020202020204" pitchFamily="34" charset="0"/>
                <a:cs typeface="Arial" panose="020B0604020202020204" pitchFamily="34" charset="0"/>
              </a:rPr>
              <a:t>________________</a:t>
            </a:r>
          </a:p>
          <a:p>
            <a:pPr eaLnBrk="1" hangingPunct="1">
              <a:defRPr/>
            </a:pP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From Carl </a:t>
            </a:r>
            <a:r>
              <a:rPr lang="en-US" dirty="0" err="1">
                <a:latin typeface="Arial" panose="020B0604020202020204" pitchFamily="34" charset="0"/>
                <a:cs typeface="Arial" panose="020B0604020202020204" pitchFamily="34" charset="0"/>
              </a:rPr>
              <a:t>Kerby</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Following is the entire quote that was in Terry Mortenson’s newsletter. My source was the 7/26/02 issue of Pastor</a:t>
            </a:r>
            <a:r>
              <a:rPr lang="fr-FR"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Weekly Briefing published by the Pastoral Ministries department of Focus on the Family.</a:t>
            </a:r>
          </a:p>
          <a:p>
            <a:pPr eaLnBrk="1" hangingPunct="1">
              <a:defRPr/>
            </a:pPr>
            <a:r>
              <a:rPr lang="en-US"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American Family In Crises </a:t>
            </a:r>
            <a:r>
              <a:rPr lang="en-US" dirty="0">
                <a:latin typeface="Arial" panose="020B0604020202020204" pitchFamily="34" charset="0"/>
                <a:cs typeface="Arial" panose="020B0604020202020204" pitchFamily="34" charset="0"/>
              </a:rPr>
              <a:t>Research by the Southern Baptist Council on Family Life has uncovered some disturbing facts that are leading the group to emphasize the need to rebuild the American family.</a:t>
            </a:r>
          </a:p>
          <a:p>
            <a:pPr eaLnBrk="1" hangingPunct="1">
              <a:defRPr/>
            </a:pPr>
            <a:r>
              <a:rPr lang="en-US" dirty="0">
                <a:latin typeface="Arial" panose="020B0604020202020204" pitchFamily="34" charset="0"/>
                <a:cs typeface="Arial" panose="020B0604020202020204" pitchFamily="34" charset="0"/>
              </a:rPr>
              <a:t>§         88% of the children raised in evangelical homes leave church at the age of 18, never to return.</a:t>
            </a:r>
          </a:p>
          <a:p>
            <a:pPr eaLnBrk="1" hangingPunct="1">
              <a:defRPr/>
            </a:pPr>
            <a:r>
              <a:rPr lang="en-US" dirty="0">
                <a:latin typeface="Arial" panose="020B0604020202020204" pitchFamily="34" charset="0"/>
                <a:cs typeface="Arial" panose="020B0604020202020204" pitchFamily="34" charset="0"/>
              </a:rPr>
              <a:t>§         The divorce ratio among members of evangelical churches is virtually the same as non-church members.</a:t>
            </a:r>
          </a:p>
          <a:p>
            <a:pPr eaLnBrk="1" hangingPunct="1">
              <a:defRPr/>
            </a:pPr>
            <a:r>
              <a:rPr lang="en-US" dirty="0">
                <a:latin typeface="Arial" panose="020B0604020202020204" pitchFamily="34" charset="0"/>
                <a:cs typeface="Arial" panose="020B0604020202020204" pitchFamily="34" charset="0"/>
              </a:rPr>
              <a:t>§         One million children in the U.S. see their parents divorce.</a:t>
            </a:r>
          </a:p>
          <a:p>
            <a:pPr eaLnBrk="1" hangingPunct="1">
              <a:defRPr/>
            </a:pPr>
            <a:r>
              <a:rPr lang="en-US" dirty="0">
                <a:latin typeface="Arial" panose="020B0604020202020204" pitchFamily="34" charset="0"/>
                <a:cs typeface="Arial" panose="020B0604020202020204" pitchFamily="34" charset="0"/>
              </a:rPr>
              <a:t>§         Personal bankruptcies are at an all-time high in America.</a:t>
            </a:r>
          </a:p>
          <a:p>
            <a:pPr eaLnBrk="1" hangingPunct="1">
              <a:defRPr/>
            </a:pPr>
            <a:r>
              <a:rPr lang="en-US" dirty="0">
                <a:latin typeface="Arial" panose="020B0604020202020204" pitchFamily="34" charset="0"/>
                <a:cs typeface="Arial" panose="020B0604020202020204" pitchFamily="34" charset="0"/>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Gary D. Foster</a:t>
            </a:r>
          </a:p>
          <a:p>
            <a:pPr eaLnBrk="1" hangingPunct="1">
              <a:defRPr/>
            </a:pPr>
            <a:r>
              <a:rPr lang="en-US" b="1" dirty="0">
                <a:latin typeface="Arial" panose="020B0604020202020204" pitchFamily="34" charset="0"/>
                <a:cs typeface="Arial" panose="020B0604020202020204" pitchFamily="34" charset="0"/>
              </a:rPr>
              <a:t>Gary D. Foster Consulting</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334 Sutherland Place</a:t>
            </a:r>
            <a:endParaRPr lang="en-US" u="sng" dirty="0">
              <a:latin typeface="Arial" panose="020B0604020202020204" pitchFamily="34" charset="0"/>
              <a:cs typeface="Arial" panose="020B0604020202020204" pitchFamily="34" charset="0"/>
            </a:endParaRPr>
          </a:p>
          <a:p>
            <a:pPr eaLnBrk="1" hangingPunct="1">
              <a:defRPr/>
            </a:pPr>
            <a:r>
              <a:rPr lang="en-US" u="sng" dirty="0">
                <a:latin typeface="Arial" panose="020B0604020202020204" pitchFamily="34" charset="0"/>
                <a:cs typeface="Arial" panose="020B0604020202020204" pitchFamily="34" charset="0"/>
              </a:rPr>
              <a:t>Manitou Springs, CO 80829</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Phone: 719-685-1138    E-mail: </a:t>
            </a:r>
            <a:r>
              <a:rPr lang="en-US" dirty="0" err="1">
                <a:latin typeface="Arial" panose="020B0604020202020204" pitchFamily="34" charset="0"/>
                <a:cs typeface="Arial" panose="020B0604020202020204" pitchFamily="34" charset="0"/>
              </a:rPr>
              <a:t>GFosterCns@rmi.net</a:t>
            </a:r>
            <a:r>
              <a:rPr lang="en-US" dirty="0">
                <a:latin typeface="Arial" panose="020B0604020202020204" pitchFamily="34" charset="0"/>
                <a:cs typeface="Arial" panose="020B0604020202020204" pitchFamily="34" charset="0"/>
              </a:rPr>
              <a:t>   Website: </a:t>
            </a:r>
            <a:r>
              <a:rPr lang="en-US" dirty="0">
                <a:latin typeface="Arial" panose="020B0604020202020204" pitchFamily="34" charset="0"/>
                <a:cs typeface="Arial" panose="020B0604020202020204" pitchFamily="34" charset="0"/>
                <a:hlinkClick r:id="rId3"/>
              </a:rPr>
              <a:t>http://www.garydfoster.com/</a:t>
            </a:r>
            <a:endParaRPr lang="en-US" i="1" dirty="0">
              <a:latin typeface="Arial" panose="020B0604020202020204" pitchFamily="34" charset="0"/>
              <a:cs typeface="Arial" panose="020B0604020202020204" pitchFamily="34" charset="0"/>
            </a:endParaRPr>
          </a:p>
          <a:p>
            <a:pPr eaLnBrk="1" hangingPunct="1">
              <a:defRPr/>
            </a:pPr>
            <a:r>
              <a:rPr lang="en-US" i="1" dirty="0">
                <a:latin typeface="Arial" panose="020B0604020202020204" pitchFamily="34" charset="0"/>
                <a:cs typeface="Arial" panose="020B0604020202020204" pitchFamily="34" charset="0"/>
              </a:rPr>
              <a:t>"Helping Christian ministries &amp; product companies discover new revenue streams and to better leverage existing ones."</a:t>
            </a:r>
          </a:p>
        </p:txBody>
      </p:sp>
    </p:spTree>
    <p:extLst>
      <p:ext uri="{BB962C8B-B14F-4D97-AF65-F5344CB8AC3E}">
        <p14:creationId xmlns:p14="http://schemas.microsoft.com/office/powerpoint/2010/main" val="1702858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062F92-6510-0547-991C-96BB20D3D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75299" name="Rectangle 3"/>
          <p:cNvSpPr>
            <a:spLocks noGrp="1" noChangeArrowheads="1"/>
          </p:cNvSpPr>
          <p:nvPr>
            <p:ph type="body" idx="1"/>
          </p:nvPr>
        </p:nvSpPr>
        <p:spPr/>
        <p:txBody>
          <a:bodyPr/>
          <a:lstStyle/>
          <a:p>
            <a:pPr eaLnBrk="1" hangingPunct="1">
              <a:defRPr/>
            </a:pPr>
            <a:r>
              <a:rPr lang="en-US" dirty="0">
                <a:latin typeface="Arial" panose="020B0604020202020204" pitchFamily="34" charset="0"/>
                <a:cs typeface="Arial" panose="020B0604020202020204" pitchFamily="34" charset="0"/>
              </a:rPr>
              <a:t>Ken Ham &amp; Britt Beemer note this in their 2009 book. That title means that young people are in our pews physically, but their values are already gone before their bodies are.</a:t>
            </a:r>
          </a:p>
        </p:txBody>
      </p:sp>
    </p:spTree>
    <p:extLst>
      <p:ext uri="{BB962C8B-B14F-4D97-AF65-F5344CB8AC3E}">
        <p14:creationId xmlns:p14="http://schemas.microsoft.com/office/powerpoint/2010/main" val="285264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754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There is an allurement for men where sex continues in the afterlife. That is Mormonism and Islam.</a:t>
            </a:r>
          </a:p>
          <a:p>
            <a:r>
              <a:rPr lang="en-SG"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dirty="0">
                <a:latin typeface="Arial" panose="020B0604020202020204" pitchFamily="34" charset="0"/>
                <a:cs typeface="Arial" panose="020B0604020202020204" pitchFamily="34" charset="0"/>
              </a:rPr>
              <a:t>Most false teaching doesn’t get convicting with talk about sin—or make you feel bad. </a:t>
            </a:r>
          </a:p>
          <a:p>
            <a:r>
              <a:rPr lang="en-SG" dirty="0">
                <a:latin typeface="Arial" panose="020B0604020202020204" pitchFamily="34" charset="0"/>
                <a:cs typeface="Arial" panose="020B0604020202020204" pitchFamily="34" charset="0"/>
              </a:rPr>
              <a:t>I have a relative tell me that we can still live like we want and be “very spiritual.”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716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004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key defense against false teaching is to highlight how we all have too low a view of Jesus. Since he is God in human flesh (even still, right now!), every other philosophy is wanting.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20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Colossians believers were being led astray.</a:t>
            </a:r>
            <a:r>
              <a:rPr lang="en-SG" dirty="0">
                <a:effectLst/>
              </a:rPr>
              <a:t> </a:t>
            </a:r>
          </a:p>
          <a:p>
            <a:endParaRPr lang="en-SG" dirty="0">
              <a:effectLst/>
              <a:latin typeface="Times New Roman" charset="0"/>
              <a:ea typeface="ＭＳ Ｐゴシック" charset="0"/>
              <a:cs typeface="ＭＳ Ｐゴシック" charset="0"/>
            </a:endParaRPr>
          </a:p>
          <a:p>
            <a:r>
              <a:rPr lang="en-SG" dirty="0">
                <a:effectLst/>
                <a:latin typeface="Times New Roman" charset="0"/>
                <a:ea typeface="ＭＳ Ｐゴシック" charset="0"/>
                <a:cs typeface="ＭＳ Ｐゴシック" charset="0"/>
              </a:rPr>
              <a:t>__________</a:t>
            </a:r>
          </a:p>
          <a:p>
            <a:endParaRPr lang="en-SG" dirty="0">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0487244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7777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974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3359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55570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15FA79-B0B6-B943-B1FA-C4B09770F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67988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377848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BE7E12-8665-EB45-A3D7-4C7E6401B2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43663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1386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02C46C-FD3E-744A-8D50-81EA80696B98}" type="slidenum">
              <a:rPr lang="en-US" sz="1200">
                <a:solidFill>
                  <a:prstClr val="black"/>
                </a:solidFill>
              </a:rPr>
              <a:pPr eaLnBrk="1" hangingPunct="1"/>
              <a:t>5</a:t>
            </a:fld>
            <a:endParaRPr lang="en-US" sz="1200">
              <a:solidFill>
                <a:prstClr val="black"/>
              </a:solidFill>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Summation: The way to fight heresy is not just by pointing out its errors (Col 1–2). This must be accompanied by a lifestyle who imitating (Col 3–4). </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Application: Be able to prove that Jesus is God and live a life balanced between the extremes of too much law and too much license.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E0170F-562D-564B-9224-0AD0FA7CA2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705382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0868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54181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054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486170-7CC6-D341-BEC8-88D5E14112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346328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503393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a:t>
            </a:r>
            <a:r>
              <a:rPr lang="en-US">
                <a:latin typeface="Times New Roman" charset="0"/>
                <a:ea typeface="ＭＳ Ｐゴシック" charset="0"/>
                <a:cs typeface="ＭＳ Ｐゴシック" charset="0"/>
              </a:rPr>
              <a:t>should result.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36531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611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affirms his authority and God’s enabling to fight heresy (1:1-14).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77</a:t>
            </a:fld>
            <a:endParaRPr lang="en-US"/>
          </a:p>
        </p:txBody>
      </p:sp>
    </p:spTree>
    <p:extLst>
      <p:ext uri="{BB962C8B-B14F-4D97-AF65-F5344CB8AC3E}">
        <p14:creationId xmlns:p14="http://schemas.microsoft.com/office/powerpoint/2010/main" val="1824346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12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God can transform us from Satan's kingdom into Christ's kingdom.</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6</a:t>
            </a:fld>
            <a:endParaRPr lang="en-US"/>
          </a:p>
        </p:txBody>
      </p:sp>
    </p:spTree>
    <p:extLst>
      <p:ext uri="{BB962C8B-B14F-4D97-AF65-F5344CB8AC3E}">
        <p14:creationId xmlns:p14="http://schemas.microsoft.com/office/powerpoint/2010/main" val="32144290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97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72A1A-9E93-1B43-B356-73F57ACA303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4069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9882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A25D6C-DB9F-EB41-A562-887C71C61947}" type="slidenum">
              <a:rPr lang="en-US" sz="1200">
                <a:solidFill>
                  <a:srgbClr val="000000"/>
                </a:solidFill>
              </a:rPr>
              <a:pPr eaLnBrk="1" hangingPunct="1"/>
              <a:t>93</a:t>
            </a:fld>
            <a:endParaRPr lang="en-US" sz="1200">
              <a:solidFill>
                <a:srgbClr val="000000"/>
              </a:solidFill>
            </a:endParaRPr>
          </a:p>
        </p:txBody>
      </p:sp>
      <p:sp>
        <p:nvSpPr>
          <p:cNvPr id="257026" name="Rectangle 2"/>
          <p:cNvSpPr>
            <a:spLocks noGrp="1" noRot="1" noChangeAspect="1" noChangeArrowheads="1" noTextEdit="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Long ago God spoke many times and in many ways to our ancestors through the prophets. </a:t>
            </a:r>
            <a:r>
              <a:rPr lang="en-US" baseline="30000">
                <a:latin typeface="Arial" charset="0"/>
                <a:ea typeface="ＭＳ Ｐゴシック" charset="0"/>
                <a:cs typeface="ＭＳ Ｐゴシック" charset="0"/>
              </a:rPr>
              <a:t>2 </a:t>
            </a:r>
            <a:r>
              <a:rPr lang="en-US">
                <a:latin typeface="Arial" charset="0"/>
                <a:ea typeface="ＭＳ Ｐゴシック" charset="0"/>
                <a:cs typeface="ＭＳ Ｐゴシック" charset="0"/>
              </a:rPr>
              <a:t>And now in these final days, he has spoken to us through his Son. God promised everything to the Son as an inheritance, and through the Son he created the universe. </a:t>
            </a:r>
            <a:r>
              <a:rPr lang="en-US" baseline="30000">
                <a:latin typeface="Arial" charset="0"/>
                <a:ea typeface="ＭＳ Ｐゴシック" charset="0"/>
                <a:cs typeface="ＭＳ Ｐゴシック" charset="0"/>
              </a:rPr>
              <a:t>3 </a:t>
            </a:r>
            <a:r>
              <a:rPr lang="en-US">
                <a:latin typeface="Arial" charset="0"/>
                <a:ea typeface="ＭＳ Ｐゴシック" charset="0"/>
                <a:cs typeface="ＭＳ Ｐゴシック" charset="0"/>
              </a:rPr>
              <a:t>The Son radiates God</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own glory and expresses the very character of God, and he sustains everything by the mighty power of his command. When he had cleansed us from our sins, he sat down in the place of honor at the right hand of the majestic God in heaven. </a:t>
            </a:r>
            <a:r>
              <a:rPr lang="en-US" baseline="30000">
                <a:latin typeface="Arial" charset="0"/>
                <a:ea typeface="ＭＳ Ｐゴシック" charset="0"/>
                <a:cs typeface="ＭＳ Ｐゴシック" charset="0"/>
              </a:rPr>
              <a:t>4 </a:t>
            </a:r>
            <a:r>
              <a:rPr lang="en-US">
                <a:latin typeface="Arial" charset="0"/>
                <a:ea typeface="ＭＳ Ｐゴシック" charset="0"/>
                <a:cs typeface="ＭＳ Ｐゴシック" charset="0"/>
              </a:rPr>
              <a:t>This shows that the Son is far greater than the angels, just as the name God gave him is greater than their names.</a:t>
            </a:r>
          </a:p>
        </p:txBody>
      </p:sp>
      <p:sp>
        <p:nvSpPr>
          <p:cNvPr id="2611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6188C3-E887-334D-82DF-202BE7A7B146}" type="slidenum">
              <a:rPr lang="en-US" sz="1200">
                <a:solidFill>
                  <a:srgbClr val="000000"/>
                </a:solidFill>
                <a:latin typeface="Arial" charset="0"/>
              </a:rPr>
              <a:pPr eaLnBrk="1" hangingPunct="1"/>
              <a:t>94</a:t>
            </a:fld>
            <a:endParaRPr lang="en-US" sz="1200">
              <a:solidFill>
                <a:srgbClr val="000000"/>
              </a:solidFill>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34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r>
              <a:rPr lang="en-US" b="0" dirty="0">
                <a:latin typeface="Arial"/>
                <a:ea typeface="ＭＳ Ｐゴシック" charset="0"/>
                <a:cs typeface="Arial"/>
              </a:rPr>
              <a:t>Verse 3: He is the Creator of the Universe…</a:t>
            </a:r>
          </a:p>
          <a:p>
            <a:r>
              <a:rPr lang="en-US" b="0" dirty="0">
                <a:latin typeface="Arial"/>
                <a:ea typeface="ＭＳ Ｐゴシック" charset="0"/>
                <a:cs typeface="Arial"/>
              </a:rPr>
              <a:t>////	"Through him all things were made; without him nothing was made that has been made."</a:t>
            </a:r>
          </a:p>
          <a:p>
            <a:endParaRPr lang="en-US" b="0" dirty="0">
              <a:latin typeface="Arial"/>
              <a:ea typeface="ＭＳ Ｐゴシック" charset="0"/>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6315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5446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478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Col 2:14 NLT: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canceled the record of the charges against us and took it away by nailing it to the cross."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is nearly identical to Ephesians 2:14-15…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Eph. 2:14    For Christ himself has brought peace to us. He united Jews and Gentiles into one people when, in his own body on the cross, he broke down the wall of hostility that separated us. 15 He did this by ending the system of law with its commandments and regulations. He made peace between Jews and Gentiles by creating in himself one new people from the two groups.</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7</a:t>
            </a:fld>
            <a:endParaRPr lang="en-US"/>
          </a:p>
        </p:txBody>
      </p:sp>
    </p:spTree>
    <p:extLst>
      <p:ext uri="{BB962C8B-B14F-4D97-AF65-F5344CB8AC3E}">
        <p14:creationId xmlns:p14="http://schemas.microsoft.com/office/powerpoint/2010/main" val="2080661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4112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766772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902077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64971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430109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7499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4643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We are protected from false views of Jesus (heresy) by being familiar with the really true Jesus.</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So how do we know who the real Jesus is? Well, how would you train a teller to identify a fake $100 bill? I suspect it might be great to send them to a school to help them get trained in the various types of paper, ink, and major flaws of fake notes. However, the US Federal Bank tellers do not get training in the various types of counterfeit bills. Instead, they are sent to Washington DC where they sit in large rooms of freshly printed notes bound into large books. There they count sheets of these real bank notes for two weeks of boring tedium. When they get into their teller role after that and a fake note hits their hands, it just doesn’t look right—or feel right. They are so familiar with the real thing that the counterfeit is obvious.</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I used to study the various belief systems of about every group imaginable. I learned the Mormon doctrine so well I could tell Mormons what they didn’t even know they believed! I read the Jehovah Witness stuff, the United Pentecostal cult, and many other “isms” our there. But I soon learned that I could never keep up! There were too many cults—especially where I grew up in the San Francisco area where one person said a new religious cult was started every week on the average!</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Then I heard about the Federal bank teller training. I realized that I needed to know the real Bible, the real Jesus, and the real gospel. I started memorizing whole books of the Bible like Colossians and then I could see that when a new teaching showed up, it just didn’t look right or feel right because I knew the truth of Scripture. </a:t>
            </a:r>
          </a:p>
          <a:p>
            <a:pPr marL="0" marR="0" lvl="3" indent="-228600" algn="l" rtl="0">
              <a:spcBef>
                <a:spcPts val="0"/>
              </a:spcBef>
              <a:spcAft>
                <a:spcPts val="0"/>
              </a:spcAft>
              <a:buFont typeface="+mj-lt"/>
              <a:buAutoNum type="alphaLcParenR"/>
            </a:pPr>
            <a:r>
              <a:rPr lang="en-US" sz="1200" b="0" dirty="0">
                <a:effectLst/>
                <a:latin typeface="Arial" panose="020B0604020202020204" pitchFamily="34" charset="0"/>
                <a:ea typeface="Times New Roman" panose="02020603050405020304" pitchFamily="18" charset="0"/>
                <a:cs typeface="Times New Roman" panose="02020603050405020304" pitchFamily="18" charset="0"/>
              </a:rPr>
              <a:t>Now when talking to people who claim to be Christians but something just doesn’t seem right, I simply ask them, “Do you believe Jesus is the son of God?” Nearly all say yes. Then I say, “Do you believe Jesus is God the Son?” Here is where I find out if they believe in the Trinity.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22280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02C46C-FD3E-744A-8D50-81EA80696B98}" type="slidenum">
              <a:rPr lang="en-US" sz="1200"/>
              <a:pPr eaLnBrk="1" hangingPunct="1"/>
              <a:t>115</a:t>
            </a:fld>
            <a:endParaRPr lang="en-US" sz="120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AB1FE3-4CD1-094A-B9F0-B3437E3E1F1A}" type="slidenum">
              <a:rPr lang="en-US" sz="1200"/>
              <a:pPr eaLnBrk="1" hangingPunct="1"/>
              <a:t>116</a:t>
            </a:fld>
            <a:endParaRPr lang="en-US" sz="1200"/>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Arial" panose="020B0604020202020204" pitchFamily="34" charset="0"/>
                <a:cs typeface="Arial" panose="020B0604020202020204" pitchFamily="34" charset="0"/>
              </a:rPr>
              <a:t>Col. 1:13 NLT </a:t>
            </a:r>
            <a:r>
              <a:rPr lang="en-US" baseline="0" dirty="0">
                <a:latin typeface="Arial" panose="020B0604020202020204" pitchFamily="34" charset="0"/>
                <a:cs typeface="Arial" panose="020B0604020202020204" pitchFamily="34" charset="0"/>
              </a:rPr>
              <a:t>For he has rescued us from the kingdom of darkness and transferred us into the Kingdom of his dear Son, 14 who purchased our </a:t>
            </a:r>
            <a:r>
              <a:rPr lang="en-US" baseline="0" dirty="0" err="1">
                <a:latin typeface="Arial" panose="020B0604020202020204" pitchFamily="34" charset="0"/>
                <a:cs typeface="Arial" panose="020B0604020202020204" pitchFamily="34" charset="0"/>
              </a:rPr>
              <a:t>freedom</a:t>
            </a:r>
            <a:r>
              <a:rPr lang="en-US" baseline="0" dirty="0">
                <a:latin typeface="Arial" panose="020B0604020202020204" pitchFamily="34" charset="0"/>
                <a:cs typeface="Arial" panose="020B0604020202020204" pitchFamily="34" charset="0"/>
              </a:rPr>
              <a:t> and forgave our sins.</a:t>
            </a:r>
          </a:p>
          <a:p>
            <a:endParaRPr lang="en-US"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baseline="0">
                <a:solidFill>
                  <a:schemeClr val="tx1"/>
                </a:solidFill>
                <a:effectLst/>
                <a:latin typeface="Times New Roman" pitchFamily="-111" charset="0"/>
                <a:ea typeface="ＭＳ Ｐゴシック" pitchFamily="-111" charset="-128"/>
                <a:cs typeface="ＭＳ Ｐゴシック" pitchFamily="-111" charset="-128"/>
              </a:rPr>
              <a:t>Col 2:15 NLT </a:t>
            </a:r>
            <a:r>
              <a:rPr lang="en-US" sz="1200" kern="1200" baseline="0">
                <a:solidFill>
                  <a:schemeClr val="tx1"/>
                </a:solidFill>
                <a:effectLst/>
                <a:latin typeface="Times New Roman" pitchFamily="-111" charset="0"/>
                <a:ea typeface="ＭＳ Ｐゴシック" pitchFamily="-111" charset="-128"/>
                <a:cs typeface="ＭＳ Ｐゴシック" pitchFamily="-111" charset="-128"/>
              </a:rPr>
              <a:t>In this way, he disarmed the spiritual rulers and authorities. He shamed them publicly by his victory over them on the cross.</a:t>
            </a: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8</a:t>
            </a:fld>
            <a:endParaRPr lang="en-US"/>
          </a:p>
        </p:txBody>
      </p:sp>
    </p:spTree>
    <p:extLst>
      <p:ext uri="{BB962C8B-B14F-4D97-AF65-F5344CB8AC3E}">
        <p14:creationId xmlns:p14="http://schemas.microsoft.com/office/powerpoint/2010/main" val="18249791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FA28D5-F1E7-2147-96EA-BD0D30F72CD8}" type="slidenum">
              <a:rPr lang="en-US" sz="1200"/>
              <a:pPr eaLnBrk="1" hangingPunct="1"/>
              <a:t>117</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70A409-1A2E-9A42-BA84-D99A6A3BFBDC}" type="slidenum">
              <a:rPr lang="en-US" sz="1200"/>
              <a:pPr eaLnBrk="1" hangingPunct="1"/>
              <a:t>118</a:t>
            </a:fld>
            <a:endParaRPr lang="en-US" sz="1200"/>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74B20-19A2-DCFB-EA99-7A968C475C16}"/>
            </a:ext>
          </a:extLst>
        </p:cNvPr>
        <p:cNvGrpSpPr/>
        <p:nvPr/>
      </p:nvGrpSpPr>
      <p:grpSpPr>
        <a:xfrm>
          <a:off x="0" y="0"/>
          <a:ext cx="0" cy="0"/>
          <a:chOff x="0" y="0"/>
          <a:chExt cx="0" cy="0"/>
        </a:xfrm>
      </p:grpSpPr>
      <p:sp>
        <p:nvSpPr>
          <p:cNvPr id="273409" name="Rectangle 1031">
            <a:extLst>
              <a:ext uri="{FF2B5EF4-FFF2-40B4-BE49-F238E27FC236}">
                <a16:creationId xmlns:a16="http://schemas.microsoft.com/office/drawing/2014/main" id="{745BBD1C-289C-1FBB-8897-7EF48131F752}"/>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70A409-1A2E-9A42-BA84-D99A6A3BFBDC}" type="slidenum">
              <a:rPr lang="en-US" sz="1200"/>
              <a:pPr eaLnBrk="1" hangingPunct="1"/>
              <a:t>119</a:t>
            </a:fld>
            <a:endParaRPr lang="en-US" sz="1200"/>
          </a:p>
        </p:txBody>
      </p:sp>
      <p:sp>
        <p:nvSpPr>
          <p:cNvPr id="273410" name="Rectangle 2">
            <a:extLst>
              <a:ext uri="{FF2B5EF4-FFF2-40B4-BE49-F238E27FC236}">
                <a16:creationId xmlns:a16="http://schemas.microsoft.com/office/drawing/2014/main" id="{8B463091-C460-67D9-CE86-AF56DCF440DA}"/>
              </a:ext>
            </a:extLst>
          </p:cNvPr>
          <p:cNvSpPr>
            <a:spLocks noGrp="1" noRot="1" noChangeAspect="1" noChangeArrowheads="1" noTextEdit="1"/>
          </p:cNvSpPr>
          <p:nvPr>
            <p:ph type="sldImg"/>
          </p:nvPr>
        </p:nvSpPr>
        <p:spPr>
          <a:ln/>
        </p:spPr>
      </p:sp>
      <p:sp>
        <p:nvSpPr>
          <p:cNvPr id="273411" name="Rectangle 3">
            <a:extLst>
              <a:ext uri="{FF2B5EF4-FFF2-40B4-BE49-F238E27FC236}">
                <a16:creationId xmlns:a16="http://schemas.microsoft.com/office/drawing/2014/main" id="{79F2E17E-5C41-578D-D83E-6BBF4741A28C}"/>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51863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Here in verses 5-11 Paul exhorted the Christians at Colossae to "put to death their sinful ways". </a:t>
            </a:r>
          </a:p>
          <a:p>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"So put to death the sinful, earthly things lurking within you…" (NLT) parallels with what Jesus commanded in Matthew 18:9, "And if your eye causes you to sin, gouge it out and throw it away…" (NLT). Neither Christ</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nor Paul</a:t>
            </a:r>
            <a:r>
              <a:rPr lang="fr-FR"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r>
              <a:rPr lang="en-US" dirty="0">
                <a:latin typeface="Arial" panose="020B0604020202020204" pitchFamily="34" charset="0"/>
                <a:ea typeface="ＭＳ Ｐゴシック" charset="0"/>
                <a:cs typeface="Arial" panose="020B0604020202020204" pitchFamily="34" charset="0"/>
              </a:rPr>
              <a:t>And what are these sinful earthly things - the evil things in us?</a:t>
            </a:r>
          </a:p>
          <a:p>
            <a:endParaRPr lang="en-US" dirty="0">
              <a:latin typeface="Arial" panose="020B0604020202020204" pitchFamily="34" charset="0"/>
              <a:ea typeface="ＭＳ Ｐゴシック" charset="0"/>
              <a:cs typeface="Arial" panose="020B0604020202020204" pitchFamily="34" charset="0"/>
            </a:endParaRPr>
          </a:p>
        </p:txBody>
      </p:sp>
      <p:sp>
        <p:nvSpPr>
          <p:cNvPr id="3102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7807448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126</a:t>
            </a:fld>
            <a:endParaRPr lang="en-US"/>
          </a:p>
        </p:txBody>
      </p:sp>
    </p:spTree>
    <p:extLst>
      <p:ext uri="{BB962C8B-B14F-4D97-AF65-F5344CB8AC3E}">
        <p14:creationId xmlns:p14="http://schemas.microsoft.com/office/powerpoint/2010/main" val="11832339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15FA79-B0B6-B943-B1FA-C4B09770F75A}" type="slidenum">
              <a:rPr lang="en-US" sz="1200"/>
              <a:pPr eaLnBrk="1" hangingPunct="1"/>
              <a:t>128</a:t>
            </a:fld>
            <a:endParaRPr lang="en-US" sz="1200"/>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A77B33-3587-D043-89A0-7206DB93E12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452477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83D28-220B-994E-A889-1BB601E757E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8034" name="Rectangle 2"/>
          <p:cNvSpPr>
            <a:spLocks noGrp="1" noRot="1" noChangeAspect="1" noChangeArrowheads="1" noTextEdit="1"/>
          </p:cNvSpPr>
          <p:nvPr>
            <p:ph type="sldImg"/>
          </p:nvPr>
        </p:nvSpPr>
        <p:spPr>
          <a:solidFill>
            <a:srgbClr val="FFFFFF"/>
          </a:solidFill>
          <a:ln/>
        </p:spPr>
      </p:sp>
      <p:sp>
        <p:nvSpPr>
          <p:cNvPr id="428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170057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B6CB80-A2C5-2E40-9661-8943B8BE61A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noTextEdit="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8227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At least three explicit statements show Jesus to be God himself in a human body.</a:t>
            </a:r>
          </a:p>
        </p:txBody>
      </p:sp>
      <p:sp>
        <p:nvSpPr>
          <p:cNvPr id="4" name="Slide Number Placeholder 3"/>
          <p:cNvSpPr>
            <a:spLocks noGrp="1"/>
          </p:cNvSpPr>
          <p:nvPr>
            <p:ph type="sldNum" sz="quarter" idx="5"/>
          </p:nvPr>
        </p:nvSpPr>
        <p:spPr/>
        <p:txBody>
          <a:bodyPr/>
          <a:lstStyle/>
          <a:p>
            <a:pPr>
              <a:defRPr/>
            </a:pPr>
            <a:fld id="{2399721D-6A3F-AA4E-8671-67681A35E222}" type="slidenum">
              <a:rPr lang="en-US" smtClean="0"/>
              <a:pPr>
                <a:defRPr/>
              </a:pPr>
              <a:t>9</a:t>
            </a:fld>
            <a:endParaRPr lang="en-US"/>
          </a:p>
        </p:txBody>
      </p:sp>
    </p:spTree>
    <p:extLst>
      <p:ext uri="{BB962C8B-B14F-4D97-AF65-F5344CB8AC3E}">
        <p14:creationId xmlns:p14="http://schemas.microsoft.com/office/powerpoint/2010/main" val="23683401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681817-074D-AB4F-A1CD-6F5E2A5CBD9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2130" name="Rectangle 2"/>
          <p:cNvSpPr>
            <a:spLocks noGrp="1" noRot="1" noChangeAspect="1" noChangeArrowheads="1" noTextEdit="1"/>
          </p:cNvSpPr>
          <p:nvPr>
            <p:ph type="sldImg"/>
          </p:nvPr>
        </p:nvSpPr>
        <p:spPr>
          <a:solidFill>
            <a:srgbClr val="FFFFFF"/>
          </a:solidFill>
          <a:ln/>
        </p:spPr>
      </p:sp>
      <p:sp>
        <p:nvSpPr>
          <p:cNvPr id="432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412305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BE7E12-8665-EB45-A3D7-4C7E6401B205}" type="slidenum">
              <a:rPr lang="en-US" sz="1200"/>
              <a:pPr eaLnBrk="1" hangingPunct="1"/>
              <a:t>135</a:t>
            </a:fld>
            <a:endParaRPr lang="en-US" sz="1200"/>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362500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E0170F-562D-564B-9224-0AD0FA7CA206}" type="slidenum">
              <a:rPr lang="en-US" sz="1200"/>
              <a:pPr eaLnBrk="1" hangingPunct="1"/>
              <a:t>139</a:t>
            </a:fld>
            <a:endParaRPr lang="en-US" sz="1200"/>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739F1B5-E405-4D49-8AB2-F69B189BA2CC}" type="slidenum">
              <a:rPr lang="en-US" sz="1200"/>
              <a:pPr eaLnBrk="1" hangingPunct="1"/>
              <a:t>141</a:t>
            </a:fld>
            <a:endParaRPr lang="en-US" sz="1200"/>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0135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9932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0151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9858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68943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3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3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1090890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22089428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C9BEF2E-5F4C-4149-BAC4-81B982A2A835}" type="datetimeFigureOut">
              <a:rPr lang="en-US"/>
              <a:pPr>
                <a:defRPr/>
              </a:pPr>
              <a:t>4/9/26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9F271AF-C272-9C4C-9162-F450957ACEA3}" type="slidenum">
              <a:rPr lang="en-US"/>
              <a:pPr>
                <a:defRPr/>
              </a:pPr>
              <a:t>‹#›</a:t>
            </a:fld>
            <a:endParaRPr lang="en-US"/>
          </a:p>
        </p:txBody>
      </p:sp>
    </p:spTree>
    <p:extLst>
      <p:ext uri="{BB962C8B-B14F-4D97-AF65-F5344CB8AC3E}">
        <p14:creationId xmlns:p14="http://schemas.microsoft.com/office/powerpoint/2010/main" val="2993314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67D41C-9824-3F4B-8FF2-532FC65041D0}" type="datetimeFigureOut">
              <a:rPr lang="en-US"/>
              <a:pPr>
                <a:defRPr/>
              </a:pPr>
              <a:t>4/9/26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E5009B-15AD-AE49-B031-BFDE92794631}" type="slidenum">
              <a:rPr lang="en-US"/>
              <a:pPr>
                <a:defRPr/>
              </a:pPr>
              <a:t>‹#›</a:t>
            </a:fld>
            <a:endParaRPr lang="en-US"/>
          </a:p>
        </p:txBody>
      </p:sp>
    </p:spTree>
    <p:extLst>
      <p:ext uri="{BB962C8B-B14F-4D97-AF65-F5344CB8AC3E}">
        <p14:creationId xmlns:p14="http://schemas.microsoft.com/office/powerpoint/2010/main" val="6476871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2AB7E1F-D621-1F42-BD76-01BFAF8B33A2}" type="datetimeFigureOut">
              <a:rPr lang="en-US"/>
              <a:pPr>
                <a:defRPr/>
              </a:pPr>
              <a:t>4/9/26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0D7111E-0593-4C46-B0BA-E52663C64D72}" type="slidenum">
              <a:rPr lang="en-US"/>
              <a:pPr>
                <a:defRPr/>
              </a:pPr>
              <a:t>‹#›</a:t>
            </a:fld>
            <a:endParaRPr lang="en-US"/>
          </a:p>
        </p:txBody>
      </p:sp>
    </p:spTree>
    <p:extLst>
      <p:ext uri="{BB962C8B-B14F-4D97-AF65-F5344CB8AC3E}">
        <p14:creationId xmlns:p14="http://schemas.microsoft.com/office/powerpoint/2010/main" val="19048886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4B0BFC0-84DE-0F4A-8E47-71FA27AEC51A}" type="datetimeFigureOut">
              <a:rPr lang="en-US"/>
              <a:pPr>
                <a:defRPr/>
              </a:pPr>
              <a:t>4/9/26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099C010-5DA7-F84F-A46B-C0E03C2C0A99}" type="slidenum">
              <a:rPr lang="en-US"/>
              <a:pPr>
                <a:defRPr/>
              </a:pPr>
              <a:t>‹#›</a:t>
            </a:fld>
            <a:endParaRPr lang="en-US"/>
          </a:p>
        </p:txBody>
      </p:sp>
    </p:spTree>
    <p:extLst>
      <p:ext uri="{BB962C8B-B14F-4D97-AF65-F5344CB8AC3E}">
        <p14:creationId xmlns:p14="http://schemas.microsoft.com/office/powerpoint/2010/main" val="39239753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3AA1160-B50B-C34D-8FD5-96BD155A81E0}" type="datetimeFigureOut">
              <a:rPr lang="en-US"/>
              <a:pPr>
                <a:defRPr/>
              </a:pPr>
              <a:t>4/9/26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D06FA78-0E78-7343-8C54-0D08FAB5C375}" type="slidenum">
              <a:rPr lang="en-US"/>
              <a:pPr>
                <a:defRPr/>
              </a:pPr>
              <a:t>‹#›</a:t>
            </a:fld>
            <a:endParaRPr lang="en-US"/>
          </a:p>
        </p:txBody>
      </p:sp>
    </p:spTree>
    <p:extLst>
      <p:ext uri="{BB962C8B-B14F-4D97-AF65-F5344CB8AC3E}">
        <p14:creationId xmlns:p14="http://schemas.microsoft.com/office/powerpoint/2010/main" val="19447226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9F0E78C-F71C-0245-A9FE-44305675653D}" type="datetimeFigureOut">
              <a:rPr lang="en-US"/>
              <a:pPr>
                <a:defRPr/>
              </a:pPr>
              <a:t>4/9/26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2D9DB5A-5DDF-414F-8DC0-B6B0CD97C92F}" type="slidenum">
              <a:rPr lang="en-US"/>
              <a:pPr>
                <a:defRPr/>
              </a:pPr>
              <a:t>‹#›</a:t>
            </a:fld>
            <a:endParaRPr lang="en-US"/>
          </a:p>
        </p:txBody>
      </p:sp>
    </p:spTree>
    <p:extLst>
      <p:ext uri="{BB962C8B-B14F-4D97-AF65-F5344CB8AC3E}">
        <p14:creationId xmlns:p14="http://schemas.microsoft.com/office/powerpoint/2010/main" val="16193731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2C0492-9ABD-0143-BA15-070C3B639C9E}" type="datetimeFigureOut">
              <a:rPr lang="en-US"/>
              <a:pPr>
                <a:defRPr/>
              </a:pPr>
              <a:t>4/9/26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26B95D-8683-914E-9B0D-7747680824E8}" type="slidenum">
              <a:rPr lang="en-US"/>
              <a:pPr>
                <a:defRPr/>
              </a:pPr>
              <a:t>‹#›</a:t>
            </a:fld>
            <a:endParaRPr lang="en-US"/>
          </a:p>
        </p:txBody>
      </p:sp>
    </p:spTree>
    <p:extLst>
      <p:ext uri="{BB962C8B-B14F-4D97-AF65-F5344CB8AC3E}">
        <p14:creationId xmlns:p14="http://schemas.microsoft.com/office/powerpoint/2010/main" val="12570489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C33300C-8BA4-1F40-B8AE-8A50DBDEAFA4}" type="datetimeFigureOut">
              <a:rPr lang="en-US"/>
              <a:pPr>
                <a:defRPr/>
              </a:pPr>
              <a:t>4/9/26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649B404-B0AB-9140-8EED-792E84A08597}" type="slidenum">
              <a:rPr lang="en-US"/>
              <a:pPr>
                <a:defRPr/>
              </a:pPr>
              <a:t>‹#›</a:t>
            </a:fld>
            <a:endParaRPr lang="en-US"/>
          </a:p>
        </p:txBody>
      </p:sp>
    </p:spTree>
    <p:extLst>
      <p:ext uri="{BB962C8B-B14F-4D97-AF65-F5344CB8AC3E}">
        <p14:creationId xmlns:p14="http://schemas.microsoft.com/office/powerpoint/2010/main" val="27378433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76D22B4-8AEE-4040-88B9-405D309649F6}" type="datetimeFigureOut">
              <a:rPr lang="en-US"/>
              <a:pPr>
                <a:defRPr/>
              </a:pPr>
              <a:t>4/9/26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40C7DC-C868-9B4C-9A92-CC315FA88EAA}" type="slidenum">
              <a:rPr lang="en-US"/>
              <a:pPr>
                <a:defRPr/>
              </a:pPr>
              <a:t>‹#›</a:t>
            </a:fld>
            <a:endParaRPr lang="en-US"/>
          </a:p>
        </p:txBody>
      </p:sp>
    </p:spTree>
    <p:extLst>
      <p:ext uri="{BB962C8B-B14F-4D97-AF65-F5344CB8AC3E}">
        <p14:creationId xmlns:p14="http://schemas.microsoft.com/office/powerpoint/2010/main" val="21837147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3C442C3-2E30-2E45-BB66-6D75019E52BE}" type="datetimeFigureOut">
              <a:rPr lang="en-US"/>
              <a:pPr>
                <a:defRPr/>
              </a:pPr>
              <a:t>4/9/26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7094BD3-AA11-2948-A444-50A6E5471510}" type="slidenum">
              <a:rPr lang="en-US"/>
              <a:pPr>
                <a:defRPr/>
              </a:pPr>
              <a:t>‹#›</a:t>
            </a:fld>
            <a:endParaRPr lang="en-US"/>
          </a:p>
        </p:txBody>
      </p:sp>
    </p:spTree>
    <p:extLst>
      <p:ext uri="{BB962C8B-B14F-4D97-AF65-F5344CB8AC3E}">
        <p14:creationId xmlns:p14="http://schemas.microsoft.com/office/powerpoint/2010/main" val="1985384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1249946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9E5F90F-B98D-D241-AA25-1115D75C2E0D}" type="datetimeFigureOut">
              <a:rPr lang="en-US"/>
              <a:pPr>
                <a:defRPr/>
              </a:pPr>
              <a:t>4/9/26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78BC673-150A-FF4F-9959-F83B00ADF3CE}" type="slidenum">
              <a:rPr lang="en-US"/>
              <a:pPr>
                <a:defRPr/>
              </a:pPr>
              <a:t>‹#›</a:t>
            </a:fld>
            <a:endParaRPr lang="en-US"/>
          </a:p>
        </p:txBody>
      </p:sp>
    </p:spTree>
    <p:extLst>
      <p:ext uri="{BB962C8B-B14F-4D97-AF65-F5344CB8AC3E}">
        <p14:creationId xmlns:p14="http://schemas.microsoft.com/office/powerpoint/2010/main" val="18847797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DF84613-E694-3F49-B266-E797440A009B}" type="slidenum">
              <a:rPr lang="en-US"/>
              <a:pPr>
                <a:defRPr/>
              </a:pPr>
              <a:t>‹#›</a:t>
            </a:fld>
            <a:endParaRPr lang="en-US"/>
          </a:p>
        </p:txBody>
      </p:sp>
    </p:spTree>
    <p:extLst>
      <p:ext uri="{BB962C8B-B14F-4D97-AF65-F5344CB8AC3E}">
        <p14:creationId xmlns:p14="http://schemas.microsoft.com/office/powerpoint/2010/main" val="21177542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EEEE346-0B5F-1345-8C92-AADFCF83985B}" type="slidenum">
              <a:rPr lang="en-US"/>
              <a:pPr>
                <a:defRPr/>
              </a:pPr>
              <a:t>‹#›</a:t>
            </a:fld>
            <a:endParaRPr lang="en-US"/>
          </a:p>
        </p:txBody>
      </p:sp>
    </p:spTree>
    <p:extLst>
      <p:ext uri="{BB962C8B-B14F-4D97-AF65-F5344CB8AC3E}">
        <p14:creationId xmlns:p14="http://schemas.microsoft.com/office/powerpoint/2010/main" val="22725325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DC76A2-A0A2-5C41-AB8C-D37121655456}" type="slidenum">
              <a:rPr lang="en-US"/>
              <a:pPr>
                <a:defRPr/>
              </a:pPr>
              <a:t>‹#›</a:t>
            </a:fld>
            <a:endParaRPr lang="en-US"/>
          </a:p>
        </p:txBody>
      </p:sp>
    </p:spTree>
    <p:extLst>
      <p:ext uri="{BB962C8B-B14F-4D97-AF65-F5344CB8AC3E}">
        <p14:creationId xmlns:p14="http://schemas.microsoft.com/office/powerpoint/2010/main" val="17143767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17975E4-1AC6-ED40-8232-946B50A6F5F1}" type="slidenum">
              <a:rPr lang="en-US"/>
              <a:pPr>
                <a:defRPr/>
              </a:pPr>
              <a:t>‹#›</a:t>
            </a:fld>
            <a:endParaRPr lang="en-US"/>
          </a:p>
        </p:txBody>
      </p:sp>
    </p:spTree>
    <p:extLst>
      <p:ext uri="{BB962C8B-B14F-4D97-AF65-F5344CB8AC3E}">
        <p14:creationId xmlns:p14="http://schemas.microsoft.com/office/powerpoint/2010/main" val="28300117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F2D3EF7-9FF4-594D-B8B0-38ABF2B6A09D}" type="slidenum">
              <a:rPr lang="en-US"/>
              <a:pPr>
                <a:defRPr/>
              </a:pPr>
              <a:t>‹#›</a:t>
            </a:fld>
            <a:endParaRPr lang="en-US"/>
          </a:p>
        </p:txBody>
      </p:sp>
    </p:spTree>
    <p:extLst>
      <p:ext uri="{BB962C8B-B14F-4D97-AF65-F5344CB8AC3E}">
        <p14:creationId xmlns:p14="http://schemas.microsoft.com/office/powerpoint/2010/main" val="3007739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5EE5259-7E04-2747-8228-8F6A257F1AAC}" type="slidenum">
              <a:rPr lang="en-US"/>
              <a:pPr>
                <a:defRPr/>
              </a:pPr>
              <a:t>‹#›</a:t>
            </a:fld>
            <a:endParaRPr lang="en-US"/>
          </a:p>
        </p:txBody>
      </p:sp>
    </p:spTree>
    <p:extLst>
      <p:ext uri="{BB962C8B-B14F-4D97-AF65-F5344CB8AC3E}">
        <p14:creationId xmlns:p14="http://schemas.microsoft.com/office/powerpoint/2010/main" val="6854741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E6D1494-399C-CF44-A4F5-534BA3DA4468}" type="slidenum">
              <a:rPr lang="en-US"/>
              <a:pPr>
                <a:defRPr/>
              </a:pPr>
              <a:t>‹#›</a:t>
            </a:fld>
            <a:endParaRPr lang="en-US"/>
          </a:p>
        </p:txBody>
      </p:sp>
    </p:spTree>
    <p:extLst>
      <p:ext uri="{BB962C8B-B14F-4D97-AF65-F5344CB8AC3E}">
        <p14:creationId xmlns:p14="http://schemas.microsoft.com/office/powerpoint/2010/main" val="34308929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3AFBCC1-BC78-DF44-9F19-D6ACA2E587E7}" type="slidenum">
              <a:rPr lang="en-US"/>
              <a:pPr>
                <a:defRPr/>
              </a:pPr>
              <a:t>‹#›</a:t>
            </a:fld>
            <a:endParaRPr lang="en-US"/>
          </a:p>
        </p:txBody>
      </p:sp>
    </p:spTree>
    <p:extLst>
      <p:ext uri="{BB962C8B-B14F-4D97-AF65-F5344CB8AC3E}">
        <p14:creationId xmlns:p14="http://schemas.microsoft.com/office/powerpoint/2010/main" val="10306282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66D0324-5342-624C-AF87-5B5BF11741E3}" type="slidenum">
              <a:rPr lang="en-US"/>
              <a:pPr>
                <a:defRPr/>
              </a:pPr>
              <a:t>‹#›</a:t>
            </a:fld>
            <a:endParaRPr lang="en-US"/>
          </a:p>
        </p:txBody>
      </p:sp>
    </p:spTree>
    <p:extLst>
      <p:ext uri="{BB962C8B-B14F-4D97-AF65-F5344CB8AC3E}">
        <p14:creationId xmlns:p14="http://schemas.microsoft.com/office/powerpoint/2010/main" val="3436927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40631666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E2A5A2-6F5A-E649-9247-8B1BC32F32DA}" type="slidenum">
              <a:rPr lang="en-US"/>
              <a:pPr>
                <a:defRPr/>
              </a:pPr>
              <a:t>‹#›</a:t>
            </a:fld>
            <a:endParaRPr lang="en-US"/>
          </a:p>
        </p:txBody>
      </p:sp>
    </p:spTree>
    <p:extLst>
      <p:ext uri="{BB962C8B-B14F-4D97-AF65-F5344CB8AC3E}">
        <p14:creationId xmlns:p14="http://schemas.microsoft.com/office/powerpoint/2010/main" val="33730653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3D75AEF-288F-F948-9B57-4EFA5EC0D53D}" type="slidenum">
              <a:rPr lang="en-US"/>
              <a:pPr>
                <a:defRPr/>
              </a:pPr>
              <a:t>‹#›</a:t>
            </a:fld>
            <a:endParaRPr lang="en-US"/>
          </a:p>
        </p:txBody>
      </p:sp>
    </p:spTree>
    <p:extLst>
      <p:ext uri="{BB962C8B-B14F-4D97-AF65-F5344CB8AC3E}">
        <p14:creationId xmlns:p14="http://schemas.microsoft.com/office/powerpoint/2010/main" val="22305429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5620157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408EDFF3-0040-684B-86D2-84D2E1469221}" type="slidenum">
              <a:rPr lang="en-US"/>
              <a:pPr>
                <a:defRPr/>
              </a:pPr>
              <a:t>‹#›</a:t>
            </a:fld>
            <a:endParaRPr lang="en-US"/>
          </a:p>
        </p:txBody>
      </p:sp>
    </p:spTree>
    <p:extLst>
      <p:ext uri="{BB962C8B-B14F-4D97-AF65-F5344CB8AC3E}">
        <p14:creationId xmlns:p14="http://schemas.microsoft.com/office/powerpoint/2010/main" val="42352171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037D7863-3C4C-EF43-9E54-B46E090E06A9}" type="slidenum">
              <a:rPr lang="en-US"/>
              <a:pPr>
                <a:defRPr/>
              </a:pPr>
              <a:t>‹#›</a:t>
            </a:fld>
            <a:endParaRPr lang="en-US"/>
          </a:p>
        </p:txBody>
      </p:sp>
    </p:spTree>
    <p:extLst>
      <p:ext uri="{BB962C8B-B14F-4D97-AF65-F5344CB8AC3E}">
        <p14:creationId xmlns:p14="http://schemas.microsoft.com/office/powerpoint/2010/main" val="22380567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14B9BF4A-3162-8F43-BCC7-3A2786AE4877}" type="slidenum">
              <a:rPr lang="en-US"/>
              <a:pPr>
                <a:defRPr/>
              </a:pPr>
              <a:t>‹#›</a:t>
            </a:fld>
            <a:endParaRPr lang="en-US"/>
          </a:p>
        </p:txBody>
      </p:sp>
    </p:spTree>
    <p:extLst>
      <p:ext uri="{BB962C8B-B14F-4D97-AF65-F5344CB8AC3E}">
        <p14:creationId xmlns:p14="http://schemas.microsoft.com/office/powerpoint/2010/main" val="12115585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1DC99EC6-9AAC-1844-BDDE-43CB6B2E68C3}" type="slidenum">
              <a:rPr lang="en-US"/>
              <a:pPr>
                <a:defRPr/>
              </a:pPr>
              <a:t>‹#›</a:t>
            </a:fld>
            <a:endParaRPr lang="en-US"/>
          </a:p>
        </p:txBody>
      </p:sp>
    </p:spTree>
    <p:extLst>
      <p:ext uri="{BB962C8B-B14F-4D97-AF65-F5344CB8AC3E}">
        <p14:creationId xmlns:p14="http://schemas.microsoft.com/office/powerpoint/2010/main" val="1296658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3B510EF2-425D-FB45-AD66-40356B5F7E4D}" type="slidenum">
              <a:rPr lang="en-US"/>
              <a:pPr>
                <a:defRPr/>
              </a:pPr>
              <a:t>‹#›</a:t>
            </a:fld>
            <a:endParaRPr lang="en-US"/>
          </a:p>
        </p:txBody>
      </p:sp>
    </p:spTree>
    <p:extLst>
      <p:ext uri="{BB962C8B-B14F-4D97-AF65-F5344CB8AC3E}">
        <p14:creationId xmlns:p14="http://schemas.microsoft.com/office/powerpoint/2010/main" val="3235330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F5A1DB7B-5109-6043-91D5-5FBA41FB12DA}" type="slidenum">
              <a:rPr lang="en-US"/>
              <a:pPr>
                <a:defRPr/>
              </a:pPr>
              <a:t>‹#›</a:t>
            </a:fld>
            <a:endParaRPr lang="en-US"/>
          </a:p>
        </p:txBody>
      </p:sp>
    </p:spTree>
    <p:extLst>
      <p:ext uri="{BB962C8B-B14F-4D97-AF65-F5344CB8AC3E}">
        <p14:creationId xmlns:p14="http://schemas.microsoft.com/office/powerpoint/2010/main" val="9876502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93EDF2A1-3BE2-A743-9304-97CF762DB66C}" type="slidenum">
              <a:rPr lang="en-US"/>
              <a:pPr>
                <a:defRPr/>
              </a:pPr>
              <a:t>‹#›</a:t>
            </a:fld>
            <a:endParaRPr lang="en-US"/>
          </a:p>
        </p:txBody>
      </p:sp>
    </p:spTree>
    <p:extLst>
      <p:ext uri="{BB962C8B-B14F-4D97-AF65-F5344CB8AC3E}">
        <p14:creationId xmlns:p14="http://schemas.microsoft.com/office/powerpoint/2010/main" val="249255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5769642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78CEEBA4-1958-F84D-9C2A-C30FE7748735}" type="slidenum">
              <a:rPr lang="en-US"/>
              <a:pPr>
                <a:defRPr/>
              </a:pPr>
              <a:t>‹#›</a:t>
            </a:fld>
            <a:endParaRPr lang="en-US"/>
          </a:p>
        </p:txBody>
      </p:sp>
    </p:spTree>
    <p:extLst>
      <p:ext uri="{BB962C8B-B14F-4D97-AF65-F5344CB8AC3E}">
        <p14:creationId xmlns:p14="http://schemas.microsoft.com/office/powerpoint/2010/main" val="32608667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ED271E7C-B3B6-8A4C-88F8-97A5026B6224}" type="slidenum">
              <a:rPr lang="en-US"/>
              <a:pPr>
                <a:defRPr/>
              </a:pPr>
              <a:t>‹#›</a:t>
            </a:fld>
            <a:endParaRPr lang="en-US"/>
          </a:p>
        </p:txBody>
      </p:sp>
    </p:spTree>
    <p:extLst>
      <p:ext uri="{BB962C8B-B14F-4D97-AF65-F5344CB8AC3E}">
        <p14:creationId xmlns:p14="http://schemas.microsoft.com/office/powerpoint/2010/main" val="40611758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452F1761-D6FB-9042-B50F-35386A3BAB6B}" type="slidenum">
              <a:rPr lang="en-US"/>
              <a:pPr>
                <a:defRPr/>
              </a:pPr>
              <a:t>‹#›</a:t>
            </a:fld>
            <a:endParaRPr lang="en-US"/>
          </a:p>
        </p:txBody>
      </p:sp>
    </p:spTree>
    <p:extLst>
      <p:ext uri="{BB962C8B-B14F-4D97-AF65-F5344CB8AC3E}">
        <p14:creationId xmlns:p14="http://schemas.microsoft.com/office/powerpoint/2010/main" val="32793194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868FD5FB-86CB-2D43-9D18-6C185AA19374}" type="slidenum">
              <a:rPr lang="en-US"/>
              <a:pPr>
                <a:defRPr/>
              </a:pPr>
              <a:t>‹#›</a:t>
            </a:fld>
            <a:endParaRPr lang="en-US"/>
          </a:p>
        </p:txBody>
      </p:sp>
    </p:spTree>
    <p:extLst>
      <p:ext uri="{BB962C8B-B14F-4D97-AF65-F5344CB8AC3E}">
        <p14:creationId xmlns:p14="http://schemas.microsoft.com/office/powerpoint/2010/main" val="85871738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8F0A04AD-BEEA-2C48-B105-FFF3D295BBC0}" type="slidenum">
              <a:rPr lang="en-US"/>
              <a:pPr>
                <a:defRPr/>
              </a:pPr>
              <a:t>‹#›</a:t>
            </a:fld>
            <a:endParaRPr lang="en-US"/>
          </a:p>
        </p:txBody>
      </p:sp>
    </p:spTree>
    <p:extLst>
      <p:ext uri="{BB962C8B-B14F-4D97-AF65-F5344CB8AC3E}">
        <p14:creationId xmlns:p14="http://schemas.microsoft.com/office/powerpoint/2010/main" val="26861997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3DC57D5-58FD-E04B-9DA1-AF02B20E90E1}" type="slidenum">
              <a:rPr lang="en-US"/>
              <a:pPr>
                <a:defRPr/>
              </a:pPr>
              <a:t>‹#›</a:t>
            </a:fld>
            <a:endParaRPr lang="en-US"/>
          </a:p>
        </p:txBody>
      </p:sp>
    </p:spTree>
    <p:extLst>
      <p:ext uri="{BB962C8B-B14F-4D97-AF65-F5344CB8AC3E}">
        <p14:creationId xmlns:p14="http://schemas.microsoft.com/office/powerpoint/2010/main" val="35483033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71C895D2-9D2C-9343-88D6-B16AFA0AAF4D}" type="slidenum">
              <a:rPr lang="en-US"/>
              <a:pPr>
                <a:defRPr/>
              </a:pPr>
              <a:t>‹#›</a:t>
            </a:fld>
            <a:endParaRPr lang="en-US"/>
          </a:p>
        </p:txBody>
      </p:sp>
    </p:spTree>
    <p:extLst>
      <p:ext uri="{BB962C8B-B14F-4D97-AF65-F5344CB8AC3E}">
        <p14:creationId xmlns:p14="http://schemas.microsoft.com/office/powerpoint/2010/main" val="42042643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1E8F7405-85A5-954A-9751-628D155CC76C}" type="slidenum">
              <a:rPr lang="en-US"/>
              <a:pPr>
                <a:defRPr/>
              </a:pPr>
              <a:t>‹#›</a:t>
            </a:fld>
            <a:endParaRPr lang="en-US"/>
          </a:p>
        </p:txBody>
      </p:sp>
    </p:spTree>
    <p:extLst>
      <p:ext uri="{BB962C8B-B14F-4D97-AF65-F5344CB8AC3E}">
        <p14:creationId xmlns:p14="http://schemas.microsoft.com/office/powerpoint/2010/main" val="13466828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DDDC3224-06D3-D341-8BC0-56AC3A5B89C1}" type="slidenum">
              <a:rPr lang="en-US"/>
              <a:pPr>
                <a:defRPr/>
              </a:pPr>
              <a:t>‹#›</a:t>
            </a:fld>
            <a:endParaRPr lang="en-US"/>
          </a:p>
        </p:txBody>
      </p:sp>
    </p:spTree>
    <p:extLst>
      <p:ext uri="{BB962C8B-B14F-4D97-AF65-F5344CB8AC3E}">
        <p14:creationId xmlns:p14="http://schemas.microsoft.com/office/powerpoint/2010/main" val="11362929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FDBEC9CF-9579-844C-AB72-2D6C82455EC6}" type="slidenum">
              <a:rPr lang="en-US"/>
              <a:pPr>
                <a:defRPr/>
              </a:pPr>
              <a:t>‹#›</a:t>
            </a:fld>
            <a:endParaRPr lang="en-US"/>
          </a:p>
        </p:txBody>
      </p:sp>
    </p:spTree>
    <p:extLst>
      <p:ext uri="{BB962C8B-B14F-4D97-AF65-F5344CB8AC3E}">
        <p14:creationId xmlns:p14="http://schemas.microsoft.com/office/powerpoint/2010/main" val="733896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47366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473CE27-5AAA-6B41-BC17-A40387C9F248}" type="slidenum">
              <a:rPr lang="en-US"/>
              <a:pPr>
                <a:defRPr/>
              </a:pPr>
              <a:t>‹#›</a:t>
            </a:fld>
            <a:endParaRPr lang="en-US"/>
          </a:p>
        </p:txBody>
      </p:sp>
    </p:spTree>
    <p:extLst>
      <p:ext uri="{BB962C8B-B14F-4D97-AF65-F5344CB8AC3E}">
        <p14:creationId xmlns:p14="http://schemas.microsoft.com/office/powerpoint/2010/main" val="42889702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D8E35B5-64FE-704A-A3E7-B453A8DD4557}" type="slidenum">
              <a:rPr lang="en-US"/>
              <a:pPr>
                <a:defRPr/>
              </a:pPr>
              <a:t>‹#›</a:t>
            </a:fld>
            <a:endParaRPr lang="en-US"/>
          </a:p>
        </p:txBody>
      </p:sp>
    </p:spTree>
    <p:extLst>
      <p:ext uri="{BB962C8B-B14F-4D97-AF65-F5344CB8AC3E}">
        <p14:creationId xmlns:p14="http://schemas.microsoft.com/office/powerpoint/2010/main" val="987771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AE0E3EE-E213-834F-96E1-8C6BB3360F76}" type="slidenum">
              <a:rPr lang="en-US"/>
              <a:pPr>
                <a:defRPr/>
              </a:pPr>
              <a:t>‹#›</a:t>
            </a:fld>
            <a:endParaRPr lang="en-US"/>
          </a:p>
        </p:txBody>
      </p:sp>
    </p:spTree>
    <p:extLst>
      <p:ext uri="{BB962C8B-B14F-4D97-AF65-F5344CB8AC3E}">
        <p14:creationId xmlns:p14="http://schemas.microsoft.com/office/powerpoint/2010/main" val="22396264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DFAA1CE7-10C6-CB45-AAE6-60A639D7200B}" type="slidenum">
              <a:rPr lang="en-US"/>
              <a:pPr>
                <a:defRPr/>
              </a:pPr>
              <a:t>‹#›</a:t>
            </a:fld>
            <a:endParaRPr lang="en-US"/>
          </a:p>
        </p:txBody>
      </p:sp>
    </p:spTree>
    <p:extLst>
      <p:ext uri="{BB962C8B-B14F-4D97-AF65-F5344CB8AC3E}">
        <p14:creationId xmlns:p14="http://schemas.microsoft.com/office/powerpoint/2010/main" val="2254979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4AC85A11-8AB1-704D-ABC4-E9A07508F0F6}" type="slidenum">
              <a:rPr lang="en-US"/>
              <a:pPr>
                <a:defRPr/>
              </a:pPr>
              <a:t>‹#›</a:t>
            </a:fld>
            <a:endParaRPr lang="en-US"/>
          </a:p>
        </p:txBody>
      </p:sp>
    </p:spTree>
    <p:extLst>
      <p:ext uri="{BB962C8B-B14F-4D97-AF65-F5344CB8AC3E}">
        <p14:creationId xmlns:p14="http://schemas.microsoft.com/office/powerpoint/2010/main" val="7533716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46D76958-D018-D14B-92FD-D0506653318B}" type="slidenum">
              <a:rPr lang="en-US"/>
              <a:pPr>
                <a:defRPr/>
              </a:pPr>
              <a:t>‹#›</a:t>
            </a:fld>
            <a:endParaRPr lang="en-US"/>
          </a:p>
        </p:txBody>
      </p:sp>
    </p:spTree>
    <p:extLst>
      <p:ext uri="{BB962C8B-B14F-4D97-AF65-F5344CB8AC3E}">
        <p14:creationId xmlns:p14="http://schemas.microsoft.com/office/powerpoint/2010/main" val="40268282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4400">
                <a:solidFill>
                  <a:srgbClr val="FFFFFF"/>
                </a:solidFill>
                <a:latin typeface="Arial" charset="0"/>
                <a:ea typeface="Arial" charset="0"/>
                <a:cs typeface="Arial" charset="0"/>
              </a:endParaRPr>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4400">
                <a:solidFill>
                  <a:srgbClr val="FFFFFF"/>
                </a:solidFill>
                <a:latin typeface="Arial" charset="0"/>
                <a:ea typeface="Arial" charset="0"/>
                <a:cs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4400">
                  <a:solidFill>
                    <a:srgbClr val="FFFFFF"/>
                  </a:solidFill>
                  <a:latin typeface="Arial" charset="0"/>
                  <a:ea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imes New Roman" charset="0"/>
                <a:cs typeface="ＭＳ Ｐゴシック" charset="0"/>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7DC8AC51-8037-F94C-8A94-7F27BB87B6CD}" type="slidenum">
              <a:rPr lang="en-US"/>
              <a:pPr>
                <a:defRPr/>
              </a:pPr>
              <a:t>‹#›</a:t>
            </a:fld>
            <a:endParaRPr lang="en-US"/>
          </a:p>
        </p:txBody>
      </p:sp>
    </p:spTree>
    <p:extLst>
      <p:ext uri="{BB962C8B-B14F-4D97-AF65-F5344CB8AC3E}">
        <p14:creationId xmlns:p14="http://schemas.microsoft.com/office/powerpoint/2010/main" val="9219983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B9930FBA-1382-854E-B816-E4DDDD381C84}" type="slidenum">
              <a:rPr lang="en-US"/>
              <a:pPr>
                <a:defRPr/>
              </a:pPr>
              <a:t>‹#›</a:t>
            </a:fld>
            <a:endParaRPr lang="en-US"/>
          </a:p>
        </p:txBody>
      </p:sp>
    </p:spTree>
    <p:extLst>
      <p:ext uri="{BB962C8B-B14F-4D97-AF65-F5344CB8AC3E}">
        <p14:creationId xmlns:p14="http://schemas.microsoft.com/office/powerpoint/2010/main" val="2030218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B805A1F4-B200-ED44-89AC-C49EC8ED153E}" type="slidenum">
              <a:rPr lang="en-US"/>
              <a:pPr>
                <a:defRPr/>
              </a:pPr>
              <a:t>‹#›</a:t>
            </a:fld>
            <a:endParaRPr lang="en-US"/>
          </a:p>
        </p:txBody>
      </p:sp>
    </p:spTree>
    <p:extLst>
      <p:ext uri="{BB962C8B-B14F-4D97-AF65-F5344CB8AC3E}">
        <p14:creationId xmlns:p14="http://schemas.microsoft.com/office/powerpoint/2010/main" val="24978520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4D208393-C188-114F-9856-9F0D175C3C89}" type="slidenum">
              <a:rPr lang="en-US"/>
              <a:pPr>
                <a:defRPr/>
              </a:pPr>
              <a:t>‹#›</a:t>
            </a:fld>
            <a:endParaRPr lang="en-US"/>
          </a:p>
        </p:txBody>
      </p:sp>
    </p:spTree>
    <p:extLst>
      <p:ext uri="{BB962C8B-B14F-4D97-AF65-F5344CB8AC3E}">
        <p14:creationId xmlns:p14="http://schemas.microsoft.com/office/powerpoint/2010/main" val="4160070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33996181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88B9F2DE-A3E7-7F42-8E6E-BDCCF87BD217}" type="slidenum">
              <a:rPr lang="en-US"/>
              <a:pPr>
                <a:defRPr/>
              </a:pPr>
              <a:t>‹#›</a:t>
            </a:fld>
            <a:endParaRPr lang="en-US"/>
          </a:p>
        </p:txBody>
      </p:sp>
    </p:spTree>
    <p:extLst>
      <p:ext uri="{BB962C8B-B14F-4D97-AF65-F5344CB8AC3E}">
        <p14:creationId xmlns:p14="http://schemas.microsoft.com/office/powerpoint/2010/main" val="2268096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CF1B9A8C-2CD9-B545-82CB-BB237DA66008}" type="slidenum">
              <a:rPr lang="en-US"/>
              <a:pPr>
                <a:defRPr/>
              </a:pPr>
              <a:t>‹#›</a:t>
            </a:fld>
            <a:endParaRPr lang="en-US"/>
          </a:p>
        </p:txBody>
      </p:sp>
    </p:spTree>
    <p:extLst>
      <p:ext uri="{BB962C8B-B14F-4D97-AF65-F5344CB8AC3E}">
        <p14:creationId xmlns:p14="http://schemas.microsoft.com/office/powerpoint/2010/main" val="30555771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CCF8D054-790C-634C-ACF3-994555D94835}" type="slidenum">
              <a:rPr lang="en-US"/>
              <a:pPr>
                <a:defRPr/>
              </a:pPr>
              <a:t>‹#›</a:t>
            </a:fld>
            <a:endParaRPr lang="en-US"/>
          </a:p>
        </p:txBody>
      </p:sp>
    </p:spTree>
    <p:extLst>
      <p:ext uri="{BB962C8B-B14F-4D97-AF65-F5344CB8AC3E}">
        <p14:creationId xmlns:p14="http://schemas.microsoft.com/office/powerpoint/2010/main" val="42808440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E4923DB3-AEFF-3A47-ABC1-82773FA15C2E}" type="slidenum">
              <a:rPr lang="en-US"/>
              <a:pPr>
                <a:defRPr/>
              </a:pPr>
              <a:t>‹#›</a:t>
            </a:fld>
            <a:endParaRPr lang="en-US"/>
          </a:p>
        </p:txBody>
      </p:sp>
    </p:spTree>
    <p:extLst>
      <p:ext uri="{BB962C8B-B14F-4D97-AF65-F5344CB8AC3E}">
        <p14:creationId xmlns:p14="http://schemas.microsoft.com/office/powerpoint/2010/main" val="41615594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0EF08832-5873-2D44-9AF0-4DEC382E0CCF}" type="slidenum">
              <a:rPr lang="en-US"/>
              <a:pPr>
                <a:defRPr/>
              </a:pPr>
              <a:t>‹#›</a:t>
            </a:fld>
            <a:endParaRPr lang="en-US"/>
          </a:p>
        </p:txBody>
      </p:sp>
    </p:spTree>
    <p:extLst>
      <p:ext uri="{BB962C8B-B14F-4D97-AF65-F5344CB8AC3E}">
        <p14:creationId xmlns:p14="http://schemas.microsoft.com/office/powerpoint/2010/main" val="39211496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6102CCF4-E130-8849-804C-5A6FCEC13437}" type="slidenum">
              <a:rPr lang="en-US"/>
              <a:pPr>
                <a:defRPr/>
              </a:pPr>
              <a:t>‹#›</a:t>
            </a:fld>
            <a:endParaRPr lang="en-US"/>
          </a:p>
        </p:txBody>
      </p:sp>
    </p:spTree>
    <p:extLst>
      <p:ext uri="{BB962C8B-B14F-4D97-AF65-F5344CB8AC3E}">
        <p14:creationId xmlns:p14="http://schemas.microsoft.com/office/powerpoint/2010/main" val="27347898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9F728F5E-A9FB-B241-BA90-693DE834272A}" type="slidenum">
              <a:rPr lang="en-US"/>
              <a:pPr>
                <a:defRPr/>
              </a:pPr>
              <a:t>‹#›</a:t>
            </a:fld>
            <a:endParaRPr lang="en-US"/>
          </a:p>
        </p:txBody>
      </p:sp>
    </p:spTree>
    <p:extLst>
      <p:ext uri="{BB962C8B-B14F-4D97-AF65-F5344CB8AC3E}">
        <p14:creationId xmlns:p14="http://schemas.microsoft.com/office/powerpoint/2010/main" val="18767203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7" name="Rectangle 45"/>
          <p:cNvSpPr>
            <a:spLocks noGrp="1" noChangeArrowheads="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Times New Roman" charset="0"/>
                <a:cs typeface="ＭＳ Ｐゴシック" charset="0"/>
              </a:defRPr>
            </a:lvl1pPr>
          </a:lstStyle>
          <a:p>
            <a:pPr>
              <a:defRPr/>
            </a:pPr>
            <a:fld id="{B3C23F36-0DA5-9D4E-8888-24F5E0C9EBD5}" type="slidenum">
              <a:rPr lang="en-US"/>
              <a:pPr>
                <a:defRPr/>
              </a:pPr>
              <a:t>‹#›</a:t>
            </a:fld>
            <a:endParaRPr lang="en-US"/>
          </a:p>
        </p:txBody>
      </p:sp>
    </p:spTree>
    <p:extLst>
      <p:ext uri="{BB962C8B-B14F-4D97-AF65-F5344CB8AC3E}">
        <p14:creationId xmlns:p14="http://schemas.microsoft.com/office/powerpoint/2010/main" val="23819932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5369411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1392096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35940608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88573649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1467791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15735078"/>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72290648"/>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2838682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6421927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01101221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95168604"/>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4506550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8834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28190620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27429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95760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88827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917210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68644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29773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04451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75372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01247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4210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3365782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7678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58759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56219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30710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07684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39764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4467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1260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3038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1883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30837344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2187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37247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06686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80865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085349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705653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99730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9824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14523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45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11053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9173648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01837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24484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30305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20047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6020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26988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54611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1852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01047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3882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23107733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79706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12233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46796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79811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070039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288492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53353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995626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8743313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08824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29287200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7893759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001603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99710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967069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0844829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40521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040791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356994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49552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4/9/26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78788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60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60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AD86698-3407-164D-9E2B-8350A4E879DD}" type="slidenum">
              <a:rPr lang="en-US"/>
              <a:pPr>
                <a:defRPr/>
              </a:pPr>
              <a:t>‹#›</a:t>
            </a:fld>
            <a:endParaRPr lang="en-US"/>
          </a:p>
        </p:txBody>
      </p:sp>
    </p:spTree>
    <p:extLst>
      <p:ext uri="{BB962C8B-B14F-4D97-AF65-F5344CB8AC3E}">
        <p14:creationId xmlns:p14="http://schemas.microsoft.com/office/powerpoint/2010/main" val="11203745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4/9/26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2339152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4/9/26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99379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4/9/26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4456989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4/9/26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780970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4/9/26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176110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39827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4/9/26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503270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1983025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936100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7691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DB5CDF7-6F8B-A44F-BCC3-E692D2082D8B}" type="slidenum">
              <a:rPr lang="en-US"/>
              <a:pPr>
                <a:defRPr/>
              </a:pPr>
              <a:t>‹#›</a:t>
            </a:fld>
            <a:endParaRPr lang="en-US"/>
          </a:p>
        </p:txBody>
      </p:sp>
    </p:spTree>
    <p:extLst>
      <p:ext uri="{BB962C8B-B14F-4D97-AF65-F5344CB8AC3E}">
        <p14:creationId xmlns:p14="http://schemas.microsoft.com/office/powerpoint/2010/main" val="26321302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486116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504292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260373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2346559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504403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5254422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35196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247845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18ADF4-9FB7-0247-B480-6F376C81A7AB}" type="slidenum">
              <a:rPr lang="en-GB"/>
              <a:pPr>
                <a:defRPr/>
              </a:pPr>
              <a:t>‹#›</a:t>
            </a:fld>
            <a:endParaRPr lang="en-GB"/>
          </a:p>
        </p:txBody>
      </p:sp>
    </p:spTree>
    <p:extLst>
      <p:ext uri="{BB962C8B-B14F-4D97-AF65-F5344CB8AC3E}">
        <p14:creationId xmlns:p14="http://schemas.microsoft.com/office/powerpoint/2010/main" val="11712713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23BDA8-B780-224A-9F92-1913AA5A718B}" type="slidenum">
              <a:rPr lang="en-GB"/>
              <a:pPr>
                <a:defRPr/>
              </a:pPr>
              <a:t>‹#›</a:t>
            </a:fld>
            <a:endParaRPr lang="en-GB"/>
          </a:p>
        </p:txBody>
      </p:sp>
    </p:spTree>
    <p:extLst>
      <p:ext uri="{BB962C8B-B14F-4D97-AF65-F5344CB8AC3E}">
        <p14:creationId xmlns:p14="http://schemas.microsoft.com/office/powerpoint/2010/main" val="2345049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4BFB2F21-1826-FA46-AFE1-E78CFDDC8AF0}" type="slidenum">
              <a:rPr lang="en-US"/>
              <a:pPr>
                <a:defRPr/>
              </a:pPr>
              <a:t>‹#›</a:t>
            </a:fld>
            <a:endParaRPr lang="en-US"/>
          </a:p>
        </p:txBody>
      </p:sp>
    </p:spTree>
    <p:extLst>
      <p:ext uri="{BB962C8B-B14F-4D97-AF65-F5344CB8AC3E}">
        <p14:creationId xmlns:p14="http://schemas.microsoft.com/office/powerpoint/2010/main" val="32889701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384D2A3-1EE8-4B49-BE93-860019CB8D55}" type="slidenum">
              <a:rPr lang="en-GB"/>
              <a:pPr>
                <a:defRPr/>
              </a:pPr>
              <a:t>‹#›</a:t>
            </a:fld>
            <a:endParaRPr lang="en-GB"/>
          </a:p>
        </p:txBody>
      </p:sp>
    </p:spTree>
    <p:extLst>
      <p:ext uri="{BB962C8B-B14F-4D97-AF65-F5344CB8AC3E}">
        <p14:creationId xmlns:p14="http://schemas.microsoft.com/office/powerpoint/2010/main" val="27173773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234578613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8645373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15719461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29552729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50851855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14418146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18650514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271192681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1471208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EFEF369-F645-CD4E-BE22-9AE6F488AA38}" type="slidenum">
              <a:rPr lang="en-US"/>
              <a:pPr>
                <a:defRPr/>
              </a:pPr>
              <a:t>‹#›</a:t>
            </a:fld>
            <a:endParaRPr lang="en-US"/>
          </a:p>
        </p:txBody>
      </p:sp>
    </p:spTree>
    <p:extLst>
      <p:ext uri="{BB962C8B-B14F-4D97-AF65-F5344CB8AC3E}">
        <p14:creationId xmlns:p14="http://schemas.microsoft.com/office/powerpoint/2010/main" val="3532144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13863692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400989168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CE26D47-37FC-8643-BE49-D3503FBB0DAC}" type="slidenum">
              <a:rPr lang="en-GB"/>
              <a:pPr>
                <a:defRPr/>
              </a:pPr>
              <a:t>‹#›</a:t>
            </a:fld>
            <a:endParaRPr lang="en-GB"/>
          </a:p>
        </p:txBody>
      </p:sp>
    </p:spTree>
    <p:extLst>
      <p:ext uri="{BB962C8B-B14F-4D97-AF65-F5344CB8AC3E}">
        <p14:creationId xmlns:p14="http://schemas.microsoft.com/office/powerpoint/2010/main" val="3463343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7309B8B-10B9-9549-84F0-2942B8E88C38}" type="slidenum">
              <a:rPr lang="en-US"/>
              <a:pPr>
                <a:defRPr/>
              </a:pPr>
              <a:t>‹#›</a:t>
            </a:fld>
            <a:endParaRPr lang="en-US"/>
          </a:p>
        </p:txBody>
      </p:sp>
    </p:spTree>
    <p:extLst>
      <p:ext uri="{BB962C8B-B14F-4D97-AF65-F5344CB8AC3E}">
        <p14:creationId xmlns:p14="http://schemas.microsoft.com/office/powerpoint/2010/main" val="21836099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523986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283640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42665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2167814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1505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62320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3319A392-A375-E049-B856-43F394C9BBD2}" type="slidenum">
              <a:rPr lang="en-US"/>
              <a:pPr>
                <a:defRPr/>
              </a:pPr>
              <a:t>‹#›</a:t>
            </a:fld>
            <a:endParaRPr lang="en-US"/>
          </a:p>
        </p:txBody>
      </p:sp>
    </p:spTree>
    <p:extLst>
      <p:ext uri="{BB962C8B-B14F-4D97-AF65-F5344CB8AC3E}">
        <p14:creationId xmlns:p14="http://schemas.microsoft.com/office/powerpoint/2010/main" val="403622719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76183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9525739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857471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6907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20906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67689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54358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13388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8898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9540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D0C04269-E2EA-3C48-84F8-4EADDEB1C3F4}" type="slidenum">
              <a:rPr lang="en-US"/>
              <a:pPr>
                <a:defRPr/>
              </a:pPr>
              <a:t>‹#›</a:t>
            </a:fld>
            <a:endParaRPr lang="en-US"/>
          </a:p>
        </p:txBody>
      </p:sp>
    </p:spTree>
    <p:extLst>
      <p:ext uri="{BB962C8B-B14F-4D97-AF65-F5344CB8AC3E}">
        <p14:creationId xmlns:p14="http://schemas.microsoft.com/office/powerpoint/2010/main" val="301866150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4327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32875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38456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3640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3819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80360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60167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52723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296642841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2702484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FEFE21EF-D090-4B4F-A730-9BAFDAADF3C6}" type="slidenum">
              <a:rPr lang="en-US"/>
              <a:pPr>
                <a:defRPr/>
              </a:pPr>
              <a:t>‹#›</a:t>
            </a:fld>
            <a:endParaRPr lang="en-US"/>
          </a:p>
        </p:txBody>
      </p:sp>
    </p:spTree>
    <p:extLst>
      <p:ext uri="{BB962C8B-B14F-4D97-AF65-F5344CB8AC3E}">
        <p14:creationId xmlns:p14="http://schemas.microsoft.com/office/powerpoint/2010/main" val="30616394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74363481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12042175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5675317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37351622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35298052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15520673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0819615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10955594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409965329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2" charset="-52"/>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F08AE67-B578-D04F-A19D-B0A071E451B3}" type="slidenum">
              <a:rPr lang="en-US" smtClean="0"/>
              <a:pPr>
                <a:defRPr/>
              </a:pPr>
              <a:t>‹#›</a:t>
            </a:fld>
            <a:endParaRPr lang="en-US" dirty="0"/>
          </a:p>
        </p:txBody>
      </p:sp>
    </p:spTree>
    <p:extLst>
      <p:ext uri="{BB962C8B-B14F-4D97-AF65-F5344CB8AC3E}">
        <p14:creationId xmlns:p14="http://schemas.microsoft.com/office/powerpoint/2010/main" val="61905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505423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3E112104-4055-4845-AFBE-01B3D284B4FD}" type="slidenum">
              <a:rPr lang="en-US"/>
              <a:pPr>
                <a:defRPr/>
              </a:pPr>
              <a:t>‹#›</a:t>
            </a:fld>
            <a:endParaRPr lang="en-US"/>
          </a:p>
        </p:txBody>
      </p:sp>
    </p:spTree>
    <p:extLst>
      <p:ext uri="{BB962C8B-B14F-4D97-AF65-F5344CB8AC3E}">
        <p14:creationId xmlns:p14="http://schemas.microsoft.com/office/powerpoint/2010/main" val="188874421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0BF47-2658-9D49-B702-3C6E791E3B2E}" type="slidenum">
              <a:rPr lang="en-US" smtClean="0"/>
              <a:pPr>
                <a:defRPr/>
              </a:pPr>
              <a:t>‹#›</a:t>
            </a:fld>
            <a:endParaRPr lang="en-US" dirty="0"/>
          </a:p>
        </p:txBody>
      </p:sp>
    </p:spTree>
    <p:extLst>
      <p:ext uri="{BB962C8B-B14F-4D97-AF65-F5344CB8AC3E}">
        <p14:creationId xmlns:p14="http://schemas.microsoft.com/office/powerpoint/2010/main" val="421300267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C4D32D3-FAFE-9041-977F-99716D2AF82C}" type="slidenum">
              <a:rPr lang="en-US" smtClean="0"/>
              <a:pPr>
                <a:defRPr/>
              </a:pPr>
              <a:t>‹#›</a:t>
            </a:fld>
            <a:endParaRPr lang="en-US" dirty="0"/>
          </a:p>
        </p:txBody>
      </p:sp>
    </p:spTree>
    <p:extLst>
      <p:ext uri="{BB962C8B-B14F-4D97-AF65-F5344CB8AC3E}">
        <p14:creationId xmlns:p14="http://schemas.microsoft.com/office/powerpoint/2010/main" val="410537099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77426-DBE1-AB46-AB07-00B639BBA212}" type="slidenum">
              <a:rPr lang="en-US" smtClean="0"/>
              <a:pPr>
                <a:defRPr/>
              </a:pPr>
              <a:t>‹#›</a:t>
            </a:fld>
            <a:endParaRPr lang="en-US" dirty="0"/>
          </a:p>
        </p:txBody>
      </p:sp>
    </p:spTree>
    <p:extLst>
      <p:ext uri="{BB962C8B-B14F-4D97-AF65-F5344CB8AC3E}">
        <p14:creationId xmlns:p14="http://schemas.microsoft.com/office/powerpoint/2010/main" val="31200762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AAF825-8592-704C-9383-763541EFEE88}" type="slidenum">
              <a:rPr lang="en-US" smtClean="0"/>
              <a:pPr>
                <a:defRPr/>
              </a:pPr>
              <a:t>‹#›</a:t>
            </a:fld>
            <a:endParaRPr lang="en-US" dirty="0"/>
          </a:p>
        </p:txBody>
      </p:sp>
    </p:spTree>
    <p:extLst>
      <p:ext uri="{BB962C8B-B14F-4D97-AF65-F5344CB8AC3E}">
        <p14:creationId xmlns:p14="http://schemas.microsoft.com/office/powerpoint/2010/main" val="36685126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85D3EED-A7B3-9B46-A184-A65AF79013D6}" type="slidenum">
              <a:rPr lang="en-US" smtClean="0"/>
              <a:pPr>
                <a:defRPr/>
              </a:pPr>
              <a:t>‹#›</a:t>
            </a:fld>
            <a:endParaRPr lang="en-US" dirty="0"/>
          </a:p>
        </p:txBody>
      </p:sp>
    </p:spTree>
    <p:extLst>
      <p:ext uri="{BB962C8B-B14F-4D97-AF65-F5344CB8AC3E}">
        <p14:creationId xmlns:p14="http://schemas.microsoft.com/office/powerpoint/2010/main" val="16385187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EDA970-59B1-CA41-81CB-B863E62827BC}" type="slidenum">
              <a:rPr lang="en-US" smtClean="0"/>
              <a:pPr>
                <a:defRPr/>
              </a:pPr>
              <a:t>‹#›</a:t>
            </a:fld>
            <a:endParaRPr lang="en-US" dirty="0"/>
          </a:p>
        </p:txBody>
      </p:sp>
    </p:spTree>
    <p:extLst>
      <p:ext uri="{BB962C8B-B14F-4D97-AF65-F5344CB8AC3E}">
        <p14:creationId xmlns:p14="http://schemas.microsoft.com/office/powerpoint/2010/main" val="102518012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54C47AB-01B2-EF46-B8C9-4B14677BB087}" type="slidenum">
              <a:rPr lang="en-US" smtClean="0"/>
              <a:pPr>
                <a:defRPr/>
              </a:pPr>
              <a:t>‹#›</a:t>
            </a:fld>
            <a:endParaRPr lang="en-US" dirty="0"/>
          </a:p>
        </p:txBody>
      </p:sp>
    </p:spTree>
    <p:extLst>
      <p:ext uri="{BB962C8B-B14F-4D97-AF65-F5344CB8AC3E}">
        <p14:creationId xmlns:p14="http://schemas.microsoft.com/office/powerpoint/2010/main" val="13593102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BE7651-03A8-564F-8F9F-30FA6B067DA8}" type="slidenum">
              <a:rPr lang="en-US" smtClean="0"/>
              <a:pPr>
                <a:defRPr/>
              </a:pPr>
              <a:t>‹#›</a:t>
            </a:fld>
            <a:endParaRPr lang="en-US" dirty="0"/>
          </a:p>
        </p:txBody>
      </p:sp>
    </p:spTree>
    <p:extLst>
      <p:ext uri="{BB962C8B-B14F-4D97-AF65-F5344CB8AC3E}">
        <p14:creationId xmlns:p14="http://schemas.microsoft.com/office/powerpoint/2010/main" val="29709791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FCDC65E-3749-A345-9CEC-436DAD55030F}" type="slidenum">
              <a:rPr lang="en-US" smtClean="0"/>
              <a:pPr>
                <a:defRPr/>
              </a:pPr>
              <a:t>‹#›</a:t>
            </a:fld>
            <a:endParaRPr lang="en-US" dirty="0"/>
          </a:p>
        </p:txBody>
      </p:sp>
    </p:spTree>
    <p:extLst>
      <p:ext uri="{BB962C8B-B14F-4D97-AF65-F5344CB8AC3E}">
        <p14:creationId xmlns:p14="http://schemas.microsoft.com/office/powerpoint/2010/main" val="37862047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2F19F39-E339-D540-991C-A005159C54EE}" type="slidenum">
              <a:rPr lang="en-US" smtClean="0"/>
              <a:pPr>
                <a:defRPr/>
              </a:pPr>
              <a:t>‹#›</a:t>
            </a:fld>
            <a:endParaRPr lang="en-US" dirty="0"/>
          </a:p>
        </p:txBody>
      </p:sp>
    </p:spTree>
    <p:extLst>
      <p:ext uri="{BB962C8B-B14F-4D97-AF65-F5344CB8AC3E}">
        <p14:creationId xmlns:p14="http://schemas.microsoft.com/office/powerpoint/2010/main" val="4219938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35A5553-B581-C040-A4BE-BA6CAFA0D81A}" type="slidenum">
              <a:rPr lang="en-US"/>
              <a:pPr>
                <a:defRPr/>
              </a:pPr>
              <a:t>‹#›</a:t>
            </a:fld>
            <a:endParaRPr lang="en-US"/>
          </a:p>
        </p:txBody>
      </p:sp>
    </p:spTree>
    <p:extLst>
      <p:ext uri="{BB962C8B-B14F-4D97-AF65-F5344CB8AC3E}">
        <p14:creationId xmlns:p14="http://schemas.microsoft.com/office/powerpoint/2010/main" val="12986574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p:txBody>
          <a:bodyPr/>
          <a:lstStyle>
            <a:lvl1pPr>
              <a:defRPr/>
            </a:lvl1pPr>
          </a:lstStyle>
          <a:p>
            <a:pPr>
              <a:defRPr/>
            </a:pPr>
            <a:endParaRPr lang="en-US"/>
          </a:p>
        </p:txBody>
      </p:sp>
      <p:sp>
        <p:nvSpPr>
          <p:cNvPr id="7" name="Rectangle 8"/>
          <p:cNvSpPr>
            <a:spLocks noGrp="1" noChangeArrowheads="1"/>
          </p:cNvSpPr>
          <p:nvPr>
            <p:ph type="ftr" sz="quarter" idx="11"/>
          </p:nvPr>
        </p:nvSpPr>
        <p:spPr/>
        <p:txBody>
          <a:bodyPr/>
          <a:lstStyle>
            <a:lvl1pPr>
              <a:defRPr/>
            </a:lvl1pPr>
          </a:lstStyle>
          <a:p>
            <a:pPr>
              <a:defRPr/>
            </a:pPr>
            <a:endParaRPr lang="en-US"/>
          </a:p>
        </p:txBody>
      </p:sp>
      <p:sp>
        <p:nvSpPr>
          <p:cNvPr id="8"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FAF5BB-ED05-8A41-BFA5-B780BC47F554}" type="slidenum">
              <a:rPr lang="en-US" smtClean="0"/>
              <a:pPr>
                <a:defRPr/>
              </a:pPr>
              <a:t>‹#›</a:t>
            </a:fld>
            <a:endParaRPr lang="en-US" dirty="0"/>
          </a:p>
        </p:txBody>
      </p:sp>
    </p:spTree>
    <p:extLst>
      <p:ext uri="{BB962C8B-B14F-4D97-AF65-F5344CB8AC3E}">
        <p14:creationId xmlns:p14="http://schemas.microsoft.com/office/powerpoint/2010/main" val="24167962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21FB532-8F2F-714E-9EF7-A51849FC8FD1}" type="slidenum">
              <a:rPr lang="en-US" smtClean="0"/>
              <a:pPr>
                <a:defRPr/>
              </a:pPr>
              <a:t>‹#›</a:t>
            </a:fld>
            <a:endParaRPr lang="en-US" dirty="0"/>
          </a:p>
        </p:txBody>
      </p:sp>
    </p:spTree>
    <p:extLst>
      <p:ext uri="{BB962C8B-B14F-4D97-AF65-F5344CB8AC3E}">
        <p14:creationId xmlns:p14="http://schemas.microsoft.com/office/powerpoint/2010/main" val="21606563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C15269-83CD-8941-B12C-2A72A18A7411}" type="slidenum">
              <a:rPr lang="en-US"/>
              <a:pPr>
                <a:defRPr/>
              </a:pPr>
              <a:t>‹#›</a:t>
            </a:fld>
            <a:endParaRPr lang="en-US"/>
          </a:p>
        </p:txBody>
      </p:sp>
    </p:spTree>
    <p:extLst>
      <p:ext uri="{BB962C8B-B14F-4D97-AF65-F5344CB8AC3E}">
        <p14:creationId xmlns:p14="http://schemas.microsoft.com/office/powerpoint/2010/main" val="21148022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6EB97F6E-50B4-B94B-BE18-43216857A098}" type="slidenum">
              <a:rPr lang="en-US"/>
              <a:pPr>
                <a:defRPr/>
              </a:pPr>
              <a:t>‹#›</a:t>
            </a:fld>
            <a:endParaRPr lang="en-US"/>
          </a:p>
        </p:txBody>
      </p:sp>
    </p:spTree>
    <p:extLst>
      <p:ext uri="{BB962C8B-B14F-4D97-AF65-F5344CB8AC3E}">
        <p14:creationId xmlns:p14="http://schemas.microsoft.com/office/powerpoint/2010/main" val="425526640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B95D7BE-4193-4846-A860-761F960F9AE4}" type="slidenum">
              <a:rPr lang="en-US"/>
              <a:pPr>
                <a:defRPr/>
              </a:pPr>
              <a:t>‹#›</a:t>
            </a:fld>
            <a:endParaRPr lang="en-US"/>
          </a:p>
        </p:txBody>
      </p:sp>
    </p:spTree>
    <p:extLst>
      <p:ext uri="{BB962C8B-B14F-4D97-AF65-F5344CB8AC3E}">
        <p14:creationId xmlns:p14="http://schemas.microsoft.com/office/powerpoint/2010/main" val="101251522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D7D9AE14-E307-7F42-B77A-47290634387D}" type="slidenum">
              <a:rPr lang="en-US"/>
              <a:pPr>
                <a:defRPr/>
              </a:pPr>
              <a:t>‹#›</a:t>
            </a:fld>
            <a:endParaRPr lang="en-US"/>
          </a:p>
        </p:txBody>
      </p:sp>
    </p:spTree>
    <p:extLst>
      <p:ext uri="{BB962C8B-B14F-4D97-AF65-F5344CB8AC3E}">
        <p14:creationId xmlns:p14="http://schemas.microsoft.com/office/powerpoint/2010/main" val="294695936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319736607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a:pPr/>
              <a:t>‹#›</a:t>
            </a:fld>
            <a:endParaRPr lang="en-US"/>
          </a:p>
        </p:txBody>
      </p:sp>
    </p:spTree>
    <p:extLst>
      <p:ext uri="{BB962C8B-B14F-4D97-AF65-F5344CB8AC3E}">
        <p14:creationId xmlns:p14="http://schemas.microsoft.com/office/powerpoint/2010/main" val="192730235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a:pPr/>
              <a:t>‹#›</a:t>
            </a:fld>
            <a:endParaRPr lang="en-US"/>
          </a:p>
        </p:txBody>
      </p:sp>
    </p:spTree>
    <p:extLst>
      <p:ext uri="{BB962C8B-B14F-4D97-AF65-F5344CB8AC3E}">
        <p14:creationId xmlns:p14="http://schemas.microsoft.com/office/powerpoint/2010/main" val="8551316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a:pPr/>
              <a:t>‹#›</a:t>
            </a:fld>
            <a:endParaRPr lang="en-US"/>
          </a:p>
        </p:txBody>
      </p:sp>
    </p:spTree>
    <p:extLst>
      <p:ext uri="{BB962C8B-B14F-4D97-AF65-F5344CB8AC3E}">
        <p14:creationId xmlns:p14="http://schemas.microsoft.com/office/powerpoint/2010/main" val="4167249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A0BE442E-83CD-8E42-8D2C-3D9862F56E4E}" type="slidenum">
              <a:rPr lang="en-US"/>
              <a:pPr>
                <a:defRPr/>
              </a:pPr>
              <a:t>‹#›</a:t>
            </a:fld>
            <a:endParaRPr lang="en-US"/>
          </a:p>
        </p:txBody>
      </p:sp>
    </p:spTree>
    <p:extLst>
      <p:ext uri="{BB962C8B-B14F-4D97-AF65-F5344CB8AC3E}">
        <p14:creationId xmlns:p14="http://schemas.microsoft.com/office/powerpoint/2010/main" val="31221860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a:pPr/>
              <a:t>‹#›</a:t>
            </a:fld>
            <a:endParaRPr lang="en-US"/>
          </a:p>
        </p:txBody>
      </p:sp>
    </p:spTree>
    <p:extLst>
      <p:ext uri="{BB962C8B-B14F-4D97-AF65-F5344CB8AC3E}">
        <p14:creationId xmlns:p14="http://schemas.microsoft.com/office/powerpoint/2010/main" val="174132581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a:pPr/>
              <a:t>‹#›</a:t>
            </a:fld>
            <a:endParaRPr lang="en-US"/>
          </a:p>
        </p:txBody>
      </p:sp>
    </p:spTree>
    <p:extLst>
      <p:ext uri="{BB962C8B-B14F-4D97-AF65-F5344CB8AC3E}">
        <p14:creationId xmlns:p14="http://schemas.microsoft.com/office/powerpoint/2010/main" val="335392438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a:pPr/>
              <a:t>‹#›</a:t>
            </a:fld>
            <a:endParaRPr lang="en-US"/>
          </a:p>
        </p:txBody>
      </p:sp>
    </p:spTree>
    <p:extLst>
      <p:ext uri="{BB962C8B-B14F-4D97-AF65-F5344CB8AC3E}">
        <p14:creationId xmlns:p14="http://schemas.microsoft.com/office/powerpoint/2010/main" val="17795908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a:pPr/>
              <a:t>‹#›</a:t>
            </a:fld>
            <a:endParaRPr lang="en-US"/>
          </a:p>
        </p:txBody>
      </p:sp>
    </p:spTree>
    <p:extLst>
      <p:ext uri="{BB962C8B-B14F-4D97-AF65-F5344CB8AC3E}">
        <p14:creationId xmlns:p14="http://schemas.microsoft.com/office/powerpoint/2010/main" val="187819847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a:pPr/>
              <a:t>‹#›</a:t>
            </a:fld>
            <a:endParaRPr lang="en-US"/>
          </a:p>
        </p:txBody>
      </p:sp>
    </p:spTree>
    <p:extLst>
      <p:ext uri="{BB962C8B-B14F-4D97-AF65-F5344CB8AC3E}">
        <p14:creationId xmlns:p14="http://schemas.microsoft.com/office/powerpoint/2010/main" val="16021620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a:pPr/>
              <a:t>‹#›</a:t>
            </a:fld>
            <a:endParaRPr lang="en-US"/>
          </a:p>
        </p:txBody>
      </p:sp>
    </p:spTree>
    <p:extLst>
      <p:ext uri="{BB962C8B-B14F-4D97-AF65-F5344CB8AC3E}">
        <p14:creationId xmlns:p14="http://schemas.microsoft.com/office/powerpoint/2010/main" val="111832081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a:pPr/>
              <a:t>‹#›</a:t>
            </a:fld>
            <a:endParaRPr lang="en-US"/>
          </a:p>
        </p:txBody>
      </p:sp>
    </p:spTree>
    <p:extLst>
      <p:ext uri="{BB962C8B-B14F-4D97-AF65-F5344CB8AC3E}">
        <p14:creationId xmlns:p14="http://schemas.microsoft.com/office/powerpoint/2010/main" val="15113716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6154790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78600677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754027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616CBA6-3CF3-3840-B3B0-14B707A93C84}" type="slidenum">
              <a:rPr lang="en-US"/>
              <a:pPr>
                <a:defRPr/>
              </a:pPr>
              <a:t>‹#›</a:t>
            </a:fld>
            <a:endParaRPr lang="en-US"/>
          </a:p>
        </p:txBody>
      </p:sp>
    </p:spTree>
    <p:extLst>
      <p:ext uri="{BB962C8B-B14F-4D97-AF65-F5344CB8AC3E}">
        <p14:creationId xmlns:p14="http://schemas.microsoft.com/office/powerpoint/2010/main" val="3586304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75578410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65347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64500681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410461580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03302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62188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096207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54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200" spc="60" baseline="0">
                <a:solidFill>
                  <a:schemeClr val="tx1"/>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975" spc="0" baseline="0">
                <a:solidFill>
                  <a:schemeClr val="tx1"/>
                </a:solidFill>
                <a:latin typeface="+mn-lt"/>
              </a:defRPr>
            </a:lvl1pPr>
          </a:lstStyle>
          <a:p>
            <a:fld id="{73B67AB3-125E-1344-B466-47A0C9ED0D02}" type="datetimeFigureOut">
              <a:rPr lang="en-US" smtClean="0"/>
              <a:t>4/9/26</a:t>
            </a:fld>
            <a:endParaRPr lang="en-US"/>
          </a:p>
        </p:txBody>
      </p:sp>
      <p:sp>
        <p:nvSpPr>
          <p:cNvPr id="21" name="Footer Placeholder 20"/>
          <p:cNvSpPr>
            <a:spLocks noGrp="1"/>
          </p:cNvSpPr>
          <p:nvPr>
            <p:ph type="ftr" sz="quarter" idx="11"/>
          </p:nvPr>
        </p:nvSpPr>
        <p:spPr>
          <a:xfrm>
            <a:off x="1090422" y="5211060"/>
            <a:ext cx="4429125"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982B5EB8-F9E1-1947-A4DE-FAE593531066}" type="slidenum">
              <a:rPr lang="en-US" smtClean="0"/>
              <a:t>‹#›</a:t>
            </a:fld>
            <a:endParaRPr lang="en-US"/>
          </a:p>
        </p:txBody>
      </p:sp>
    </p:spTree>
    <p:extLst>
      <p:ext uri="{BB962C8B-B14F-4D97-AF65-F5344CB8AC3E}">
        <p14:creationId xmlns:p14="http://schemas.microsoft.com/office/powerpoint/2010/main" val="1898531595"/>
      </p:ext>
    </p:extLst>
  </p:cSld>
  <p:clrMapOvr>
    <a:overrideClrMapping bg1="lt1" tx1="dk1" bg2="lt2" tx2="dk2" accent1="accent1" accent2="accent2" accent3="accent3" accent4="accent4" accent5="accent5" accent6="accent6" hlink="hlink" folHlink="folHlink"/>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67AB3-125E-1344-B466-47A0C9ED0D02}" type="datetimeFigureOut">
              <a:rPr lang="en-US" smtClean="0"/>
              <a:t>4/9/26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15103016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54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defRPr sz="1200">
                <a:solidFill>
                  <a:schemeClr val="tx1"/>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975" kern="1200" spc="0" baseline="0">
                <a:solidFill>
                  <a:schemeClr val="tx1"/>
                </a:solidFill>
                <a:latin typeface="+mn-lt"/>
                <a:ea typeface="+mn-ea"/>
                <a:cs typeface="+mn-cs"/>
              </a:defRPr>
            </a:lvl1pPr>
          </a:lstStyle>
          <a:p>
            <a:fld id="{73B67AB3-125E-1344-B466-47A0C9ED0D02}" type="datetimeFigureOut">
              <a:rPr lang="en-US" smtClean="0"/>
              <a:t>4/9/26</a:t>
            </a:fld>
            <a:endParaRPr lang="en-US"/>
          </a:p>
        </p:txBody>
      </p:sp>
      <p:sp>
        <p:nvSpPr>
          <p:cNvPr id="5" name="Footer Placeholder 4"/>
          <p:cNvSpPr>
            <a:spLocks noGrp="1"/>
          </p:cNvSpPr>
          <p:nvPr>
            <p:ph type="ftr" sz="quarter" idx="11"/>
          </p:nvPr>
        </p:nvSpPr>
        <p:spPr>
          <a:xfrm>
            <a:off x="1090165"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126277643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atin typeface="Tahoma" charset="0"/>
                <a:ea typeface="ＭＳ Ｐゴシック" charset="0"/>
                <a:cs typeface="ＭＳ Ｐゴシック" charset="0"/>
              </a:defRPr>
            </a:lvl1pPr>
          </a:lstStyle>
          <a:p>
            <a:pPr>
              <a:defRPr/>
            </a:pPr>
            <a:fld id="{743429E0-1A04-A94E-874A-B6ADFC11F1D3}" type="datetime1">
              <a:rPr lang="en-US"/>
              <a:pPr>
                <a:defRPr/>
              </a:pPr>
              <a:t>4/9/26</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605C8F56-D92D-5C4A-B84A-3427CF30195E}" type="slidenum">
              <a:rPr lang="en-US"/>
              <a:pPr>
                <a:defRPr/>
              </a:pPr>
              <a:t>‹#›</a:t>
            </a:fld>
            <a:endParaRPr lang="en-US"/>
          </a:p>
        </p:txBody>
      </p:sp>
    </p:spTree>
    <p:extLst>
      <p:ext uri="{BB962C8B-B14F-4D97-AF65-F5344CB8AC3E}">
        <p14:creationId xmlns:p14="http://schemas.microsoft.com/office/powerpoint/2010/main" val="241085043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B67AB3-125E-1344-B466-47A0C9ED0D02}" type="datetimeFigureOut">
              <a:rPr lang="en-US" smtClean="0"/>
              <a:t>4/9/26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315845093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425" b="0">
                <a:solidFill>
                  <a:schemeClr val="tx2"/>
                </a:solidFill>
                <a:latin typeface="+mn-lt"/>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425" b="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B67AB3-125E-1344-B466-47A0C9ED0D02}" type="datetimeFigureOut">
              <a:rPr lang="en-US" smtClean="0"/>
              <a:t>4/9/26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359057423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B67AB3-125E-1344-B466-47A0C9ED0D02}" type="datetimeFigureOut">
              <a:rPr lang="en-US" smtClean="0"/>
              <a:t>4/9/26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91635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67AB3-125E-1344-B466-47A0C9ED0D02}" type="datetimeFigureOut">
              <a:rPr lang="en-US" smtClean="0"/>
              <a:t>4/9/26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27338579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237744"/>
            <a:ext cx="6398514"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685800" rtl="0" eaLnBrk="1" latinLnBrk="0" hangingPunct="1">
              <a:lnSpc>
                <a:spcPct val="90000"/>
              </a:lnSpc>
              <a:spcBef>
                <a:spcPct val="0"/>
              </a:spcBef>
              <a:buNone/>
              <a:defRPr lang="en-US" sz="21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829300" cy="53340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p:txBody>
          <a:bodyPr/>
          <a:lstStyle/>
          <a:p>
            <a:fld id="{73B67AB3-125E-1344-B466-47A0C9ED0D02}" type="datetimeFigureOut">
              <a:rPr lang="en-US" smtClean="0"/>
              <a:t>4/9/26</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223002"/>
            <a:ext cx="1097280" cy="274320"/>
          </a:xfrm>
        </p:spPr>
        <p:txBody>
          <a:bodyPr/>
          <a:lstStyle>
            <a:lvl1pPr>
              <a:defRPr>
                <a:solidFill>
                  <a:srgbClr val="FFFFFF"/>
                </a:solidFill>
              </a:defRPr>
            </a:lvl1pPr>
          </a:lstStyle>
          <a:p>
            <a:fld id="{982B5EB8-F9E1-1947-A4DE-FAE593531066}" type="slidenum">
              <a:rPr lang="en-US" smtClean="0"/>
              <a:t>‹#›</a:t>
            </a:fld>
            <a:endParaRPr lang="en-US"/>
          </a:p>
        </p:txBody>
      </p:sp>
      <p:sp>
        <p:nvSpPr>
          <p:cNvPr id="12" name="Rectangle 11"/>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508763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1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600"/>
              </a:spcBef>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73B67AB3-125E-1344-B466-47A0C9ED0D02}" type="datetimeFigureOut">
              <a:rPr lang="en-US" smtClean="0"/>
              <a:t>4/9/26</a:t>
            </a:fld>
            <a:endParaRPr lang="en-US"/>
          </a:p>
        </p:txBody>
      </p:sp>
      <p:sp>
        <p:nvSpPr>
          <p:cNvPr id="6" name="Footer Placeholder 5"/>
          <p:cNvSpPr>
            <a:spLocks noGrp="1"/>
          </p:cNvSpPr>
          <p:nvPr>
            <p:ph type="ftr" sz="quarter" idx="11"/>
          </p:nvPr>
        </p:nvSpPr>
        <p:spPr/>
        <p:txBody>
          <a:bodyPr/>
          <a:lstStyle>
            <a:lvl1pPr marL="0" algn="r" defTabSz="685800" rtl="0" eaLnBrk="1" latinLnBrk="0" hangingPunct="1">
              <a:defRPr lang="en-US" sz="75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227064"/>
            <a:ext cx="1097280" cy="274320"/>
          </a:xfrm>
        </p:spPr>
        <p:txBody>
          <a:bodyPr/>
          <a:lstStyle>
            <a:lvl1pPr>
              <a:defRPr>
                <a:solidFill>
                  <a:srgbClr val="FFFFFF"/>
                </a:solidFill>
              </a:defRPr>
            </a:lvl1pPr>
          </a:lstStyle>
          <a:p>
            <a:fld id="{982B5EB8-F9E1-1947-A4DE-FAE593531066}" type="slidenum">
              <a:rPr lang="en-US" smtClean="0"/>
              <a:t>‹#›</a:t>
            </a:fld>
            <a:endParaRPr lang="en-US"/>
          </a:p>
        </p:txBody>
      </p:sp>
      <p:sp>
        <p:nvSpPr>
          <p:cNvPr id="10" name="Rectangle 9"/>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457605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67AB3-125E-1344-B466-47A0C9ED0D02}" type="datetimeFigureOut">
              <a:rPr lang="en-US" smtClean="0"/>
              <a:t>4/9/26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234751182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67AB3-125E-1344-B466-47A0C9ED0D02}" type="datetimeFigureOut">
              <a:rPr lang="en-US" smtClean="0"/>
              <a:t>4/9/26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B5EB8-F9E1-1947-A4DE-FAE593531066}" type="slidenum">
              <a:rPr lang="en-US" smtClean="0"/>
              <a:t>‹#›</a:t>
            </a:fld>
            <a:endParaRPr lang="en-US"/>
          </a:p>
        </p:txBody>
      </p:sp>
    </p:spTree>
    <p:extLst>
      <p:ext uri="{BB962C8B-B14F-4D97-AF65-F5344CB8AC3E}">
        <p14:creationId xmlns:p14="http://schemas.microsoft.com/office/powerpoint/2010/main" val="407611282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338810084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0" y="2130537"/>
            <a:ext cx="7772977" cy="1469371"/>
          </a:xfrm>
          <a:prstGeom prst="rect">
            <a:avLst/>
          </a:prstGeom>
        </p:spPr>
        <p:txBody>
          <a:bodyPr vert="horz" lIns="91255" tIns="45626" rIns="91255" bIns="45626"/>
          <a:lstStyle/>
          <a:p>
            <a:r>
              <a:rPr lang="en-US"/>
              <a:t>Click to edit Master title style</a:t>
            </a:r>
          </a:p>
        </p:txBody>
      </p:sp>
      <p:sp>
        <p:nvSpPr>
          <p:cNvPr id="3" name="Subtitle 2"/>
          <p:cNvSpPr>
            <a:spLocks noGrp="1"/>
          </p:cNvSpPr>
          <p:nvPr>
            <p:ph type="subTitle" idx="1"/>
          </p:nvPr>
        </p:nvSpPr>
        <p:spPr>
          <a:xfrm>
            <a:off x="1371041" y="3885640"/>
            <a:ext cx="6401955" cy="1753721"/>
          </a:xfrm>
          <a:prstGeom prst="rect">
            <a:avLst/>
          </a:prstGeom>
        </p:spPr>
        <p:txBody>
          <a:bodyPr vert="horz" lIns="91255" tIns="45626" rIns="91255" bIns="45626"/>
          <a:lstStyle>
            <a:lvl1pPr marL="0" indent="0" algn="ctr">
              <a:buNone/>
              <a:defRPr/>
            </a:lvl1pPr>
            <a:lvl2pPr marL="402584" indent="0" algn="ctr">
              <a:buNone/>
              <a:defRPr/>
            </a:lvl2pPr>
            <a:lvl3pPr marL="805168" indent="0" algn="ctr">
              <a:buNone/>
              <a:defRPr/>
            </a:lvl3pPr>
            <a:lvl4pPr marL="1207753" indent="0" algn="ctr">
              <a:buNone/>
              <a:defRPr/>
            </a:lvl4pPr>
            <a:lvl5pPr marL="1610338" indent="0" algn="ctr">
              <a:buNone/>
              <a:defRPr/>
            </a:lvl5pPr>
            <a:lvl6pPr marL="2012926" indent="0" algn="ctr">
              <a:buNone/>
              <a:defRPr/>
            </a:lvl6pPr>
            <a:lvl7pPr marL="2415511" indent="0" algn="ctr">
              <a:buNone/>
              <a:defRPr/>
            </a:lvl7pPr>
            <a:lvl8pPr marL="2818094" indent="0" algn="ctr">
              <a:buNone/>
              <a:defRPr/>
            </a:lvl8pPr>
            <a:lvl9pPr marL="3220680" indent="0" algn="ctr">
              <a:buNone/>
              <a:defRPr/>
            </a:lvl9pPr>
          </a:lstStyle>
          <a:p>
            <a:r>
              <a:rPr lang="en-US"/>
              <a:t>Click to edit Master subtitle style</a:t>
            </a:r>
          </a:p>
        </p:txBody>
      </p:sp>
    </p:spTree>
    <p:extLst>
      <p:ext uri="{BB962C8B-B14F-4D97-AF65-F5344CB8AC3E}">
        <p14:creationId xmlns:p14="http://schemas.microsoft.com/office/powerpoint/2010/main" val="1380256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pitchFamily="-111" charset="0"/>
                <a:ea typeface="+mn-ea"/>
                <a:cs typeface="+mn-cs"/>
              </a:defRPr>
            </a:lvl1pPr>
          </a:lstStyle>
          <a:p>
            <a:pPr>
              <a:defRPr/>
            </a:pPr>
            <a:endParaRPr lang="nl-NL"/>
          </a:p>
        </p:txBody>
      </p:sp>
      <p:sp>
        <p:nvSpPr>
          <p:cNvPr id="6" name="Rectangle 5"/>
          <p:cNvSpPr>
            <a:spLocks noGrp="1" noChangeArrowheads="1"/>
          </p:cNvSpPr>
          <p:nvPr>
            <p:ph type="ftr" sz="quarter" idx="11"/>
          </p:nvPr>
        </p:nvSpPr>
        <p:spPr/>
        <p:txBody>
          <a:bodyPr/>
          <a:lstStyle>
            <a:lvl1pPr>
              <a:defRPr>
                <a:latin typeface="Times New Roman" pitchFamily="-111" charset="0"/>
                <a:ea typeface="+mn-ea"/>
                <a:cs typeface="+mn-cs"/>
              </a:defRPr>
            </a:lvl1pPr>
          </a:lstStyle>
          <a:p>
            <a:pPr>
              <a:defRPr/>
            </a:pPr>
            <a:endParaRPr lang="nl-NL"/>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71700DC-462D-2640-98CB-9295E41EE99E}" type="slidenum">
              <a:rPr lang="en-US"/>
              <a:pPr>
                <a:defRPr/>
              </a:pPr>
              <a:t>‹#›</a:t>
            </a:fld>
            <a:endParaRPr lang="en-US"/>
          </a:p>
        </p:txBody>
      </p:sp>
    </p:spTree>
    <p:extLst>
      <p:ext uri="{BB962C8B-B14F-4D97-AF65-F5344CB8AC3E}">
        <p14:creationId xmlns:p14="http://schemas.microsoft.com/office/powerpoint/2010/main" val="52099752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idx="1"/>
          </p:nvPr>
        </p:nvSpPr>
        <p:spPr>
          <a:xfrm>
            <a:off x="457507" y="1599643"/>
            <a:ext cx="8229023" cy="4527176"/>
          </a:xfrm>
          <a:prstGeom prst="rect">
            <a:avLst/>
          </a:prstGeom>
        </p:spPr>
        <p:txBody>
          <a:bodyPr vert="horz"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619743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55" tIns="45626" rIns="91255" bIns="45626"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55" tIns="45626" rIns="91255" bIns="45626" anchor="b"/>
          <a:lstStyle>
            <a:lvl1pPr marL="0" indent="0">
              <a:buNone/>
              <a:defRPr sz="1765"/>
            </a:lvl1pPr>
            <a:lvl2pPr marL="402584" indent="0">
              <a:buNone/>
              <a:defRPr sz="1588"/>
            </a:lvl2pPr>
            <a:lvl3pPr marL="805168" indent="0">
              <a:buNone/>
              <a:defRPr sz="1412"/>
            </a:lvl3pPr>
            <a:lvl4pPr marL="1207753" indent="0">
              <a:buNone/>
              <a:defRPr sz="1235"/>
            </a:lvl4pPr>
            <a:lvl5pPr marL="1610338" indent="0">
              <a:buNone/>
              <a:defRPr sz="1235"/>
            </a:lvl5pPr>
            <a:lvl6pPr marL="2012926" indent="0">
              <a:buNone/>
              <a:defRPr sz="1235"/>
            </a:lvl6pPr>
            <a:lvl7pPr marL="2415511" indent="0">
              <a:buNone/>
              <a:defRPr sz="1235"/>
            </a:lvl7pPr>
            <a:lvl8pPr marL="2818094" indent="0">
              <a:buNone/>
              <a:defRPr sz="1235"/>
            </a:lvl8pPr>
            <a:lvl9pPr marL="3220680" indent="0">
              <a:buNone/>
              <a:defRPr sz="1235"/>
            </a:lvl9pPr>
          </a:lstStyle>
          <a:p>
            <a:pPr lvl="0"/>
            <a:r>
              <a:rPr lang="en-US"/>
              <a:t>Click to edit Master text styles</a:t>
            </a:r>
          </a:p>
        </p:txBody>
      </p:sp>
    </p:spTree>
    <p:extLst>
      <p:ext uri="{BB962C8B-B14F-4D97-AF65-F5344CB8AC3E}">
        <p14:creationId xmlns:p14="http://schemas.microsoft.com/office/powerpoint/2010/main" val="353417442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91" y="1599643"/>
            <a:ext cx="4045239"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13584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27648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Tree>
    <p:extLst>
      <p:ext uri="{BB962C8B-B14F-4D97-AF65-F5344CB8AC3E}">
        <p14:creationId xmlns:p14="http://schemas.microsoft.com/office/powerpoint/2010/main" val="133917214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27185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55" tIns="45626" rIns="91255" bIns="45626"/>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57854459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0" y="4800339"/>
            <a:ext cx="5486977" cy="567297"/>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50" y="612122"/>
            <a:ext cx="5486977" cy="4115360"/>
          </a:xfrm>
          <a:prstGeom prst="rect">
            <a:avLst/>
          </a:prstGeom>
        </p:spPr>
        <p:txBody>
          <a:bodyPr vert="horz" lIns="91255" tIns="45626" rIns="91255" bIns="45626"/>
          <a:lstStyle>
            <a:lvl1pPr marL="0" indent="0">
              <a:buNone/>
              <a:defRPr sz="2824"/>
            </a:lvl1pPr>
            <a:lvl2pPr marL="402584" indent="0">
              <a:buNone/>
              <a:defRPr sz="2471"/>
            </a:lvl2pPr>
            <a:lvl3pPr marL="805168" indent="0">
              <a:buNone/>
              <a:defRPr sz="2206"/>
            </a:lvl3pPr>
            <a:lvl4pPr marL="1207753" indent="0">
              <a:buNone/>
              <a:defRPr sz="1765"/>
            </a:lvl4pPr>
            <a:lvl5pPr marL="1610338" indent="0">
              <a:buNone/>
              <a:defRPr sz="1765"/>
            </a:lvl5pPr>
            <a:lvl6pPr marL="2012926" indent="0">
              <a:buNone/>
              <a:defRPr sz="1765"/>
            </a:lvl6pPr>
            <a:lvl7pPr marL="2415511" indent="0">
              <a:buNone/>
              <a:defRPr sz="1765"/>
            </a:lvl7pPr>
            <a:lvl8pPr marL="2818094" indent="0">
              <a:buNone/>
              <a:defRPr sz="1765"/>
            </a:lvl8pPr>
            <a:lvl9pPr marL="3220680" indent="0">
              <a:buNone/>
              <a:defRPr sz="1765"/>
            </a:lvl9pPr>
          </a:lstStyle>
          <a:p>
            <a:pPr lvl="0"/>
            <a:endParaRPr lang="en-US" noProof="0"/>
          </a:p>
        </p:txBody>
      </p:sp>
      <p:sp>
        <p:nvSpPr>
          <p:cNvPr id="4" name="Text Placeholder 3"/>
          <p:cNvSpPr>
            <a:spLocks noGrp="1"/>
          </p:cNvSpPr>
          <p:nvPr>
            <p:ph type="body" sz="half" idx="2"/>
          </p:nvPr>
        </p:nvSpPr>
        <p:spPr>
          <a:xfrm>
            <a:off x="1792450" y="5367618"/>
            <a:ext cx="5486977" cy="80402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16682210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1599643"/>
            <a:ext cx="8229023" cy="4527176"/>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71284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5" y="274545"/>
            <a:ext cx="2056535" cy="5852272"/>
          </a:xfrm>
          <a:prstGeom prst="rect">
            <a:avLst/>
          </a:prstGeom>
        </p:spPr>
        <p:txBody>
          <a:bodyPr vert="eaVert"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274545"/>
            <a:ext cx="6033943" cy="5852272"/>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9425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575D10A-FB96-4A48-AA6A-C036808073A9}" type="slidenum">
              <a:rPr lang="en-GB"/>
              <a:pPr>
                <a:defRPr/>
              </a:pPr>
              <a:t>‹#›</a:t>
            </a:fld>
            <a:endParaRPr lang="en-GB"/>
          </a:p>
        </p:txBody>
      </p:sp>
    </p:spTree>
    <p:extLst>
      <p:ext uri="{BB962C8B-B14F-4D97-AF65-F5344CB8AC3E}">
        <p14:creationId xmlns:p14="http://schemas.microsoft.com/office/powerpoint/2010/main" val="260427521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pPr/>
              <a:t>‹#›</a:t>
            </a:fld>
            <a:endParaRPr lang="en-US"/>
          </a:p>
        </p:txBody>
      </p:sp>
    </p:spTree>
    <p:extLst>
      <p:ext uri="{BB962C8B-B14F-4D97-AF65-F5344CB8AC3E}">
        <p14:creationId xmlns:p14="http://schemas.microsoft.com/office/powerpoint/2010/main" val="220488110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pPr/>
              <a:t>‹#›</a:t>
            </a:fld>
            <a:endParaRPr lang="en-US"/>
          </a:p>
        </p:txBody>
      </p:sp>
    </p:spTree>
    <p:extLst>
      <p:ext uri="{BB962C8B-B14F-4D97-AF65-F5344CB8AC3E}">
        <p14:creationId xmlns:p14="http://schemas.microsoft.com/office/powerpoint/2010/main" val="62844651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pPr/>
              <a:t>‹#›</a:t>
            </a:fld>
            <a:endParaRPr lang="en-US"/>
          </a:p>
        </p:txBody>
      </p:sp>
    </p:spTree>
    <p:extLst>
      <p:ext uri="{BB962C8B-B14F-4D97-AF65-F5344CB8AC3E}">
        <p14:creationId xmlns:p14="http://schemas.microsoft.com/office/powerpoint/2010/main" val="11556471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pPr/>
              <a:t>‹#›</a:t>
            </a:fld>
            <a:endParaRPr lang="en-US"/>
          </a:p>
        </p:txBody>
      </p:sp>
    </p:spTree>
    <p:extLst>
      <p:ext uri="{BB962C8B-B14F-4D97-AF65-F5344CB8AC3E}">
        <p14:creationId xmlns:p14="http://schemas.microsoft.com/office/powerpoint/2010/main" val="30483117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pPr/>
              <a:t>‹#›</a:t>
            </a:fld>
            <a:endParaRPr lang="en-US"/>
          </a:p>
        </p:txBody>
      </p:sp>
    </p:spTree>
    <p:extLst>
      <p:ext uri="{BB962C8B-B14F-4D97-AF65-F5344CB8AC3E}">
        <p14:creationId xmlns:p14="http://schemas.microsoft.com/office/powerpoint/2010/main" val="361667495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pPr/>
              <a:t>‹#›</a:t>
            </a:fld>
            <a:endParaRPr lang="en-US"/>
          </a:p>
        </p:txBody>
      </p:sp>
    </p:spTree>
    <p:extLst>
      <p:ext uri="{BB962C8B-B14F-4D97-AF65-F5344CB8AC3E}">
        <p14:creationId xmlns:p14="http://schemas.microsoft.com/office/powerpoint/2010/main" val="101039186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pPr/>
              <a:t>‹#›</a:t>
            </a:fld>
            <a:endParaRPr lang="en-US"/>
          </a:p>
        </p:txBody>
      </p:sp>
    </p:spTree>
    <p:extLst>
      <p:ext uri="{BB962C8B-B14F-4D97-AF65-F5344CB8AC3E}">
        <p14:creationId xmlns:p14="http://schemas.microsoft.com/office/powerpoint/2010/main" val="184218124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pPr/>
              <a:t>‹#›</a:t>
            </a:fld>
            <a:endParaRPr lang="en-US"/>
          </a:p>
        </p:txBody>
      </p:sp>
    </p:spTree>
    <p:extLst>
      <p:ext uri="{BB962C8B-B14F-4D97-AF65-F5344CB8AC3E}">
        <p14:creationId xmlns:p14="http://schemas.microsoft.com/office/powerpoint/2010/main" val="46540963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pPr/>
              <a:t>‹#›</a:t>
            </a:fld>
            <a:endParaRPr lang="en-US"/>
          </a:p>
        </p:txBody>
      </p:sp>
    </p:spTree>
    <p:extLst>
      <p:ext uri="{BB962C8B-B14F-4D97-AF65-F5344CB8AC3E}">
        <p14:creationId xmlns:p14="http://schemas.microsoft.com/office/powerpoint/2010/main" val="201975361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pPr/>
              <a:t>‹#›</a:t>
            </a:fld>
            <a:endParaRPr lang="en-US"/>
          </a:p>
        </p:txBody>
      </p:sp>
    </p:spTree>
    <p:extLst>
      <p:ext uri="{BB962C8B-B14F-4D97-AF65-F5344CB8AC3E}">
        <p14:creationId xmlns:p14="http://schemas.microsoft.com/office/powerpoint/2010/main" val="1998354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0937A777-FFF4-4F45-8E5C-6FAEA9141584}" type="slidenum">
              <a:rPr lang="en-GB"/>
              <a:pPr>
                <a:defRPr/>
              </a:pPr>
              <a:t>‹#›</a:t>
            </a:fld>
            <a:endParaRPr lang="en-GB"/>
          </a:p>
        </p:txBody>
      </p:sp>
    </p:spTree>
    <p:extLst>
      <p:ext uri="{BB962C8B-B14F-4D97-AF65-F5344CB8AC3E}">
        <p14:creationId xmlns:p14="http://schemas.microsoft.com/office/powerpoint/2010/main" val="398906918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pPr/>
              <a:t>‹#›</a:t>
            </a:fld>
            <a:endParaRPr lang="en-US"/>
          </a:p>
        </p:txBody>
      </p:sp>
    </p:spTree>
    <p:extLst>
      <p:ext uri="{BB962C8B-B14F-4D97-AF65-F5344CB8AC3E}">
        <p14:creationId xmlns:p14="http://schemas.microsoft.com/office/powerpoint/2010/main" val="205758469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BF64F95-8F51-0B40-BD34-1A9793CE3D90}" type="slidenum">
              <a:rPr lang="en-US"/>
              <a:pPr>
                <a:defRPr/>
              </a:pPr>
              <a:t>‹#›</a:t>
            </a:fld>
            <a:endParaRPr lang="en-US"/>
          </a:p>
        </p:txBody>
      </p:sp>
    </p:spTree>
    <p:extLst>
      <p:ext uri="{BB962C8B-B14F-4D97-AF65-F5344CB8AC3E}">
        <p14:creationId xmlns:p14="http://schemas.microsoft.com/office/powerpoint/2010/main" val="171327612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59CE721-79CB-A149-B4CA-B0DFD977A8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149338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633BFD7-5A3E-024E-841F-B1EED9149D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48597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34C8B44-513D-8441-8D4F-C22077624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61817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A0D7D8CA-F3AA-3840-8488-51FBC1FC8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52112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8A2D5A78-DA75-4843-A471-6772DF25F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91162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BF21AF4-C6D6-C747-9053-91A03C4A7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877756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997CB733-6998-8F4B-A6A6-AB640751BB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65156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C7A823-95EF-E448-8F8B-A937B4E5BA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107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F308CD2-4C8E-C049-8866-5D14C9EFA7AB}" type="slidenum">
              <a:rPr lang="en-US"/>
              <a:pPr>
                <a:defRPr/>
              </a:pPr>
              <a:t>‹#›</a:t>
            </a:fld>
            <a:endParaRPr lang="en-US"/>
          </a:p>
        </p:txBody>
      </p:sp>
    </p:spTree>
    <p:extLst>
      <p:ext uri="{BB962C8B-B14F-4D97-AF65-F5344CB8AC3E}">
        <p14:creationId xmlns:p14="http://schemas.microsoft.com/office/powerpoint/2010/main" val="271612867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B95D54-720C-3944-800B-297BE0A581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1132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D2F858B-F540-3948-9C1C-E481F35FF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96264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150B9D54-45CD-634E-B749-7B6245815A85}" type="slidenum">
              <a:rPr lang="en-US"/>
              <a:pPr>
                <a:defRPr/>
              </a:pPr>
              <a:t>‹#›</a:t>
            </a:fld>
            <a:endParaRPr lang="en-US"/>
          </a:p>
        </p:txBody>
      </p:sp>
    </p:spTree>
    <p:extLst>
      <p:ext uri="{BB962C8B-B14F-4D97-AF65-F5344CB8AC3E}">
        <p14:creationId xmlns:p14="http://schemas.microsoft.com/office/powerpoint/2010/main" val="97456605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6583A0-F4E6-A34E-9403-2B3A1F816FF8}" type="slidenum">
              <a:rPr lang="en-US"/>
              <a:pPr>
                <a:defRPr/>
              </a:pPr>
              <a:t>‹#›</a:t>
            </a:fld>
            <a:endParaRPr lang="en-US"/>
          </a:p>
        </p:txBody>
      </p:sp>
    </p:spTree>
    <p:extLst>
      <p:ext uri="{BB962C8B-B14F-4D97-AF65-F5344CB8AC3E}">
        <p14:creationId xmlns:p14="http://schemas.microsoft.com/office/powerpoint/2010/main" val="415508641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3272546-AAE1-CF41-9442-276765E90DDE}" type="slidenum">
              <a:rPr lang="en-US"/>
              <a:pPr>
                <a:defRPr/>
              </a:pPr>
              <a:t>‹#›</a:t>
            </a:fld>
            <a:endParaRPr lang="en-US"/>
          </a:p>
        </p:txBody>
      </p:sp>
    </p:spTree>
    <p:extLst>
      <p:ext uri="{BB962C8B-B14F-4D97-AF65-F5344CB8AC3E}">
        <p14:creationId xmlns:p14="http://schemas.microsoft.com/office/powerpoint/2010/main" val="388757032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558A356-3E79-8F42-84E7-7629E4B4BC11}" type="slidenum">
              <a:rPr lang="en-US"/>
              <a:pPr>
                <a:defRPr/>
              </a:pPr>
              <a:t>‹#›</a:t>
            </a:fld>
            <a:endParaRPr lang="en-US"/>
          </a:p>
        </p:txBody>
      </p:sp>
    </p:spTree>
    <p:extLst>
      <p:ext uri="{BB962C8B-B14F-4D97-AF65-F5344CB8AC3E}">
        <p14:creationId xmlns:p14="http://schemas.microsoft.com/office/powerpoint/2010/main" val="415390068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8C4ABE73-037B-EE49-9CB6-B3C99EC1DE17}" type="slidenum">
              <a:rPr lang="en-US"/>
              <a:pPr>
                <a:defRPr/>
              </a:pPr>
              <a:t>‹#›</a:t>
            </a:fld>
            <a:endParaRPr lang="en-US"/>
          </a:p>
        </p:txBody>
      </p:sp>
    </p:spTree>
    <p:extLst>
      <p:ext uri="{BB962C8B-B14F-4D97-AF65-F5344CB8AC3E}">
        <p14:creationId xmlns:p14="http://schemas.microsoft.com/office/powerpoint/2010/main" val="25580281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CC67143A-D1D3-F348-9DA9-EDA159FB8FFF}" type="slidenum">
              <a:rPr lang="en-US"/>
              <a:pPr>
                <a:defRPr/>
              </a:pPr>
              <a:t>‹#›</a:t>
            </a:fld>
            <a:endParaRPr lang="en-US"/>
          </a:p>
        </p:txBody>
      </p:sp>
    </p:spTree>
    <p:extLst>
      <p:ext uri="{BB962C8B-B14F-4D97-AF65-F5344CB8AC3E}">
        <p14:creationId xmlns:p14="http://schemas.microsoft.com/office/powerpoint/2010/main" val="376960274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89205A31-BE17-3B46-908C-B509F601A7FF}" type="slidenum">
              <a:rPr lang="en-US"/>
              <a:pPr>
                <a:defRPr/>
              </a:pPr>
              <a:t>‹#›</a:t>
            </a:fld>
            <a:endParaRPr lang="en-US"/>
          </a:p>
        </p:txBody>
      </p:sp>
    </p:spTree>
    <p:extLst>
      <p:ext uri="{BB962C8B-B14F-4D97-AF65-F5344CB8AC3E}">
        <p14:creationId xmlns:p14="http://schemas.microsoft.com/office/powerpoint/2010/main" val="29373156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5E37FC4-44E4-F24A-B98F-A1F2C3526373}" type="slidenum">
              <a:rPr lang="en-US"/>
              <a:pPr>
                <a:defRPr/>
              </a:pPr>
              <a:t>‹#›</a:t>
            </a:fld>
            <a:endParaRPr lang="en-US"/>
          </a:p>
        </p:txBody>
      </p:sp>
    </p:spTree>
    <p:extLst>
      <p:ext uri="{BB962C8B-B14F-4D97-AF65-F5344CB8AC3E}">
        <p14:creationId xmlns:p14="http://schemas.microsoft.com/office/powerpoint/2010/main" val="1149170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16AB2-0B0C-8A4D-9DE9-D66B10E79490}" type="slidenum">
              <a:rPr lang="en-US"/>
              <a:pPr>
                <a:defRPr/>
              </a:pPr>
              <a:t>‹#›</a:t>
            </a:fld>
            <a:endParaRPr lang="en-US"/>
          </a:p>
        </p:txBody>
      </p:sp>
    </p:spTree>
    <p:extLst>
      <p:ext uri="{BB962C8B-B14F-4D97-AF65-F5344CB8AC3E}">
        <p14:creationId xmlns:p14="http://schemas.microsoft.com/office/powerpoint/2010/main" val="28386455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DDD1AF0-A579-8C40-9E3C-51C4CD30E340}" type="slidenum">
              <a:rPr lang="en-US"/>
              <a:pPr>
                <a:defRPr/>
              </a:pPr>
              <a:t>‹#›</a:t>
            </a:fld>
            <a:endParaRPr lang="en-US"/>
          </a:p>
        </p:txBody>
      </p:sp>
    </p:spTree>
    <p:extLst>
      <p:ext uri="{BB962C8B-B14F-4D97-AF65-F5344CB8AC3E}">
        <p14:creationId xmlns:p14="http://schemas.microsoft.com/office/powerpoint/2010/main" val="384216869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6FFD607-DF2F-5D49-AAE6-C2F5A1693DD8}" type="slidenum">
              <a:rPr lang="en-US"/>
              <a:pPr>
                <a:defRPr/>
              </a:pPr>
              <a:t>‹#›</a:t>
            </a:fld>
            <a:endParaRPr lang="en-US"/>
          </a:p>
        </p:txBody>
      </p:sp>
    </p:spTree>
    <p:extLst>
      <p:ext uri="{BB962C8B-B14F-4D97-AF65-F5344CB8AC3E}">
        <p14:creationId xmlns:p14="http://schemas.microsoft.com/office/powerpoint/2010/main" val="70085280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DFE2096D-602F-224E-BDBC-8CCC537F9FDF}" type="slidenum">
              <a:rPr lang="en-US"/>
              <a:pPr>
                <a:defRPr/>
              </a:pPr>
              <a:t>‹#›</a:t>
            </a:fld>
            <a:endParaRPr lang="en-US"/>
          </a:p>
        </p:txBody>
      </p:sp>
    </p:spTree>
    <p:extLst>
      <p:ext uri="{BB962C8B-B14F-4D97-AF65-F5344CB8AC3E}">
        <p14:creationId xmlns:p14="http://schemas.microsoft.com/office/powerpoint/2010/main" val="321075198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C13227-C981-D349-B9A0-CDB34B70EA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24052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7E7987-30FC-524B-AC6C-295E994FF1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53897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28EE68-00BA-4B40-A7F0-D5A4604B6C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44832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C59902-704D-0345-AAFD-4CE98E5D4E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7884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E6A3946-A18A-C441-B268-B302106F3E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00454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4C6F47-7B07-6240-9995-EBE63AA476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2335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C16448-EAC0-0243-B73F-EBB3C6FD0E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74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12667804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A460C-96E2-004A-992D-7E130B9047A0}" type="slidenum">
              <a:rPr lang="en-US"/>
              <a:pPr>
                <a:defRPr/>
              </a:pPr>
              <a:t>‹#›</a:t>
            </a:fld>
            <a:endParaRPr lang="en-US"/>
          </a:p>
        </p:txBody>
      </p:sp>
    </p:spTree>
    <p:extLst>
      <p:ext uri="{BB962C8B-B14F-4D97-AF65-F5344CB8AC3E}">
        <p14:creationId xmlns:p14="http://schemas.microsoft.com/office/powerpoint/2010/main" val="35815884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13D101-5D88-DF4F-BB0B-6E6BC1B633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44383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BF4E4-85B1-E343-B2AB-A0DA6873C7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652606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E008D2-D013-BD48-88DA-6EA0027106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417109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A6939B-0D71-9E4E-986D-93BBA514C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205789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EA9508A-B7DC-2A4D-9921-25CDD1CA507E}" type="slidenum">
              <a:rPr lang="en-US"/>
              <a:pPr>
                <a:defRPr/>
              </a:pPr>
              <a:t>‹#›</a:t>
            </a:fld>
            <a:endParaRPr lang="en-US"/>
          </a:p>
        </p:txBody>
      </p:sp>
    </p:spTree>
    <p:extLst>
      <p:ext uri="{BB962C8B-B14F-4D97-AF65-F5344CB8AC3E}">
        <p14:creationId xmlns:p14="http://schemas.microsoft.com/office/powerpoint/2010/main" val="81238678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B58C58-3553-9646-9649-6F0C7FDAFF6F}" type="slidenum">
              <a:rPr lang="en-US"/>
              <a:pPr>
                <a:defRPr/>
              </a:pPr>
              <a:t>‹#›</a:t>
            </a:fld>
            <a:endParaRPr lang="en-US"/>
          </a:p>
        </p:txBody>
      </p:sp>
    </p:spTree>
    <p:extLst>
      <p:ext uri="{BB962C8B-B14F-4D97-AF65-F5344CB8AC3E}">
        <p14:creationId xmlns:p14="http://schemas.microsoft.com/office/powerpoint/2010/main" val="366083777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752E5EA-FEFD-8F43-A562-91210CAE5A76}" type="slidenum">
              <a:rPr lang="en-US"/>
              <a:pPr>
                <a:defRPr/>
              </a:pPr>
              <a:t>‹#›</a:t>
            </a:fld>
            <a:endParaRPr lang="en-US"/>
          </a:p>
        </p:txBody>
      </p:sp>
    </p:spTree>
    <p:extLst>
      <p:ext uri="{BB962C8B-B14F-4D97-AF65-F5344CB8AC3E}">
        <p14:creationId xmlns:p14="http://schemas.microsoft.com/office/powerpoint/2010/main" val="164490592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179857552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40317752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3444173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81A0C-A1FB-3145-96E5-EF26E978B24E}" type="slidenum">
              <a:rPr lang="en-US"/>
              <a:pPr>
                <a:defRPr/>
              </a:pPr>
              <a:t>‹#›</a:t>
            </a:fld>
            <a:endParaRPr lang="en-US"/>
          </a:p>
        </p:txBody>
      </p:sp>
    </p:spTree>
    <p:extLst>
      <p:ext uri="{BB962C8B-B14F-4D97-AF65-F5344CB8AC3E}">
        <p14:creationId xmlns:p14="http://schemas.microsoft.com/office/powerpoint/2010/main" val="20671815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381763660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8205333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389816491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135242228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334962872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18628008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58432816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348273444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A646837-C3B5-E34E-A8EC-D5ACAFE56961}" type="slidenum">
              <a:rPr lang="en-US"/>
              <a:pPr>
                <a:defRPr/>
              </a:pPr>
              <a:t>‹#›</a:t>
            </a:fld>
            <a:endParaRPr lang="en-US"/>
          </a:p>
        </p:txBody>
      </p:sp>
    </p:spTree>
    <p:extLst>
      <p:ext uri="{BB962C8B-B14F-4D97-AF65-F5344CB8AC3E}">
        <p14:creationId xmlns:p14="http://schemas.microsoft.com/office/powerpoint/2010/main" val="280134805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2C322A-2E38-DC4C-BFF8-D60F4A6109E8}" type="slidenum">
              <a:rPr lang="en-US"/>
              <a:pPr>
                <a:defRPr/>
              </a:pPr>
              <a:t>‹#›</a:t>
            </a:fld>
            <a:endParaRPr lang="en-US"/>
          </a:p>
        </p:txBody>
      </p:sp>
    </p:spTree>
    <p:extLst>
      <p:ext uri="{BB962C8B-B14F-4D97-AF65-F5344CB8AC3E}">
        <p14:creationId xmlns:p14="http://schemas.microsoft.com/office/powerpoint/2010/main" val="2420734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E66AD-44B5-6341-897E-181137B52FBE}" type="slidenum">
              <a:rPr lang="en-US"/>
              <a:pPr>
                <a:defRPr/>
              </a:pPr>
              <a:t>‹#›</a:t>
            </a:fld>
            <a:endParaRPr lang="en-US"/>
          </a:p>
        </p:txBody>
      </p:sp>
    </p:spTree>
    <p:extLst>
      <p:ext uri="{BB962C8B-B14F-4D97-AF65-F5344CB8AC3E}">
        <p14:creationId xmlns:p14="http://schemas.microsoft.com/office/powerpoint/2010/main" val="326410935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F63CD9-8E2F-F041-BC17-BBB450EA05E3}" type="slidenum">
              <a:rPr lang="en-US"/>
              <a:pPr>
                <a:defRPr/>
              </a:pPr>
              <a:t>‹#›</a:t>
            </a:fld>
            <a:endParaRPr lang="en-US"/>
          </a:p>
        </p:txBody>
      </p:sp>
    </p:spTree>
    <p:extLst>
      <p:ext uri="{BB962C8B-B14F-4D97-AF65-F5344CB8AC3E}">
        <p14:creationId xmlns:p14="http://schemas.microsoft.com/office/powerpoint/2010/main" val="428421404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290304-2113-5549-9477-61847261605A}" type="slidenum">
              <a:rPr lang="en-US"/>
              <a:pPr>
                <a:defRPr/>
              </a:pPr>
              <a:t>‹#›</a:t>
            </a:fld>
            <a:endParaRPr lang="en-US"/>
          </a:p>
        </p:txBody>
      </p:sp>
    </p:spTree>
    <p:extLst>
      <p:ext uri="{BB962C8B-B14F-4D97-AF65-F5344CB8AC3E}">
        <p14:creationId xmlns:p14="http://schemas.microsoft.com/office/powerpoint/2010/main" val="77970806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5493FC-79FD-E847-9FEF-82E852F66A01}" type="slidenum">
              <a:rPr lang="en-US"/>
              <a:pPr>
                <a:defRPr/>
              </a:pPr>
              <a:t>‹#›</a:t>
            </a:fld>
            <a:endParaRPr lang="en-US"/>
          </a:p>
        </p:txBody>
      </p:sp>
    </p:spTree>
    <p:extLst>
      <p:ext uri="{BB962C8B-B14F-4D97-AF65-F5344CB8AC3E}">
        <p14:creationId xmlns:p14="http://schemas.microsoft.com/office/powerpoint/2010/main" val="159663625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243CFCC-8214-BE4F-82D6-40614D873E9B}" type="slidenum">
              <a:rPr lang="en-US"/>
              <a:pPr>
                <a:defRPr/>
              </a:pPr>
              <a:t>‹#›</a:t>
            </a:fld>
            <a:endParaRPr lang="en-US"/>
          </a:p>
        </p:txBody>
      </p:sp>
    </p:spTree>
    <p:extLst>
      <p:ext uri="{BB962C8B-B14F-4D97-AF65-F5344CB8AC3E}">
        <p14:creationId xmlns:p14="http://schemas.microsoft.com/office/powerpoint/2010/main" val="86647928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35F79C-085E-F34A-B9CD-999FBC30CAF6}" type="slidenum">
              <a:rPr lang="en-US"/>
              <a:pPr>
                <a:defRPr/>
              </a:pPr>
              <a:t>‹#›</a:t>
            </a:fld>
            <a:endParaRPr lang="en-US"/>
          </a:p>
        </p:txBody>
      </p:sp>
    </p:spTree>
    <p:extLst>
      <p:ext uri="{BB962C8B-B14F-4D97-AF65-F5344CB8AC3E}">
        <p14:creationId xmlns:p14="http://schemas.microsoft.com/office/powerpoint/2010/main" val="301259063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5719FD3-2FB0-9A47-8F66-958B0791FFFA}" type="slidenum">
              <a:rPr lang="en-US"/>
              <a:pPr>
                <a:defRPr/>
              </a:pPr>
              <a:t>‹#›</a:t>
            </a:fld>
            <a:endParaRPr lang="en-US"/>
          </a:p>
        </p:txBody>
      </p:sp>
    </p:spTree>
    <p:extLst>
      <p:ext uri="{BB962C8B-B14F-4D97-AF65-F5344CB8AC3E}">
        <p14:creationId xmlns:p14="http://schemas.microsoft.com/office/powerpoint/2010/main" val="622055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7C6C61-21F6-914F-BFC4-E9F19F492642}" type="slidenum">
              <a:rPr lang="en-US"/>
              <a:pPr>
                <a:defRPr/>
              </a:pPr>
              <a:t>‹#›</a:t>
            </a:fld>
            <a:endParaRPr lang="en-US"/>
          </a:p>
        </p:txBody>
      </p:sp>
    </p:spTree>
    <p:extLst>
      <p:ext uri="{BB962C8B-B14F-4D97-AF65-F5344CB8AC3E}">
        <p14:creationId xmlns:p14="http://schemas.microsoft.com/office/powerpoint/2010/main" val="10651160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5DF797-D80A-854A-9323-4D84F541B70E}" type="slidenum">
              <a:rPr lang="en-US"/>
              <a:pPr>
                <a:defRPr/>
              </a:pPr>
              <a:t>‹#›</a:t>
            </a:fld>
            <a:endParaRPr lang="en-US"/>
          </a:p>
        </p:txBody>
      </p:sp>
    </p:spTree>
    <p:extLst>
      <p:ext uri="{BB962C8B-B14F-4D97-AF65-F5344CB8AC3E}">
        <p14:creationId xmlns:p14="http://schemas.microsoft.com/office/powerpoint/2010/main" val="100984528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D2621-60AD-614B-A7F7-03DF10326711}" type="slidenum">
              <a:rPr lang="en-US"/>
              <a:pPr>
                <a:defRPr/>
              </a:pPr>
              <a:t>‹#›</a:t>
            </a:fld>
            <a:endParaRPr lang="en-US"/>
          </a:p>
        </p:txBody>
      </p:sp>
    </p:spTree>
    <p:extLst>
      <p:ext uri="{BB962C8B-B14F-4D97-AF65-F5344CB8AC3E}">
        <p14:creationId xmlns:p14="http://schemas.microsoft.com/office/powerpoint/2010/main" val="376269001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954934-AEED-6A42-9433-6A9D4246F91B}" type="slidenum">
              <a:rPr lang="en-US"/>
              <a:pPr>
                <a:defRPr/>
              </a:pPr>
              <a:t>‹#›</a:t>
            </a:fld>
            <a:endParaRPr lang="en-US"/>
          </a:p>
        </p:txBody>
      </p:sp>
    </p:spTree>
    <p:extLst>
      <p:ext uri="{BB962C8B-B14F-4D97-AF65-F5344CB8AC3E}">
        <p14:creationId xmlns:p14="http://schemas.microsoft.com/office/powerpoint/2010/main" val="1947992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E950F6-3378-BB4F-9E6C-868448E83226}" type="slidenum">
              <a:rPr lang="en-US"/>
              <a:pPr>
                <a:defRPr/>
              </a:pPr>
              <a:t>‹#›</a:t>
            </a:fld>
            <a:endParaRPr lang="en-US"/>
          </a:p>
        </p:txBody>
      </p:sp>
    </p:spTree>
    <p:extLst>
      <p:ext uri="{BB962C8B-B14F-4D97-AF65-F5344CB8AC3E}">
        <p14:creationId xmlns:p14="http://schemas.microsoft.com/office/powerpoint/2010/main" val="43778312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CCDABDC-157C-B745-905D-6AAB23F29BE0}" type="slidenum">
              <a:rPr lang="en-US"/>
              <a:pPr>
                <a:defRPr/>
              </a:pPr>
              <a:t>‹#›</a:t>
            </a:fld>
            <a:endParaRPr lang="en-US"/>
          </a:p>
        </p:txBody>
      </p:sp>
    </p:spTree>
    <p:extLst>
      <p:ext uri="{BB962C8B-B14F-4D97-AF65-F5344CB8AC3E}">
        <p14:creationId xmlns:p14="http://schemas.microsoft.com/office/powerpoint/2010/main" val="223737388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2A53839-E026-584F-87AC-A3ED9BFB8CAB}" type="slidenum">
              <a:rPr lang="en-US"/>
              <a:pPr>
                <a:defRPr/>
              </a:pPr>
              <a:t>‹#›</a:t>
            </a:fld>
            <a:endParaRPr lang="en-US"/>
          </a:p>
        </p:txBody>
      </p:sp>
    </p:spTree>
    <p:extLst>
      <p:ext uri="{BB962C8B-B14F-4D97-AF65-F5344CB8AC3E}">
        <p14:creationId xmlns:p14="http://schemas.microsoft.com/office/powerpoint/2010/main" val="2271863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4C7780-BC24-1A4E-BECC-B37B56431688}" type="slidenum">
              <a:rPr lang="en-US"/>
              <a:pPr>
                <a:defRPr/>
              </a:pPr>
              <a:t>‹#›</a:t>
            </a:fld>
            <a:endParaRPr lang="en-US"/>
          </a:p>
        </p:txBody>
      </p:sp>
    </p:spTree>
    <p:extLst>
      <p:ext uri="{BB962C8B-B14F-4D97-AF65-F5344CB8AC3E}">
        <p14:creationId xmlns:p14="http://schemas.microsoft.com/office/powerpoint/2010/main" val="1183572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70B7A4-F9EF-A742-B72A-2C1B10E4153B}" type="slidenum">
              <a:rPr lang="en-US"/>
              <a:pPr>
                <a:defRPr/>
              </a:pPr>
              <a:t>‹#›</a:t>
            </a:fld>
            <a:endParaRPr lang="en-US"/>
          </a:p>
        </p:txBody>
      </p:sp>
    </p:spTree>
    <p:extLst>
      <p:ext uri="{BB962C8B-B14F-4D97-AF65-F5344CB8AC3E}">
        <p14:creationId xmlns:p14="http://schemas.microsoft.com/office/powerpoint/2010/main" val="610196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36ABA7-23A4-5647-85D7-E9474B76C145}" type="slidenum">
              <a:rPr lang="en-US"/>
              <a:pPr>
                <a:defRPr/>
              </a:pPr>
              <a:t>‹#›</a:t>
            </a:fld>
            <a:endParaRPr lang="en-US"/>
          </a:p>
        </p:txBody>
      </p:sp>
    </p:spTree>
    <p:extLst>
      <p:ext uri="{BB962C8B-B14F-4D97-AF65-F5344CB8AC3E}">
        <p14:creationId xmlns:p14="http://schemas.microsoft.com/office/powerpoint/2010/main" val="3288375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650925-CB64-F44D-9EC4-2E6344FDB3E6}" type="slidenum">
              <a:rPr lang="en-US"/>
              <a:pPr>
                <a:defRPr/>
              </a:pPr>
              <a:t>‹#›</a:t>
            </a:fld>
            <a:endParaRPr lang="en-US"/>
          </a:p>
        </p:txBody>
      </p:sp>
    </p:spTree>
    <p:extLst>
      <p:ext uri="{BB962C8B-B14F-4D97-AF65-F5344CB8AC3E}">
        <p14:creationId xmlns:p14="http://schemas.microsoft.com/office/powerpoint/2010/main" val="27776183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0875B4-4808-2646-93A6-970418351B9B}" type="slidenum">
              <a:rPr lang="en-US"/>
              <a:pPr>
                <a:defRPr/>
              </a:pPr>
              <a:t>‹#›</a:t>
            </a:fld>
            <a:endParaRPr lang="en-US"/>
          </a:p>
        </p:txBody>
      </p:sp>
    </p:spTree>
    <p:extLst>
      <p:ext uri="{BB962C8B-B14F-4D97-AF65-F5344CB8AC3E}">
        <p14:creationId xmlns:p14="http://schemas.microsoft.com/office/powerpoint/2010/main" val="4236042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F8DA69-842D-1941-A868-FB9B09210324}" type="slidenum">
              <a:rPr lang="en-US"/>
              <a:pPr>
                <a:defRPr/>
              </a:pPr>
              <a:t>‹#›</a:t>
            </a:fld>
            <a:endParaRPr lang="en-US"/>
          </a:p>
        </p:txBody>
      </p:sp>
    </p:spTree>
    <p:extLst>
      <p:ext uri="{BB962C8B-B14F-4D97-AF65-F5344CB8AC3E}">
        <p14:creationId xmlns:p14="http://schemas.microsoft.com/office/powerpoint/2010/main" val="198444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9385078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00A41F-09D2-3643-88ED-FBA1C067FB06}" type="slidenum">
              <a:rPr lang="en-US"/>
              <a:pPr>
                <a:defRPr/>
              </a:pPr>
              <a:t>‹#›</a:t>
            </a:fld>
            <a:endParaRPr lang="en-US"/>
          </a:p>
        </p:txBody>
      </p:sp>
    </p:spTree>
    <p:extLst>
      <p:ext uri="{BB962C8B-B14F-4D97-AF65-F5344CB8AC3E}">
        <p14:creationId xmlns:p14="http://schemas.microsoft.com/office/powerpoint/2010/main" val="29890937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09C887-D6CB-CF4C-BEE3-F8B81477F691}" type="slidenum">
              <a:rPr lang="en-US"/>
              <a:pPr>
                <a:defRPr/>
              </a:pPr>
              <a:t>‹#›</a:t>
            </a:fld>
            <a:endParaRPr lang="en-US"/>
          </a:p>
        </p:txBody>
      </p:sp>
    </p:spTree>
    <p:extLst>
      <p:ext uri="{BB962C8B-B14F-4D97-AF65-F5344CB8AC3E}">
        <p14:creationId xmlns:p14="http://schemas.microsoft.com/office/powerpoint/2010/main" val="243362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74FEF4-B66D-8844-81D2-C718E0B28C4C}" type="slidenum">
              <a:rPr lang="en-US"/>
              <a:pPr>
                <a:defRPr/>
              </a:pPr>
              <a:t>‹#›</a:t>
            </a:fld>
            <a:endParaRPr lang="en-US"/>
          </a:p>
        </p:txBody>
      </p:sp>
    </p:spTree>
    <p:extLst>
      <p:ext uri="{BB962C8B-B14F-4D97-AF65-F5344CB8AC3E}">
        <p14:creationId xmlns:p14="http://schemas.microsoft.com/office/powerpoint/2010/main" val="38140940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880BD4-6115-5C4F-B816-3D2B0651A36A}" type="slidenum">
              <a:rPr lang="en-US"/>
              <a:pPr>
                <a:defRPr/>
              </a:pPr>
              <a:t>‹#›</a:t>
            </a:fld>
            <a:endParaRPr lang="en-US"/>
          </a:p>
        </p:txBody>
      </p:sp>
    </p:spTree>
    <p:extLst>
      <p:ext uri="{BB962C8B-B14F-4D97-AF65-F5344CB8AC3E}">
        <p14:creationId xmlns:p14="http://schemas.microsoft.com/office/powerpoint/2010/main" val="37091482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687077-E7F5-D243-B6CE-B3F900E92A3E}" type="slidenum">
              <a:rPr lang="en-US"/>
              <a:pPr>
                <a:defRPr/>
              </a:pPr>
              <a:t>‹#›</a:t>
            </a:fld>
            <a:endParaRPr lang="en-US"/>
          </a:p>
        </p:txBody>
      </p:sp>
    </p:spTree>
    <p:extLst>
      <p:ext uri="{BB962C8B-B14F-4D97-AF65-F5344CB8AC3E}">
        <p14:creationId xmlns:p14="http://schemas.microsoft.com/office/powerpoint/2010/main" val="1883033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7B9B29-9217-024D-9475-E8BEB9952E56}" type="slidenum">
              <a:rPr lang="en-US"/>
              <a:pPr>
                <a:defRPr/>
              </a:pPr>
              <a:t>‹#›</a:t>
            </a:fld>
            <a:endParaRPr lang="en-US"/>
          </a:p>
        </p:txBody>
      </p:sp>
    </p:spTree>
    <p:extLst>
      <p:ext uri="{BB962C8B-B14F-4D97-AF65-F5344CB8AC3E}">
        <p14:creationId xmlns:p14="http://schemas.microsoft.com/office/powerpoint/2010/main" val="4068505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A0CA51-BE4B-5842-8120-1976BF36A37D}" type="slidenum">
              <a:rPr lang="en-US"/>
              <a:pPr>
                <a:defRPr/>
              </a:pPr>
              <a:t>‹#›</a:t>
            </a:fld>
            <a:endParaRPr lang="en-US"/>
          </a:p>
        </p:txBody>
      </p:sp>
    </p:spTree>
    <p:extLst>
      <p:ext uri="{BB962C8B-B14F-4D97-AF65-F5344CB8AC3E}">
        <p14:creationId xmlns:p14="http://schemas.microsoft.com/office/powerpoint/2010/main" val="2320471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76A241-EDD0-3A4A-A3D4-A1FEE9052E3F}" type="slidenum">
              <a:rPr lang="en-US"/>
              <a:pPr>
                <a:defRPr/>
              </a:pPr>
              <a:t>‹#›</a:t>
            </a:fld>
            <a:endParaRPr lang="en-US"/>
          </a:p>
        </p:txBody>
      </p:sp>
    </p:spTree>
    <p:extLst>
      <p:ext uri="{BB962C8B-B14F-4D97-AF65-F5344CB8AC3E}">
        <p14:creationId xmlns:p14="http://schemas.microsoft.com/office/powerpoint/2010/main" val="2061441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D34B5E-18DC-2149-AC7F-81C5303DB783}" type="slidenum">
              <a:rPr lang="en-US"/>
              <a:pPr>
                <a:defRPr/>
              </a:pPr>
              <a:t>‹#›</a:t>
            </a:fld>
            <a:endParaRPr lang="en-US"/>
          </a:p>
        </p:txBody>
      </p:sp>
    </p:spTree>
    <p:extLst>
      <p:ext uri="{BB962C8B-B14F-4D97-AF65-F5344CB8AC3E}">
        <p14:creationId xmlns:p14="http://schemas.microsoft.com/office/powerpoint/2010/main" val="2906702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8900CC-D7FB-944A-9377-E647DF615138}" type="slidenum">
              <a:rPr lang="en-US"/>
              <a:pPr>
                <a:defRPr/>
              </a:pPr>
              <a:t>‹#›</a:t>
            </a:fld>
            <a:endParaRPr lang="en-US"/>
          </a:p>
        </p:txBody>
      </p:sp>
    </p:spTree>
    <p:extLst>
      <p:ext uri="{BB962C8B-B14F-4D97-AF65-F5344CB8AC3E}">
        <p14:creationId xmlns:p14="http://schemas.microsoft.com/office/powerpoint/2010/main" val="347712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123344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AE56E1-C839-DC4C-81A4-12C0D67173F6}" type="slidenum">
              <a:rPr lang="en-US"/>
              <a:pPr>
                <a:defRPr/>
              </a:pPr>
              <a:t>‹#›</a:t>
            </a:fld>
            <a:endParaRPr lang="en-US"/>
          </a:p>
        </p:txBody>
      </p:sp>
    </p:spTree>
    <p:extLst>
      <p:ext uri="{BB962C8B-B14F-4D97-AF65-F5344CB8AC3E}">
        <p14:creationId xmlns:p14="http://schemas.microsoft.com/office/powerpoint/2010/main" val="2358549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85BC1-AB34-1A4D-ABE5-4720F6173650}" type="slidenum">
              <a:rPr lang="en-US"/>
              <a:pPr>
                <a:defRPr/>
              </a:pPr>
              <a:t>‹#›</a:t>
            </a:fld>
            <a:endParaRPr lang="en-US"/>
          </a:p>
        </p:txBody>
      </p:sp>
    </p:spTree>
    <p:extLst>
      <p:ext uri="{BB962C8B-B14F-4D97-AF65-F5344CB8AC3E}">
        <p14:creationId xmlns:p14="http://schemas.microsoft.com/office/powerpoint/2010/main" val="3862787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60F1D-CA70-C04F-B69C-6E5290330C0F}" type="slidenum">
              <a:rPr lang="en-US"/>
              <a:pPr>
                <a:defRPr/>
              </a:pPr>
              <a:t>‹#›</a:t>
            </a:fld>
            <a:endParaRPr lang="en-US"/>
          </a:p>
        </p:txBody>
      </p:sp>
    </p:spTree>
    <p:extLst>
      <p:ext uri="{BB962C8B-B14F-4D97-AF65-F5344CB8AC3E}">
        <p14:creationId xmlns:p14="http://schemas.microsoft.com/office/powerpoint/2010/main" val="1611877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42528-C4D2-454F-AFE2-99916DD8D4F0}" type="slidenum">
              <a:rPr lang="en-US"/>
              <a:pPr>
                <a:defRPr/>
              </a:pPr>
              <a:t>‹#›</a:t>
            </a:fld>
            <a:endParaRPr lang="en-US"/>
          </a:p>
        </p:txBody>
      </p:sp>
    </p:spTree>
    <p:extLst>
      <p:ext uri="{BB962C8B-B14F-4D97-AF65-F5344CB8AC3E}">
        <p14:creationId xmlns:p14="http://schemas.microsoft.com/office/powerpoint/2010/main" val="1414908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67E79-8FF2-4143-A915-49BAF821000B}" type="slidenum">
              <a:rPr lang="en-US"/>
              <a:pPr>
                <a:defRPr/>
              </a:pPr>
              <a:t>‹#›</a:t>
            </a:fld>
            <a:endParaRPr lang="en-US"/>
          </a:p>
        </p:txBody>
      </p:sp>
    </p:spTree>
    <p:extLst>
      <p:ext uri="{BB962C8B-B14F-4D97-AF65-F5344CB8AC3E}">
        <p14:creationId xmlns:p14="http://schemas.microsoft.com/office/powerpoint/2010/main" val="37581248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2928C9-5D75-6E48-9CD7-4305E051894F}" type="slidenum">
              <a:rPr lang="en-US"/>
              <a:pPr>
                <a:defRPr/>
              </a:pPr>
              <a:t>‹#›</a:t>
            </a:fld>
            <a:endParaRPr lang="en-US"/>
          </a:p>
        </p:txBody>
      </p:sp>
    </p:spTree>
    <p:extLst>
      <p:ext uri="{BB962C8B-B14F-4D97-AF65-F5344CB8AC3E}">
        <p14:creationId xmlns:p14="http://schemas.microsoft.com/office/powerpoint/2010/main" val="20852175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0FE248-0D3C-EA4C-AD70-1B20DE23FB8F}" type="slidenum">
              <a:rPr lang="en-US"/>
              <a:pPr>
                <a:defRPr/>
              </a:pPr>
              <a:t>‹#›</a:t>
            </a:fld>
            <a:endParaRPr lang="en-US"/>
          </a:p>
        </p:txBody>
      </p:sp>
    </p:spTree>
    <p:extLst>
      <p:ext uri="{BB962C8B-B14F-4D97-AF65-F5344CB8AC3E}">
        <p14:creationId xmlns:p14="http://schemas.microsoft.com/office/powerpoint/2010/main" val="16625180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F19644-E618-7149-A24B-2E95350AC9CF}" type="slidenum">
              <a:rPr lang="en-US"/>
              <a:pPr>
                <a:defRPr/>
              </a:pPr>
              <a:t>‹#›</a:t>
            </a:fld>
            <a:endParaRPr lang="en-US"/>
          </a:p>
        </p:txBody>
      </p:sp>
    </p:spTree>
    <p:extLst>
      <p:ext uri="{BB962C8B-B14F-4D97-AF65-F5344CB8AC3E}">
        <p14:creationId xmlns:p14="http://schemas.microsoft.com/office/powerpoint/2010/main" val="1745352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D11754-C035-C34B-8EE0-B090974C29B6}" type="slidenum">
              <a:rPr lang="en-US"/>
              <a:pPr>
                <a:defRPr/>
              </a:pPr>
              <a:t>‹#›</a:t>
            </a:fld>
            <a:endParaRPr lang="en-US"/>
          </a:p>
        </p:txBody>
      </p:sp>
    </p:spTree>
    <p:extLst>
      <p:ext uri="{BB962C8B-B14F-4D97-AF65-F5344CB8AC3E}">
        <p14:creationId xmlns:p14="http://schemas.microsoft.com/office/powerpoint/2010/main" val="22028377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5DC67D-94F0-CB45-AB1B-450BB2750AC2}" type="slidenum">
              <a:rPr lang="en-US"/>
              <a:pPr>
                <a:defRPr/>
              </a:pPr>
              <a:t>‹#›</a:t>
            </a:fld>
            <a:endParaRPr lang="en-US"/>
          </a:p>
        </p:txBody>
      </p:sp>
    </p:spTree>
    <p:extLst>
      <p:ext uri="{BB962C8B-B14F-4D97-AF65-F5344CB8AC3E}">
        <p14:creationId xmlns:p14="http://schemas.microsoft.com/office/powerpoint/2010/main" val="3173396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1565661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651F66-44B9-F244-9CA2-26C8A294D8A0}" type="slidenum">
              <a:rPr lang="en-US"/>
              <a:pPr>
                <a:defRPr/>
              </a:pPr>
              <a:t>‹#›</a:t>
            </a:fld>
            <a:endParaRPr lang="en-US"/>
          </a:p>
        </p:txBody>
      </p:sp>
    </p:spTree>
    <p:extLst>
      <p:ext uri="{BB962C8B-B14F-4D97-AF65-F5344CB8AC3E}">
        <p14:creationId xmlns:p14="http://schemas.microsoft.com/office/powerpoint/2010/main" val="39721873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56947-9626-8C48-960E-F0EE7023DADE}" type="slidenum">
              <a:rPr lang="en-US"/>
              <a:pPr>
                <a:defRPr/>
              </a:pPr>
              <a:t>‹#›</a:t>
            </a:fld>
            <a:endParaRPr lang="en-US"/>
          </a:p>
        </p:txBody>
      </p:sp>
    </p:spTree>
    <p:extLst>
      <p:ext uri="{BB962C8B-B14F-4D97-AF65-F5344CB8AC3E}">
        <p14:creationId xmlns:p14="http://schemas.microsoft.com/office/powerpoint/2010/main" val="577679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D59B0F8-4CA7-1847-B5BB-2B86E600C251}" type="slidenum">
              <a:rPr lang="en-US"/>
              <a:pPr>
                <a:defRPr/>
              </a:pPr>
              <a:t>‹#›</a:t>
            </a:fld>
            <a:endParaRPr lang="en-US"/>
          </a:p>
        </p:txBody>
      </p:sp>
    </p:spTree>
    <p:extLst>
      <p:ext uri="{BB962C8B-B14F-4D97-AF65-F5344CB8AC3E}">
        <p14:creationId xmlns:p14="http://schemas.microsoft.com/office/powerpoint/2010/main" val="3698031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30639-C478-8344-8E9B-D373F20E2B80}" type="slidenum">
              <a:rPr lang="en-US"/>
              <a:pPr>
                <a:defRPr/>
              </a:pPr>
              <a:t>‹#›</a:t>
            </a:fld>
            <a:endParaRPr lang="en-US"/>
          </a:p>
        </p:txBody>
      </p:sp>
    </p:spTree>
    <p:extLst>
      <p:ext uri="{BB962C8B-B14F-4D97-AF65-F5344CB8AC3E}">
        <p14:creationId xmlns:p14="http://schemas.microsoft.com/office/powerpoint/2010/main" val="19489809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8C9FBD-CAC3-BD41-9E09-DE7B9A8CC091}" type="slidenum">
              <a:rPr lang="en-US"/>
              <a:pPr>
                <a:defRPr/>
              </a:pPr>
              <a:t>‹#›</a:t>
            </a:fld>
            <a:endParaRPr lang="en-US"/>
          </a:p>
        </p:txBody>
      </p:sp>
    </p:spTree>
    <p:extLst>
      <p:ext uri="{BB962C8B-B14F-4D97-AF65-F5344CB8AC3E}">
        <p14:creationId xmlns:p14="http://schemas.microsoft.com/office/powerpoint/2010/main" val="8655662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058A7DA-CED1-684D-BE44-0B105F4FE28F}" type="slidenum">
              <a:rPr lang="en-US"/>
              <a:pPr>
                <a:defRPr/>
              </a:pPr>
              <a:t>‹#›</a:t>
            </a:fld>
            <a:endParaRPr lang="en-US"/>
          </a:p>
        </p:txBody>
      </p:sp>
    </p:spTree>
    <p:extLst>
      <p:ext uri="{BB962C8B-B14F-4D97-AF65-F5344CB8AC3E}">
        <p14:creationId xmlns:p14="http://schemas.microsoft.com/office/powerpoint/2010/main" val="31713188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E12EEB7-3104-2C45-9BF0-94F259E8C019}" type="slidenum">
              <a:rPr lang="en-US"/>
              <a:pPr>
                <a:defRPr/>
              </a:pPr>
              <a:t>‹#›</a:t>
            </a:fld>
            <a:endParaRPr lang="en-US"/>
          </a:p>
        </p:txBody>
      </p:sp>
    </p:spTree>
    <p:extLst>
      <p:ext uri="{BB962C8B-B14F-4D97-AF65-F5344CB8AC3E}">
        <p14:creationId xmlns:p14="http://schemas.microsoft.com/office/powerpoint/2010/main" val="22297497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89EAD61-CB09-8E40-928B-34F62EBDE9DC}" type="slidenum">
              <a:rPr lang="en-US"/>
              <a:pPr>
                <a:defRPr/>
              </a:pPr>
              <a:t>‹#›</a:t>
            </a:fld>
            <a:endParaRPr lang="en-US"/>
          </a:p>
        </p:txBody>
      </p:sp>
    </p:spTree>
    <p:extLst>
      <p:ext uri="{BB962C8B-B14F-4D97-AF65-F5344CB8AC3E}">
        <p14:creationId xmlns:p14="http://schemas.microsoft.com/office/powerpoint/2010/main" val="5108505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174FA2-DE6C-3348-BC9D-D3A8996826A2}" type="slidenum">
              <a:rPr lang="en-US"/>
              <a:pPr>
                <a:defRPr/>
              </a:pPr>
              <a:t>‹#›</a:t>
            </a:fld>
            <a:endParaRPr lang="en-US"/>
          </a:p>
        </p:txBody>
      </p:sp>
    </p:spTree>
    <p:extLst>
      <p:ext uri="{BB962C8B-B14F-4D97-AF65-F5344CB8AC3E}">
        <p14:creationId xmlns:p14="http://schemas.microsoft.com/office/powerpoint/2010/main" val="28383222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C9AB04-C387-1442-BE27-C102E745C1D5}" type="slidenum">
              <a:rPr lang="en-US"/>
              <a:pPr>
                <a:defRPr/>
              </a:pPr>
              <a:t>‹#›</a:t>
            </a:fld>
            <a:endParaRPr lang="en-US"/>
          </a:p>
        </p:txBody>
      </p:sp>
    </p:spTree>
    <p:extLst>
      <p:ext uri="{BB962C8B-B14F-4D97-AF65-F5344CB8AC3E}">
        <p14:creationId xmlns:p14="http://schemas.microsoft.com/office/powerpoint/2010/main" val="404844641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3642704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F53915-A47D-9943-98B0-306096F5B1B8}" type="slidenum">
              <a:rPr lang="en-US"/>
              <a:pPr>
                <a:defRPr/>
              </a:pPr>
              <a:t>‹#›</a:t>
            </a:fld>
            <a:endParaRPr lang="en-US"/>
          </a:p>
        </p:txBody>
      </p:sp>
    </p:spTree>
    <p:extLst>
      <p:ext uri="{BB962C8B-B14F-4D97-AF65-F5344CB8AC3E}">
        <p14:creationId xmlns:p14="http://schemas.microsoft.com/office/powerpoint/2010/main" val="222465738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5913C0-8F02-2A47-BD3F-B767D6EDEB0C}" type="slidenum">
              <a:rPr lang="en-US"/>
              <a:pPr>
                <a:defRPr/>
              </a:pPr>
              <a:t>‹#›</a:t>
            </a:fld>
            <a:endParaRPr lang="en-US"/>
          </a:p>
        </p:txBody>
      </p:sp>
    </p:spTree>
    <p:extLst>
      <p:ext uri="{BB962C8B-B14F-4D97-AF65-F5344CB8AC3E}">
        <p14:creationId xmlns:p14="http://schemas.microsoft.com/office/powerpoint/2010/main" val="22555920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20E18D1-33C3-B049-9BAC-F889905949BB}" type="slidenum">
              <a:rPr lang="en-US"/>
              <a:pPr>
                <a:defRPr/>
              </a:pPr>
              <a:t>‹#›</a:t>
            </a:fld>
            <a:endParaRPr lang="en-US"/>
          </a:p>
        </p:txBody>
      </p:sp>
    </p:spTree>
    <p:extLst>
      <p:ext uri="{BB962C8B-B14F-4D97-AF65-F5344CB8AC3E}">
        <p14:creationId xmlns:p14="http://schemas.microsoft.com/office/powerpoint/2010/main" val="300576258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2B4F8E-5FD8-7148-9B47-E34537BAC5C0}" type="slidenum">
              <a:rPr lang="en-US"/>
              <a:pPr>
                <a:defRPr/>
              </a:pPr>
              <a:t>‹#›</a:t>
            </a:fld>
            <a:endParaRPr lang="en-US"/>
          </a:p>
        </p:txBody>
      </p:sp>
    </p:spTree>
    <p:extLst>
      <p:ext uri="{BB962C8B-B14F-4D97-AF65-F5344CB8AC3E}">
        <p14:creationId xmlns:p14="http://schemas.microsoft.com/office/powerpoint/2010/main" val="20557691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5D7FF-0BD1-6F4E-B658-4B23AC88C890}" type="slidenum">
              <a:rPr lang="en-US"/>
              <a:pPr>
                <a:defRPr/>
              </a:pPr>
              <a:t>‹#›</a:t>
            </a:fld>
            <a:endParaRPr lang="en-US"/>
          </a:p>
        </p:txBody>
      </p:sp>
    </p:spTree>
    <p:extLst>
      <p:ext uri="{BB962C8B-B14F-4D97-AF65-F5344CB8AC3E}">
        <p14:creationId xmlns:p14="http://schemas.microsoft.com/office/powerpoint/2010/main" val="404983534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119BB-FEEF-5846-99E7-43BE3D129A8D}" type="slidenum">
              <a:rPr lang="en-US"/>
              <a:pPr>
                <a:defRPr/>
              </a:pPr>
              <a:t>‹#›</a:t>
            </a:fld>
            <a:endParaRPr lang="en-US"/>
          </a:p>
        </p:txBody>
      </p:sp>
    </p:spTree>
    <p:extLst>
      <p:ext uri="{BB962C8B-B14F-4D97-AF65-F5344CB8AC3E}">
        <p14:creationId xmlns:p14="http://schemas.microsoft.com/office/powerpoint/2010/main" val="372931939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56EEE4-73E8-7D4C-B3E8-B8D5E7081215}" type="slidenum">
              <a:rPr lang="en-US"/>
              <a:pPr>
                <a:defRPr/>
              </a:pPr>
              <a:t>‹#›</a:t>
            </a:fld>
            <a:endParaRPr lang="en-US"/>
          </a:p>
        </p:txBody>
      </p:sp>
    </p:spTree>
    <p:extLst>
      <p:ext uri="{BB962C8B-B14F-4D97-AF65-F5344CB8AC3E}">
        <p14:creationId xmlns:p14="http://schemas.microsoft.com/office/powerpoint/2010/main" val="151563528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2AEF40-CB61-CC40-BE16-B141B1D21F9D}" type="slidenum">
              <a:rPr lang="en-US"/>
              <a:pPr>
                <a:defRPr/>
              </a:pPr>
              <a:t>‹#›</a:t>
            </a:fld>
            <a:endParaRPr lang="en-US"/>
          </a:p>
        </p:txBody>
      </p:sp>
    </p:spTree>
    <p:extLst>
      <p:ext uri="{BB962C8B-B14F-4D97-AF65-F5344CB8AC3E}">
        <p14:creationId xmlns:p14="http://schemas.microsoft.com/office/powerpoint/2010/main" val="48574134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6CAF8B-F266-8242-9CA6-4E6365AC501E}" type="slidenum">
              <a:rPr lang="en-US"/>
              <a:pPr>
                <a:defRPr/>
              </a:pPr>
              <a:t>‹#›</a:t>
            </a:fld>
            <a:endParaRPr lang="en-US"/>
          </a:p>
        </p:txBody>
      </p:sp>
    </p:spTree>
    <p:extLst>
      <p:ext uri="{BB962C8B-B14F-4D97-AF65-F5344CB8AC3E}">
        <p14:creationId xmlns:p14="http://schemas.microsoft.com/office/powerpoint/2010/main" val="395700927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F4CC565-DB06-9A4E-BF40-F121413FE274}" type="datetimeFigureOut">
              <a:rPr lang="en-US"/>
              <a:pPr>
                <a:defRPr/>
              </a:pPr>
              <a:t>4/9/26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0CEA84-2EB6-954B-9684-A82146FDA016}" type="slidenum">
              <a:rPr lang="en-US"/>
              <a:pPr>
                <a:defRPr/>
              </a:pPr>
              <a:t>‹#›</a:t>
            </a:fld>
            <a:endParaRPr lang="en-US"/>
          </a:p>
        </p:txBody>
      </p:sp>
    </p:spTree>
    <p:extLst>
      <p:ext uri="{BB962C8B-B14F-4D97-AF65-F5344CB8AC3E}">
        <p14:creationId xmlns:p14="http://schemas.microsoft.com/office/powerpoint/2010/main" val="137183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35841222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0649A5F-378F-A947-8F35-94EEAB608D60}" type="datetimeFigureOut">
              <a:rPr lang="en-US"/>
              <a:pPr>
                <a:defRPr/>
              </a:pPr>
              <a:t>4/9/26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9D2498-9F91-8941-8319-3BCBBE95DF11}" type="slidenum">
              <a:rPr lang="en-US"/>
              <a:pPr>
                <a:defRPr/>
              </a:pPr>
              <a:t>‹#›</a:t>
            </a:fld>
            <a:endParaRPr lang="en-US"/>
          </a:p>
        </p:txBody>
      </p:sp>
    </p:spTree>
    <p:extLst>
      <p:ext uri="{BB962C8B-B14F-4D97-AF65-F5344CB8AC3E}">
        <p14:creationId xmlns:p14="http://schemas.microsoft.com/office/powerpoint/2010/main" val="27960564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0C0D094-8887-A54B-ABB1-5CC15C16C6F3}" type="datetimeFigureOut">
              <a:rPr lang="en-US"/>
              <a:pPr>
                <a:defRPr/>
              </a:pPr>
              <a:t>4/9/26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0F5500-E7A4-5645-BB39-A19A4E243A4C}" type="slidenum">
              <a:rPr lang="en-US"/>
              <a:pPr>
                <a:defRPr/>
              </a:pPr>
              <a:t>‹#›</a:t>
            </a:fld>
            <a:endParaRPr lang="en-US"/>
          </a:p>
        </p:txBody>
      </p:sp>
    </p:spTree>
    <p:extLst>
      <p:ext uri="{BB962C8B-B14F-4D97-AF65-F5344CB8AC3E}">
        <p14:creationId xmlns:p14="http://schemas.microsoft.com/office/powerpoint/2010/main" val="32460175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46D846-233E-A745-B4F8-E2D9799A9BEC}" type="datetimeFigureOut">
              <a:rPr lang="en-US"/>
              <a:pPr>
                <a:defRPr/>
              </a:pPr>
              <a:t>4/9/26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315465-0F9D-9C48-A65F-3EA5A7C50D3B}" type="slidenum">
              <a:rPr lang="en-US"/>
              <a:pPr>
                <a:defRPr/>
              </a:pPr>
              <a:t>‹#›</a:t>
            </a:fld>
            <a:endParaRPr lang="en-US"/>
          </a:p>
        </p:txBody>
      </p:sp>
    </p:spTree>
    <p:extLst>
      <p:ext uri="{BB962C8B-B14F-4D97-AF65-F5344CB8AC3E}">
        <p14:creationId xmlns:p14="http://schemas.microsoft.com/office/powerpoint/2010/main" val="25822464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03D216-3921-3B47-B820-05D4F0101A1C}" type="datetimeFigureOut">
              <a:rPr lang="en-US"/>
              <a:pPr>
                <a:defRPr/>
              </a:pPr>
              <a:t>4/9/26</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B19E51F-1733-114F-BAFF-71FC2D4AB33E}" type="slidenum">
              <a:rPr lang="en-US"/>
              <a:pPr>
                <a:defRPr/>
              </a:pPr>
              <a:t>‹#›</a:t>
            </a:fld>
            <a:endParaRPr lang="en-US"/>
          </a:p>
        </p:txBody>
      </p:sp>
    </p:spTree>
    <p:extLst>
      <p:ext uri="{BB962C8B-B14F-4D97-AF65-F5344CB8AC3E}">
        <p14:creationId xmlns:p14="http://schemas.microsoft.com/office/powerpoint/2010/main" val="7034005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CEF684D-8BBC-EA4C-A54C-250649952463}" type="datetimeFigureOut">
              <a:rPr lang="en-US"/>
              <a:pPr>
                <a:defRPr/>
              </a:pPr>
              <a:t>4/9/26</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6659EA6-B638-A344-8627-808F5CBCD10F}" type="slidenum">
              <a:rPr lang="en-US"/>
              <a:pPr>
                <a:defRPr/>
              </a:pPr>
              <a:t>‹#›</a:t>
            </a:fld>
            <a:endParaRPr lang="en-US"/>
          </a:p>
        </p:txBody>
      </p:sp>
    </p:spTree>
    <p:extLst>
      <p:ext uri="{BB962C8B-B14F-4D97-AF65-F5344CB8AC3E}">
        <p14:creationId xmlns:p14="http://schemas.microsoft.com/office/powerpoint/2010/main" val="10658185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1473B05-8F2B-1D45-B849-87E0C30A8812}" type="datetimeFigureOut">
              <a:rPr lang="en-US"/>
              <a:pPr>
                <a:defRPr/>
              </a:pPr>
              <a:t>4/9/26</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DB6D6A9-A5A9-FF40-BA0E-205BB00F800C}" type="slidenum">
              <a:rPr lang="en-US"/>
              <a:pPr>
                <a:defRPr/>
              </a:pPr>
              <a:t>‹#›</a:t>
            </a:fld>
            <a:endParaRPr lang="en-US"/>
          </a:p>
        </p:txBody>
      </p:sp>
    </p:spTree>
    <p:extLst>
      <p:ext uri="{BB962C8B-B14F-4D97-AF65-F5344CB8AC3E}">
        <p14:creationId xmlns:p14="http://schemas.microsoft.com/office/powerpoint/2010/main" val="12559252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8E8CC11-79E8-5748-BBD8-4B1E0FBB136B}" type="datetimeFigureOut">
              <a:rPr lang="en-US"/>
              <a:pPr>
                <a:defRPr/>
              </a:pPr>
              <a:t>4/9/26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7F3160-A21B-154D-B3C1-98E1BEEEE734}" type="slidenum">
              <a:rPr lang="en-US"/>
              <a:pPr>
                <a:defRPr/>
              </a:pPr>
              <a:t>‹#›</a:t>
            </a:fld>
            <a:endParaRPr lang="en-US"/>
          </a:p>
        </p:txBody>
      </p:sp>
    </p:spTree>
    <p:extLst>
      <p:ext uri="{BB962C8B-B14F-4D97-AF65-F5344CB8AC3E}">
        <p14:creationId xmlns:p14="http://schemas.microsoft.com/office/powerpoint/2010/main" val="13827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16B3EA7-D1E9-A74C-B558-AE6E58B0FCFC}" type="datetimeFigureOut">
              <a:rPr lang="en-US"/>
              <a:pPr>
                <a:defRPr/>
              </a:pPr>
              <a:t>4/9/26</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837B469-DF2A-2140-A609-73933F51D63E}" type="slidenum">
              <a:rPr lang="en-US"/>
              <a:pPr>
                <a:defRPr/>
              </a:pPr>
              <a:t>‹#›</a:t>
            </a:fld>
            <a:endParaRPr lang="en-US"/>
          </a:p>
        </p:txBody>
      </p:sp>
    </p:spTree>
    <p:extLst>
      <p:ext uri="{BB962C8B-B14F-4D97-AF65-F5344CB8AC3E}">
        <p14:creationId xmlns:p14="http://schemas.microsoft.com/office/powerpoint/2010/main" val="14246176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B4F19A9-E452-424E-A343-072B44B3AC9F}" type="datetimeFigureOut">
              <a:rPr lang="en-US"/>
              <a:pPr>
                <a:defRPr/>
              </a:pPr>
              <a:t>4/9/26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9A3090-A1E6-164D-9C90-DE84FAC976A9}" type="slidenum">
              <a:rPr lang="en-US"/>
              <a:pPr>
                <a:defRPr/>
              </a:pPr>
              <a:t>‹#›</a:t>
            </a:fld>
            <a:endParaRPr lang="en-US"/>
          </a:p>
        </p:txBody>
      </p:sp>
    </p:spTree>
    <p:extLst>
      <p:ext uri="{BB962C8B-B14F-4D97-AF65-F5344CB8AC3E}">
        <p14:creationId xmlns:p14="http://schemas.microsoft.com/office/powerpoint/2010/main" val="35607552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7AE8AE3-F2F1-2049-92AD-201AB12FCE89}" type="datetimeFigureOut">
              <a:rPr lang="en-US"/>
              <a:pPr>
                <a:defRPr/>
              </a:pPr>
              <a:t>4/9/26</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184891-4804-CF49-8165-0FC8808F582B}" type="slidenum">
              <a:rPr lang="en-US"/>
              <a:pPr>
                <a:defRPr/>
              </a:pPr>
              <a:t>‹#›</a:t>
            </a:fld>
            <a:endParaRPr lang="en-US"/>
          </a:p>
        </p:txBody>
      </p:sp>
    </p:spTree>
    <p:extLst>
      <p:ext uri="{BB962C8B-B14F-4D97-AF65-F5344CB8AC3E}">
        <p14:creationId xmlns:p14="http://schemas.microsoft.com/office/powerpoint/2010/main" val="364929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12.xml"/><Relationship Id="rId4" Type="http://schemas.openxmlformats.org/officeDocument/2006/relationships/slideLayout" Target="../slideLayouts/slideLayout7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13.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4.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5.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6.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9.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6" Type="http://schemas.openxmlformats.org/officeDocument/2006/relationships/image" Target="../media/image5.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4.png"/><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20.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1.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2.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3.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4.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6.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jpe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7.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4" Type="http://schemas.openxmlformats.org/officeDocument/2006/relationships/image" Target="../media/image2.jpeg"/></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9.xml"/><Relationship Id="rId1" Type="http://schemas.openxmlformats.org/officeDocument/2006/relationships/slideLayout" Target="../slideLayouts/slideLayout2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7.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30.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image" Target="../media/image8.png"/></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1.xml"/><Relationship Id="rId1" Type="http://schemas.openxmlformats.org/officeDocument/2006/relationships/slideLayout" Target="../slideLayouts/slideLayout262.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2.xml"/><Relationship Id="rId1" Type="http://schemas.openxmlformats.org/officeDocument/2006/relationships/slideLayout" Target="../slideLayouts/slideLayout26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0.jpe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4.xml"/><Relationship Id="rId2" Type="http://schemas.openxmlformats.org/officeDocument/2006/relationships/slideLayout" Target="../slideLayouts/slideLayout278.xml"/><Relationship Id="rId16" Type="http://schemas.openxmlformats.org/officeDocument/2006/relationships/image" Target="../media/image13.png"/><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5" Type="http://schemas.openxmlformats.org/officeDocument/2006/relationships/image" Target="../media/image12.png"/><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 Id="rId14" Type="http://schemas.openxmlformats.org/officeDocument/2006/relationships/image" Target="../media/image11.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5.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314.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5" Type="http://schemas.openxmlformats.org/officeDocument/2006/relationships/theme" Target="../theme/theme37.xml"/><Relationship Id="rId4" Type="http://schemas.openxmlformats.org/officeDocument/2006/relationships/slideLayout" Target="../slideLayouts/slideLayout31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theme" Target="../theme/theme39.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40.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34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42.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43.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image" Target="../media/image1.jpeg"/><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44.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45.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46.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406.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48.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1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slideLayout" Target="../slideLayouts/slideLayout431.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slideLayout" Target="../slideLayouts/slideLayout430.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theme" Target="../theme/theme5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35" r:id="rId1"/>
    <p:sldLayoutId id="2147487228" r:id="rId2"/>
    <p:sldLayoutId id="2147487229" r:id="rId3"/>
    <p:sldLayoutId id="2147487230" r:id="rId4"/>
    <p:sldLayoutId id="2147487231" r:id="rId5"/>
    <p:sldLayoutId id="2147487232" r:id="rId6"/>
    <p:sldLayoutId id="2147487233" r:id="rId7"/>
    <p:sldLayoutId id="2147487234" r:id="rId8"/>
    <p:sldLayoutId id="2147487235" r:id="rId9"/>
    <p:sldLayoutId id="2147487236" r:id="rId10"/>
    <p:sldLayoutId id="21474872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B3F6C169-3E6E-D04E-A067-A4304DD915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85" r:id="rId1"/>
    <p:sldLayoutId id="2147487286" r:id="rId2"/>
    <p:sldLayoutId id="2147487287" r:id="rId3"/>
    <p:sldLayoutId id="2147487288" r:id="rId4"/>
    <p:sldLayoutId id="2147487289" r:id="rId5"/>
    <p:sldLayoutId id="2147487290" r:id="rId6"/>
    <p:sldLayoutId id="2147487291" r:id="rId7"/>
    <p:sldLayoutId id="2147487292" r:id="rId8"/>
    <p:sldLayoutId id="2147487293" r:id="rId9"/>
    <p:sldLayoutId id="2147487294" r:id="rId10"/>
    <p:sldLayoutId id="2147487295" r:id="rId11"/>
    <p:sldLayoutId id="2147487296" r:id="rId12"/>
    <p:sldLayoutId id="2147487297"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F60AC5AF-64F0-574E-84CD-3883DAE795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99"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C6DE047-0BD2-ED40-90D9-199F1EA304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9" r:id="rId1"/>
    <p:sldLayoutId id="2147487340" r:id="rId2"/>
    <p:sldLayoutId id="2147487341" r:id="rId3"/>
    <p:sldLayoutId id="2147487300"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52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952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52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52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B1E467CF-CA63-9A48-8FEE-17B7F5CEEC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42" r:id="rId1"/>
    <p:sldLayoutId id="2147487343" r:id="rId2"/>
    <p:sldLayoutId id="2147487344" r:id="rId3"/>
    <p:sldLayoutId id="2147487345" r:id="rId4"/>
    <p:sldLayoutId id="2147487346" r:id="rId5"/>
    <p:sldLayoutId id="2147487347" r:id="rId6"/>
    <p:sldLayoutId id="2147487348" r:id="rId7"/>
    <p:sldLayoutId id="2147487349" r:id="rId8"/>
    <p:sldLayoutId id="2147487350" r:id="rId9"/>
    <p:sldLayoutId id="214748735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D243D01-DB85-A24F-ABD1-90F2D75E6855}" type="datetimeFigureOut">
              <a:rPr lang="en-US"/>
              <a:pPr>
                <a:defRPr/>
              </a:pPr>
              <a:t>4/9/26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361D9873-6441-BC42-B441-CF0C34447B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53" r:id="rId1"/>
    <p:sldLayoutId id="2147487354" r:id="rId2"/>
    <p:sldLayoutId id="2147487355" r:id="rId3"/>
    <p:sldLayoutId id="2147487356" r:id="rId4"/>
    <p:sldLayoutId id="2147487357" r:id="rId5"/>
    <p:sldLayoutId id="2147487358" r:id="rId6"/>
    <p:sldLayoutId id="2147487359" r:id="rId7"/>
    <p:sldLayoutId id="2147487360" r:id="rId8"/>
    <p:sldLayoutId id="2147487361" r:id="rId9"/>
    <p:sldLayoutId id="2147487362" r:id="rId10"/>
    <p:sldLayoutId id="214748736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132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944D86E9-A51B-C947-82C7-89AE9E975378}" type="datetimeFigureOut">
              <a:rPr lang="en-US"/>
              <a:pPr>
                <a:defRPr/>
              </a:pPr>
              <a:t>4/9/26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F9EB7082-85C5-8C41-B6A0-3555365E81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75" r:id="rId1"/>
    <p:sldLayoutId id="2147487376" r:id="rId2"/>
    <p:sldLayoutId id="2147487377" r:id="rId3"/>
    <p:sldLayoutId id="2147487378" r:id="rId4"/>
    <p:sldLayoutId id="2147487379" r:id="rId5"/>
    <p:sldLayoutId id="2147487380" r:id="rId6"/>
    <p:sldLayoutId id="2147487381" r:id="rId7"/>
    <p:sldLayoutId id="2147487382" r:id="rId8"/>
    <p:sldLayoutId id="2147487383" r:id="rId9"/>
    <p:sldLayoutId id="2147487384" r:id="rId10"/>
    <p:sldLayoutId id="2147487385" r:id="rId11"/>
  </p:sldLayoutIdLst>
  <p:txStyles>
    <p:titleStyle>
      <a:lvl1pPr algn="ctr" defTabSz="457200" rtl="0" eaLnBrk="0" fontAlgn="base" hangingPunct="0">
        <a:spcBef>
          <a:spcPct val="0"/>
        </a:spcBef>
        <a:spcAft>
          <a:spcPct val="0"/>
        </a:spcAft>
        <a:defRPr sz="4400" kern="1200">
          <a:solidFill>
            <a:schemeClr val="bg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bg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3180D93-86AD-F144-A05D-3FBB4BAA6C67}" type="slidenum">
              <a:rPr lang="en-US"/>
              <a:pPr>
                <a:defRPr/>
              </a:pPr>
              <a:t>‹#›</a:t>
            </a:fld>
            <a:endParaRPr lang="en-US"/>
          </a:p>
        </p:txBody>
      </p:sp>
      <p:pic>
        <p:nvPicPr>
          <p:cNvPr id="1566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97" r:id="rId1"/>
    <p:sldLayoutId id="2147487301" r:id="rId2"/>
    <p:sldLayoutId id="2147487302" r:id="rId3"/>
    <p:sldLayoutId id="2147487303" r:id="rId4"/>
    <p:sldLayoutId id="2147487304" r:id="rId5"/>
    <p:sldLayoutId id="2147487305" r:id="rId6"/>
    <p:sldLayoutId id="2147487306" r:id="rId7"/>
    <p:sldLayoutId id="2147487307" r:id="rId8"/>
    <p:sldLayoutId id="2147487308" r:id="rId9"/>
    <p:sldLayoutId id="2147487309" r:id="rId10"/>
    <p:sldLayoutId id="214748731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322" r:id="rId1"/>
    <p:sldLayoutId id="2147487409" r:id="rId2"/>
    <p:sldLayoutId id="2147487410" r:id="rId3"/>
    <p:sldLayoutId id="2147487411" r:id="rId4"/>
    <p:sldLayoutId id="2147487412" r:id="rId5"/>
    <p:sldLayoutId id="2147487413" r:id="rId6"/>
    <p:sldLayoutId id="2147487414" r:id="rId7"/>
    <p:sldLayoutId id="2147487415" r:id="rId8"/>
    <p:sldLayoutId id="2147487416" r:id="rId9"/>
    <p:sldLayoutId id="2147487417" r:id="rId10"/>
    <p:sldLayoutId id="21474874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04802"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204803"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3D04D8D9-7FA3-A741-8394-0DAF8E014FA2}" type="slidenum">
              <a:rPr lang="en-US"/>
              <a:pPr>
                <a:defRPr/>
              </a:pPr>
              <a:t>‹#›</a:t>
            </a:fld>
            <a:endParaRPr lang="en-US"/>
          </a:p>
        </p:txBody>
      </p:sp>
      <p:sp>
        <p:nvSpPr>
          <p:cNvPr id="204807"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19" r:id="rId1"/>
    <p:sldLayoutId id="2147487323" r:id="rId2"/>
    <p:sldLayoutId id="2147487324" r:id="rId3"/>
    <p:sldLayoutId id="2147487325" r:id="rId4"/>
    <p:sldLayoutId id="2147487326" r:id="rId5"/>
    <p:sldLayoutId id="2147487327" r:id="rId6"/>
    <p:sldLayoutId id="2147487328" r:id="rId7"/>
    <p:sldLayoutId id="2147487329" r:id="rId8"/>
    <p:sldLayoutId id="2147487330" r:id="rId9"/>
    <p:sldLayoutId id="2147487331" r:id="rId10"/>
    <p:sldLayoutId id="2147487332" r:id="rId11"/>
    <p:sldLayoutId id="2147487333" r:id="rId12"/>
    <p:sldLayoutId id="2147487334"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latin typeface="Arial" charset="0"/>
                <a:cs typeface="Arial" charset="0"/>
              </a:defRPr>
            </a:lvl1pPr>
          </a:lstStyle>
          <a:p>
            <a:pPr>
              <a:defRPr/>
            </a:pPr>
            <a:fld id="{259F6E0F-FDBB-3B41-BEDE-F7CDE7A6B0F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20" r:id="rId1"/>
    <p:sldLayoutId id="2147487421" r:id="rId2"/>
    <p:sldLayoutId id="2147487422" r:id="rId3"/>
    <p:sldLayoutId id="2147487423" r:id="rId4"/>
    <p:sldLayoutId id="2147487424" r:id="rId5"/>
    <p:sldLayoutId id="2147487425" r:id="rId6"/>
    <p:sldLayoutId id="2147487426" r:id="rId7"/>
    <p:sldLayoutId id="2147487427" r:id="rId8"/>
    <p:sldLayoutId id="2147487428" r:id="rId9"/>
    <p:sldLayoutId id="2147487429" r:id="rId10"/>
    <p:sldLayoutId id="2147487430" r:id="rId11"/>
    <p:sldLayoutId id="214748743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38" r:id="rId1"/>
    <p:sldLayoutId id="2147487239" r:id="rId2"/>
    <p:sldLayoutId id="2147487240" r:id="rId3"/>
    <p:sldLayoutId id="2147487241" r:id="rId4"/>
    <p:sldLayoutId id="2147487242" r:id="rId5"/>
    <p:sldLayoutId id="2147487243" r:id="rId6"/>
    <p:sldLayoutId id="2147487244" r:id="rId7"/>
    <p:sldLayoutId id="2147487245" r:id="rId8"/>
    <p:sldLayoutId id="2147487246" r:id="rId9"/>
    <p:sldLayoutId id="2147487247" r:id="rId10"/>
    <p:sldLayoutId id="21474872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975002537"/>
      </p:ext>
    </p:extLst>
  </p:cSld>
  <p:clrMap bg1="dk2" tx1="lt1" bg2="dk1" tx2="lt2" accent1="accent1" accent2="accent2" accent3="accent3" accent4="accent4" accent5="accent5" accent6="accent6" hlink="hlink" folHlink="folHlink"/>
  <p:sldLayoutIdLst>
    <p:sldLayoutId id="2147487433" r:id="rId1"/>
    <p:sldLayoutId id="2147487434" r:id="rId2"/>
    <p:sldLayoutId id="2147487435" r:id="rId3"/>
    <p:sldLayoutId id="2147487436" r:id="rId4"/>
    <p:sldLayoutId id="2147487437" r:id="rId5"/>
    <p:sldLayoutId id="2147487438" r:id="rId6"/>
    <p:sldLayoutId id="2147487439" r:id="rId7"/>
    <p:sldLayoutId id="2147487440" r:id="rId8"/>
    <p:sldLayoutId id="2147487441" r:id="rId9"/>
    <p:sldLayoutId id="2147487442" r:id="rId10"/>
    <p:sldLayoutId id="214748744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759373090"/>
      </p:ext>
    </p:extLst>
  </p:cSld>
  <p:clrMap bg1="lt1" tx1="dk1" bg2="lt2" tx2="dk2" accent1="accent1" accent2="accent2" accent3="accent3" accent4="accent4" accent5="accent5" accent6="accent6" hlink="hlink" folHlink="folHlink"/>
  <p:sldLayoutIdLst>
    <p:sldLayoutId id="2147487445" r:id="rId1"/>
    <p:sldLayoutId id="2147487446" r:id="rId2"/>
    <p:sldLayoutId id="2147487447" r:id="rId3"/>
    <p:sldLayoutId id="2147487448" r:id="rId4"/>
    <p:sldLayoutId id="2147487449" r:id="rId5"/>
    <p:sldLayoutId id="2147487450" r:id="rId6"/>
    <p:sldLayoutId id="2147487451" r:id="rId7"/>
    <p:sldLayoutId id="2147487452" r:id="rId8"/>
    <p:sldLayoutId id="2147487453" r:id="rId9"/>
    <p:sldLayoutId id="2147487454" r:id="rId10"/>
    <p:sldLayoutId id="2147487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0793468"/>
      </p:ext>
    </p:extLst>
  </p:cSld>
  <p:clrMap bg1="lt1" tx1="dk1" bg2="lt2" tx2="dk2" accent1="accent1" accent2="accent2" accent3="accent3" accent4="accent4" accent5="accent5" accent6="accent6" hlink="hlink" folHlink="folHlink"/>
  <p:sldLayoutIdLst>
    <p:sldLayoutId id="2147487457" r:id="rId1"/>
    <p:sldLayoutId id="2147487458" r:id="rId2"/>
    <p:sldLayoutId id="2147487459" r:id="rId3"/>
    <p:sldLayoutId id="2147487460" r:id="rId4"/>
    <p:sldLayoutId id="2147487461" r:id="rId5"/>
    <p:sldLayoutId id="2147487462" r:id="rId6"/>
    <p:sldLayoutId id="2147487463" r:id="rId7"/>
    <p:sldLayoutId id="2147487464" r:id="rId8"/>
    <p:sldLayoutId id="2147487465" r:id="rId9"/>
    <p:sldLayoutId id="2147487466" r:id="rId10"/>
    <p:sldLayoutId id="21474874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71061322"/>
      </p:ext>
    </p:extLst>
  </p:cSld>
  <p:clrMap bg1="lt1" tx1="dk1" bg2="lt2" tx2="dk2" accent1="accent1" accent2="accent2" accent3="accent3" accent4="accent4" accent5="accent5" accent6="accent6" hlink="hlink" folHlink="folHlink"/>
  <p:sldLayoutIdLst>
    <p:sldLayoutId id="2147487469" r:id="rId1"/>
    <p:sldLayoutId id="2147487470" r:id="rId2"/>
    <p:sldLayoutId id="2147487471" r:id="rId3"/>
    <p:sldLayoutId id="2147487472" r:id="rId4"/>
    <p:sldLayoutId id="2147487473" r:id="rId5"/>
    <p:sldLayoutId id="2147487474" r:id="rId6"/>
    <p:sldLayoutId id="2147487475" r:id="rId7"/>
    <p:sldLayoutId id="2147487476" r:id="rId8"/>
    <p:sldLayoutId id="2147487477" r:id="rId9"/>
    <p:sldLayoutId id="2147487478" r:id="rId10"/>
    <p:sldLayoutId id="21474874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19119548"/>
      </p:ext>
    </p:extLst>
  </p:cSld>
  <p:clrMap bg1="lt1" tx1="dk1" bg2="lt2" tx2="dk2" accent1="accent1" accent2="accent2" accent3="accent3" accent4="accent4" accent5="accent5" accent6="accent6" hlink="hlink" folHlink="folHlink"/>
  <p:sldLayoutIdLst>
    <p:sldLayoutId id="2147487481" r:id="rId1"/>
    <p:sldLayoutId id="2147487482" r:id="rId2"/>
    <p:sldLayoutId id="2147487483" r:id="rId3"/>
    <p:sldLayoutId id="2147487484" r:id="rId4"/>
    <p:sldLayoutId id="2147487485" r:id="rId5"/>
    <p:sldLayoutId id="2147487486" r:id="rId6"/>
    <p:sldLayoutId id="2147487487" r:id="rId7"/>
    <p:sldLayoutId id="2147487488" r:id="rId8"/>
    <p:sldLayoutId id="2147487489" r:id="rId9"/>
    <p:sldLayoutId id="2147487490" r:id="rId10"/>
    <p:sldLayoutId id="21474874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81710658"/>
      </p:ext>
    </p:extLst>
  </p:cSld>
  <p:clrMap bg1="lt1" tx1="dk1" bg2="lt2" tx2="dk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 id="2147487504" r:id="rId12"/>
    <p:sldLayoutId id="21474875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4/9/26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383615564"/>
      </p:ext>
    </p:extLst>
  </p:cSld>
  <p:clrMap bg1="lt1" tx1="dk1" bg2="lt2" tx2="dk2" accent1="accent1" accent2="accent2" accent3="accent3" accent4="accent4" accent5="accent5" accent6="accent6" hlink="hlink" folHlink="folHlink"/>
  <p:sldLayoutIdLst>
    <p:sldLayoutId id="2147487507" r:id="rId1"/>
    <p:sldLayoutId id="2147487508" r:id="rId2"/>
    <p:sldLayoutId id="2147487509" r:id="rId3"/>
    <p:sldLayoutId id="2147487510" r:id="rId4"/>
    <p:sldLayoutId id="2147487511" r:id="rId5"/>
    <p:sldLayoutId id="2147487512" r:id="rId6"/>
    <p:sldLayoutId id="2147487513" r:id="rId7"/>
    <p:sldLayoutId id="2147487514" r:id="rId8"/>
    <p:sldLayoutId id="2147487515" r:id="rId9"/>
    <p:sldLayoutId id="2147487516" r:id="rId10"/>
    <p:sldLayoutId id="214748751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388171"/>
      </p:ext>
    </p:extLst>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FC04DCC-253E-E549-9FE2-6968EA07FEDE}" type="slidenum">
              <a:rPr lang="en-GB"/>
              <a:pPr>
                <a:defRPr/>
              </a:pPr>
              <a:t>‹#›</a:t>
            </a:fld>
            <a:endParaRPr lang="en-GB"/>
          </a:p>
        </p:txBody>
      </p:sp>
    </p:spTree>
    <p:extLst>
      <p:ext uri="{BB962C8B-B14F-4D97-AF65-F5344CB8AC3E}">
        <p14:creationId xmlns:p14="http://schemas.microsoft.com/office/powerpoint/2010/main" val="3082682137"/>
      </p:ext>
    </p:extLst>
  </p:cSld>
  <p:clrMap bg1="lt1" tx1="dk1" bg2="lt2" tx2="dk2" accent1="accent1" accent2="accent2" accent3="accent3" accent4="accent4" accent5="accent5" accent6="accent6" hlink="hlink" folHlink="folHlink"/>
  <p:sldLayoutIdLst>
    <p:sldLayoutId id="2147487531" r:id="rId1"/>
    <p:sldLayoutId id="2147487532"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D3E77580-E963-A448-BFA2-2AB89066B996}" type="slidenum">
              <a:rPr lang="en-GB"/>
              <a:pPr>
                <a:defRPr/>
              </a:pPr>
              <a:t>‹#›</a:t>
            </a:fld>
            <a:endParaRPr lang="en-GB"/>
          </a:p>
        </p:txBody>
      </p:sp>
    </p:spTree>
    <p:extLst>
      <p:ext uri="{BB962C8B-B14F-4D97-AF65-F5344CB8AC3E}">
        <p14:creationId xmlns:p14="http://schemas.microsoft.com/office/powerpoint/2010/main" val="4132597109"/>
      </p:ext>
    </p:extLst>
  </p:cSld>
  <p:clrMap bg1="lt1" tx1="dk1" bg2="lt2" tx2="dk2" accent1="accent1" accent2="accent2" accent3="accent3" accent4="accent4" accent5="accent5" accent6="accent6" hlink="hlink" folHlink="folHlink"/>
  <p:sldLayoutIdLst>
    <p:sldLayoutId id="214748753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4505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609"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506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EB06386D-EEEC-A44B-AFDC-2C21A53DEF5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6" r:id="rId1"/>
    <p:sldLayoutId id="2147487249" r:id="rId2"/>
    <p:sldLayoutId id="2147487250" r:id="rId3"/>
    <p:sldLayoutId id="2147487251" r:id="rId4"/>
    <p:sldLayoutId id="2147487252" r:id="rId5"/>
    <p:sldLayoutId id="2147487253" r:id="rId6"/>
    <p:sldLayoutId id="2147487254" r:id="rId7"/>
    <p:sldLayoutId id="2147487255" r:id="rId8"/>
    <p:sldLayoutId id="2147487256" r:id="rId9"/>
    <p:sldLayoutId id="2147487257" r:id="rId10"/>
    <p:sldLayoutId id="2147487258" r:id="rId11"/>
    <p:sldLayoutId id="21474873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extLst>
      <p:ext uri="{BB962C8B-B14F-4D97-AF65-F5344CB8AC3E}">
        <p14:creationId xmlns:p14="http://schemas.microsoft.com/office/powerpoint/2010/main" val="1784970383"/>
      </p:ext>
    </p:extLst>
  </p:cSld>
  <p:clrMap bg1="dk2" tx1="lt1" bg2="dk1" tx2="lt2" accent1="accent1" accent2="accent2" accent3="accent3" accent4="accent4" accent5="accent5" accent6="accent6" hlink="hlink" folHlink="folHlink"/>
  <p:sldLayoutIdLst>
    <p:sldLayoutId id="2147487536" r:id="rId1"/>
    <p:sldLayoutId id="2147487537" r:id="rId2"/>
    <p:sldLayoutId id="2147487538" r:id="rId3"/>
    <p:sldLayoutId id="2147487539" r:id="rId4"/>
    <p:sldLayoutId id="2147487540" r:id="rId5"/>
    <p:sldLayoutId id="2147487541" r:id="rId6"/>
    <p:sldLayoutId id="2147487542" r:id="rId7"/>
    <p:sldLayoutId id="2147487543" r:id="rId8"/>
    <p:sldLayoutId id="2147487544" r:id="rId9"/>
    <p:sldLayoutId id="2147487545" r:id="rId10"/>
    <p:sldLayoutId id="2147487546"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5" tIns="45707" rIns="91415" bIns="45707" numCol="1" anchor="ctr" anchorCtr="0" compatLnSpc="1">
            <a:prstTxWarp prst="textNoShape">
              <a:avLst/>
            </a:prstTxWarp>
          </a:bodyPr>
          <a:lstStyle/>
          <a:p>
            <a:pPr lvl="0"/>
            <a:r>
              <a:rPr lang="en-GB"/>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5" tIns="45707" rIns="91415" bIns="4570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r">
              <a:defRPr sz="1400">
                <a:solidFill>
                  <a:srgbClr val="000000"/>
                </a:solidFill>
                <a:cs typeface="Times New Roman" charset="0"/>
              </a:defRPr>
            </a:lvl1pPr>
          </a:lstStyle>
          <a:p>
            <a:pPr>
              <a:defRPr/>
            </a:pPr>
            <a:fld id="{9710ED99-E1E9-7347-9C41-519F2E49FC16}" type="slidenum">
              <a:rPr lang="en-GB"/>
              <a:pPr>
                <a:defRPr/>
              </a:pPr>
              <a:t>‹#›</a:t>
            </a:fld>
            <a:endParaRPr lang="en-GB"/>
          </a:p>
        </p:txBody>
      </p:sp>
    </p:spTree>
    <p:extLst>
      <p:ext uri="{BB962C8B-B14F-4D97-AF65-F5344CB8AC3E}">
        <p14:creationId xmlns:p14="http://schemas.microsoft.com/office/powerpoint/2010/main" val="3910274418"/>
      </p:ext>
    </p:extLst>
  </p:cSld>
  <p:clrMap bg1="lt1" tx1="dk1" bg2="lt2" tx2="dk2" accent1="accent1" accent2="accent2" accent3="accent3" accent4="accent4" accent5="accent5" accent6="accent6" hlink="hlink" folHlink="folHlink"/>
  <p:sldLayoutIdLst>
    <p:sldLayoutId id="2147487548"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7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1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23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31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262" indent="-341262"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253" indent="-284121" algn="l" rtl="0" eaLnBrk="0" fontAlgn="base" hangingPunct="0">
        <a:spcBef>
          <a:spcPct val="20000"/>
        </a:spcBef>
        <a:spcAft>
          <a:spcPct val="0"/>
        </a:spcAft>
        <a:buChar char="–"/>
        <a:defRPr sz="2800">
          <a:solidFill>
            <a:schemeClr val="tx1"/>
          </a:solidFill>
          <a:latin typeface="Arial"/>
          <a:ea typeface="+mn-ea"/>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mn-ea"/>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mn-ea"/>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mn-ea"/>
          <a:cs typeface="Arial"/>
        </a:defRPr>
      </a:lvl5pPr>
      <a:lvl6pPr marL="2513932" indent="-228540" algn="l" rtl="0" fontAlgn="base">
        <a:spcBef>
          <a:spcPct val="20000"/>
        </a:spcBef>
        <a:spcAft>
          <a:spcPct val="0"/>
        </a:spcAft>
        <a:buChar char="»"/>
        <a:defRPr sz="2000">
          <a:solidFill>
            <a:schemeClr val="tx1"/>
          </a:solidFill>
          <a:latin typeface="+mn-lt"/>
          <a:ea typeface="+mn-ea"/>
          <a:cs typeface="+mn-cs"/>
        </a:defRPr>
      </a:lvl6pPr>
      <a:lvl7pPr marL="2971011" indent="-228540" algn="l" rtl="0" fontAlgn="base">
        <a:spcBef>
          <a:spcPct val="20000"/>
        </a:spcBef>
        <a:spcAft>
          <a:spcPct val="0"/>
        </a:spcAft>
        <a:buChar char="»"/>
        <a:defRPr sz="2000">
          <a:solidFill>
            <a:schemeClr val="tx1"/>
          </a:solidFill>
          <a:latin typeface="+mn-lt"/>
          <a:ea typeface="+mn-ea"/>
          <a:cs typeface="+mn-cs"/>
        </a:defRPr>
      </a:lvl7pPr>
      <a:lvl8pPr marL="3428089" indent="-228540" algn="l" rtl="0" fontAlgn="base">
        <a:spcBef>
          <a:spcPct val="20000"/>
        </a:spcBef>
        <a:spcAft>
          <a:spcPct val="0"/>
        </a:spcAft>
        <a:buChar char="»"/>
        <a:defRPr sz="2000">
          <a:solidFill>
            <a:schemeClr val="tx1"/>
          </a:solidFill>
          <a:latin typeface="+mn-lt"/>
          <a:ea typeface="+mn-ea"/>
          <a:cs typeface="+mn-cs"/>
        </a:defRPr>
      </a:lvl8pPr>
      <a:lvl9pPr marL="3885167" indent="-22854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solidFill>
                  <a:srgbClr val="000000"/>
                </a:solidFill>
              </a:defRPr>
            </a:lvl1pPr>
          </a:lstStyle>
          <a:p>
            <a:pPr>
              <a:defRPr/>
            </a:pPr>
            <a:fld id="{D87315BA-0C84-8941-903F-18F72886E113}" type="slidenum">
              <a:rPr lang="en-US"/>
              <a:pPr>
                <a:defRPr/>
              </a:pPr>
              <a:t>‹#›</a:t>
            </a:fld>
            <a:endParaRPr lang="en-US"/>
          </a:p>
        </p:txBody>
      </p:sp>
      <p:pic>
        <p:nvPicPr>
          <p:cNvPr id="66566"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3916632"/>
      </p:ext>
    </p:extLst>
  </p:cSld>
  <p:clrMap bg1="lt1" tx1="dk1" bg2="lt2" tx2="dk2" accent1="accent1" accent2="accent2" accent3="accent3" accent4="accent4" accent5="accent5" accent6="accent6" hlink="hlink" folHlink="folHlink"/>
  <p:sldLayoutIdLst>
    <p:sldLayoutId id="214748755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charset="-128"/>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4335304"/>
      </p:ext>
    </p:extLst>
  </p:cSld>
  <p:clrMap bg1="lt1" tx1="dk1" bg2="lt2" tx2="dk2" accent1="accent1" accent2="accent2" accent3="accent3" accent4="accent4" accent5="accent5" accent6="accent6" hlink="hlink" folHlink="folHlink"/>
  <p:sldLayoutIdLst>
    <p:sldLayoutId id="2147487552" r:id="rId1"/>
    <p:sldLayoutId id="2147487553" r:id="rId2"/>
    <p:sldLayoutId id="2147487554" r:id="rId3"/>
    <p:sldLayoutId id="2147487555" r:id="rId4"/>
    <p:sldLayoutId id="2147487556" r:id="rId5"/>
    <p:sldLayoutId id="2147487557" r:id="rId6"/>
    <p:sldLayoutId id="2147487558" r:id="rId7"/>
    <p:sldLayoutId id="2147487559" r:id="rId8"/>
    <p:sldLayoutId id="2147487560" r:id="rId9"/>
    <p:sldLayoutId id="2147487561" r:id="rId10"/>
    <p:sldLayoutId id="2147487562" r:id="rId11"/>
    <p:sldLayoutId id="2147487563" r:id="rId12"/>
    <p:sldLayoutId id="21474875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654742"/>
      </p:ext>
    </p:extLst>
  </p:cSld>
  <p:clrMap bg1="dk2" tx1="lt1" bg2="dk1" tx2="lt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extLst>
      <p:ext uri="{BB962C8B-B14F-4D97-AF65-F5344CB8AC3E}">
        <p14:creationId xmlns:p14="http://schemas.microsoft.com/office/powerpoint/2010/main" val="555294432"/>
      </p:ext>
    </p:extLst>
  </p:cSld>
  <p:clrMap bg1="lt1" tx1="dk1" bg2="lt2" tx2="dk2" accent1="accent1" accent2="accent2" accent3="accent3" accent4="accent4" accent5="accent5" accent6="accent6" hlink="hlink" folHlink="folHlink"/>
  <p:sldLayoutIdLst>
    <p:sldLayoutId id="2147487590" r:id="rId1"/>
    <p:sldLayoutId id="2147487591" r:id="rId2"/>
    <p:sldLayoutId id="2147487592" r:id="rId3"/>
    <p:sldLayoutId id="2147487593" r:id="rId4"/>
    <p:sldLayoutId id="2147487594" r:id="rId5"/>
    <p:sldLayoutId id="2147487595" r:id="rId6"/>
    <p:sldLayoutId id="2147487596" r:id="rId7"/>
    <p:sldLayoutId id="2147487597" r:id="rId8"/>
    <p:sldLayoutId id="2147487598" r:id="rId9"/>
    <p:sldLayoutId id="2147487599" r:id="rId10"/>
    <p:sldLayoutId id="21474876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2" charset="-52"/>
              </a:endParaRPr>
            </a:p>
          </p:txBody>
        </p:sp>
        <p:sp>
          <p:nvSpPr>
            <p:cNvPr id="542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24165B-353F-0F43-A991-F03899FF127C}" type="slidenum">
              <a:rPr lang="en-US"/>
              <a:pPr>
                <a:defRPr/>
              </a:pPr>
              <a:t>‹#›</a:t>
            </a:fld>
            <a:endParaRPr lang="en-US"/>
          </a:p>
        </p:txBody>
      </p:sp>
    </p:spTree>
    <p:extLst>
      <p:ext uri="{BB962C8B-B14F-4D97-AF65-F5344CB8AC3E}">
        <p14:creationId xmlns:p14="http://schemas.microsoft.com/office/powerpoint/2010/main" val="2639962599"/>
      </p:ext>
    </p:extLst>
  </p:cSld>
  <p:clrMap bg1="dk2" tx1="lt1" bg2="dk1" tx2="lt2" accent1="accent1" accent2="accent2" accent3="accent3" accent4="accent4" accent5="accent5" accent6="accent6" hlink="hlink" folHlink="folHlink"/>
  <p:sldLayoutIdLst>
    <p:sldLayoutId id="2147487602" r:id="rId1"/>
    <p:sldLayoutId id="2147487603" r:id="rId2"/>
    <p:sldLayoutId id="2147487604" r:id="rId3"/>
    <p:sldLayoutId id="2147487605" r:id="rId4"/>
    <p:sldLayoutId id="2147487606" r:id="rId5"/>
    <p:sldLayoutId id="2147487607" r:id="rId6"/>
    <p:sldLayoutId id="2147487608" r:id="rId7"/>
    <p:sldLayoutId id="2147487609" r:id="rId8"/>
    <p:sldLayoutId id="2147487610" r:id="rId9"/>
    <p:sldLayoutId id="2147487611" r:id="rId10"/>
    <p:sldLayoutId id="2147487612" r:id="rId11"/>
    <p:sldLayoutId id="2147487613" r:id="rId12"/>
    <p:sldLayoutId id="214748761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D3568266-2477-464A-8448-EB31899DDEB0}" type="slidenum">
              <a:rPr lang="en-US"/>
              <a:pPr>
                <a:defRPr/>
              </a:pPr>
              <a:t>‹#›</a:t>
            </a:fld>
            <a:endParaRPr lang="en-US"/>
          </a:p>
        </p:txBody>
      </p:sp>
    </p:spTree>
    <p:extLst>
      <p:ext uri="{BB962C8B-B14F-4D97-AF65-F5344CB8AC3E}">
        <p14:creationId xmlns:p14="http://schemas.microsoft.com/office/powerpoint/2010/main" val="842348682"/>
      </p:ext>
    </p:extLst>
  </p:cSld>
  <p:clrMap bg1="lt1" tx1="dk1" bg2="lt2" tx2="dk2" accent1="accent1" accent2="accent2" accent3="accent3" accent4="accent4" accent5="accent5" accent6="accent6" hlink="hlink" folHlink="folHlink"/>
  <p:sldLayoutIdLst>
    <p:sldLayoutId id="2147487616" r:id="rId1"/>
    <p:sldLayoutId id="2147487617" r:id="rId2"/>
    <p:sldLayoutId id="2147487618" r:id="rId3"/>
    <p:sldLayoutId id="2147487619"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6712958"/>
      </p:ext>
    </p:extLst>
  </p:cSld>
  <p:clrMap bg1="lt1" tx1="dk1" bg2="lt2" tx2="dk2" accent1="accent1" accent2="accent2" accent3="accent3" accent4="accent4" accent5="accent5" accent6="accent6" hlink="hlink" folHlink="folHlink"/>
  <p:sldLayoutIdLst>
    <p:sldLayoutId id="2147487621" r:id="rId1"/>
    <p:sldLayoutId id="2147487622" r:id="rId2"/>
    <p:sldLayoutId id="2147487623" r:id="rId3"/>
    <p:sldLayoutId id="2147487624" r:id="rId4"/>
    <p:sldLayoutId id="2147487625" r:id="rId5"/>
    <p:sldLayoutId id="2147487626" r:id="rId6"/>
    <p:sldLayoutId id="2147487627" r:id="rId7"/>
    <p:sldLayoutId id="2147487628" r:id="rId8"/>
    <p:sldLayoutId id="2147487629" r:id="rId9"/>
    <p:sldLayoutId id="2147487630" r:id="rId10"/>
    <p:sldLayoutId id="2147487631"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951451"/>
      </p:ext>
    </p:extLst>
  </p:cSld>
  <p:clrMap bg1="lt1" tx1="dk1" bg2="lt2" tx2="dk2" accent1="accent1" accent2="accent2" accent3="accent3" accent4="accent4" accent5="accent5" accent6="accent6" hlink="hlink" folHlink="folHlink"/>
  <p:sldLayoutIdLst>
    <p:sldLayoutId id="2147487633" r:id="rId1"/>
    <p:sldLayoutId id="2147487634" r:id="rId2"/>
    <p:sldLayoutId id="2147487635" r:id="rId3"/>
    <p:sldLayoutId id="2147487636" r:id="rId4"/>
    <p:sldLayoutId id="2147487637" r:id="rId5"/>
    <p:sldLayoutId id="2147487638" r:id="rId6"/>
    <p:sldLayoutId id="2147487639" r:id="rId7"/>
    <p:sldLayoutId id="2147487640" r:id="rId8"/>
    <p:sldLayoutId id="2147487641" r:id="rId9"/>
    <p:sldLayoutId id="214748764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1E6E73C-55CE-2F4A-A2B5-572C9A861C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38"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bg2"/>
          </a:solidFill>
          <a:ln w="6350" cap="flat" cmpd="sng" algn="ctr">
            <a:noFill/>
            <a:prstDash val="solid"/>
          </a:ln>
          <a:effectLst>
            <a:softEdge rad="0"/>
          </a:effectLst>
        </p:spPr>
        <p:txBody>
          <a:bodyPr/>
          <a:lstStyle/>
          <a:p>
            <a:endParaRPr lang="en-US"/>
          </a:p>
        </p:txBody>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5740" y="6307672"/>
            <a:ext cx="2057400" cy="274320"/>
          </a:xfrm>
          <a:prstGeom prst="rect">
            <a:avLst/>
          </a:prstGeom>
        </p:spPr>
        <p:txBody>
          <a:bodyPr vert="horz" lIns="91440" tIns="45720" rIns="91440" bIns="45720" rtlCol="0" anchor="b"/>
          <a:lstStyle>
            <a:lvl1pPr algn="l">
              <a:defRPr sz="750">
                <a:solidFill>
                  <a:schemeClr val="tx1">
                    <a:lumMod val="75000"/>
                    <a:lumOff val="25000"/>
                  </a:schemeClr>
                </a:solidFill>
              </a:defRPr>
            </a:lvl1pPr>
          </a:lstStyle>
          <a:p>
            <a:fld id="{73B67AB3-125E-1344-B466-47A0C9ED0D02}" type="datetimeFigureOut">
              <a:rPr lang="en-US" smtClean="0"/>
              <a:t>4/9/26</a:t>
            </a:fld>
            <a:endParaRPr lang="en-US"/>
          </a:p>
        </p:txBody>
      </p:sp>
      <p:sp>
        <p:nvSpPr>
          <p:cNvPr id="5" name="Footer Placeholder 4"/>
          <p:cNvSpPr>
            <a:spLocks noGrp="1"/>
          </p:cNvSpPr>
          <p:nvPr>
            <p:ph type="ftr" sz="quarter" idx="3"/>
          </p:nvPr>
        </p:nvSpPr>
        <p:spPr>
          <a:xfrm>
            <a:off x="2617470" y="6307672"/>
            <a:ext cx="3909060" cy="274320"/>
          </a:xfrm>
          <a:prstGeom prst="rect">
            <a:avLst/>
          </a:prstGeom>
        </p:spPr>
        <p:txBody>
          <a:bodyPr vert="horz" lIns="91440" tIns="45720" rIns="91440" bIns="45720" rtlCol="0" anchor="b"/>
          <a:lstStyle>
            <a:lvl1pPr algn="ctr">
              <a:defRPr sz="75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52410" y="6307672"/>
            <a:ext cx="1097280" cy="274320"/>
          </a:xfrm>
          <a:prstGeom prst="rect">
            <a:avLst/>
          </a:prstGeom>
        </p:spPr>
        <p:txBody>
          <a:bodyPr vert="horz" lIns="91440" tIns="45720" rIns="91440" bIns="45720" rtlCol="0" anchor="b"/>
          <a:lstStyle>
            <a:lvl1pPr algn="r">
              <a:defRPr sz="750">
                <a:solidFill>
                  <a:schemeClr val="tx1">
                    <a:lumMod val="75000"/>
                    <a:lumOff val="25000"/>
                  </a:schemeClr>
                </a:solidFill>
              </a:defRPr>
            </a:lvl1pPr>
          </a:lstStyle>
          <a:p>
            <a:fld id="{982B5EB8-F9E1-1947-A4DE-FAE593531066}" type="slidenum">
              <a:rPr lang="en-US" smtClean="0"/>
              <a:t>‹#›</a:t>
            </a:fld>
            <a:endParaRPr lang="en-US"/>
          </a:p>
        </p:txBody>
      </p:sp>
    </p:spTree>
    <p:extLst>
      <p:ext uri="{BB962C8B-B14F-4D97-AF65-F5344CB8AC3E}">
        <p14:creationId xmlns:p14="http://schemas.microsoft.com/office/powerpoint/2010/main" val="2288579156"/>
      </p:ext>
    </p:extLst>
  </p:cSld>
  <p:clrMap bg1="lt1" tx1="dk1" bg2="lt2" tx2="dk2" accent1="accent1" accent2="accent2" accent3="accent3" accent4="accent4" accent5="accent5" accent6="accent6" hlink="hlink" folHlink="folHlink"/>
  <p:sldLayoutIdLst>
    <p:sldLayoutId id="2147487644" r:id="rId1"/>
    <p:sldLayoutId id="2147487645" r:id="rId2"/>
    <p:sldLayoutId id="2147487646" r:id="rId3"/>
    <p:sldLayoutId id="2147487647" r:id="rId4"/>
    <p:sldLayoutId id="2147487648" r:id="rId5"/>
    <p:sldLayoutId id="2147487649" r:id="rId6"/>
    <p:sldLayoutId id="2147487650" r:id="rId7"/>
    <p:sldLayoutId id="2147487651" r:id="rId8"/>
    <p:sldLayoutId id="2147487652" r:id="rId9"/>
    <p:sldLayoutId id="2147487653" r:id="rId10"/>
    <p:sldLayoutId id="2147487654" r:id="rId11"/>
  </p:sldLayoutIdLst>
  <p:txStyles>
    <p:titleStyle>
      <a:lvl1pPr algn="l" defTabSz="685800" rtl="0" eaLnBrk="1" latinLnBrk="0" hangingPunct="1">
        <a:lnSpc>
          <a:spcPct val="90000"/>
        </a:lnSpc>
        <a:spcBef>
          <a:spcPct val="0"/>
        </a:spcBef>
        <a:buNone/>
        <a:defRPr lang="en-US" sz="360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3241141299"/>
      </p:ext>
    </p:extLst>
  </p:cSld>
  <p:clrMap bg1="dk2" tx1="lt1" bg2="dk1" tx2="lt2" accent1="accent1" accent2="accent2" accent3="accent3" accent4="accent4" accent5="accent5" accent6="accent6" hlink="hlink" folHlink="folHlink"/>
  <p:sldLayoutIdLst>
    <p:sldLayoutId id="2147487656"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endParaRPr lang="en-US" sz="2118">
              <a:ea typeface="MS Gothic" charset="0"/>
              <a:cs typeface="MS Gothic" charset="0"/>
            </a:endParaRPr>
          </a:p>
        </p:txBody>
      </p:sp>
      <p:sp>
        <p:nvSpPr>
          <p:cNvPr id="2" name="Text Box 2"/>
          <p:cNvSpPr txBox="1">
            <a:spLocks noChangeArrowheads="1"/>
          </p:cNvSpPr>
          <p:nvPr/>
        </p:nvSpPr>
        <p:spPr bwMode="auto">
          <a:xfrm>
            <a:off x="766521" y="6560822"/>
            <a:ext cx="866971" cy="218958"/>
          </a:xfrm>
          <a:prstGeom prst="rect">
            <a:avLst/>
          </a:prstGeom>
          <a:noFill/>
          <a:ln w="9525">
            <a:noFill/>
            <a:round/>
            <a:headEnd/>
            <a:tailEnd/>
          </a:ln>
          <a:effec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399880">
              <a:lnSpc>
                <a:spcPct val="100000"/>
              </a:lnSpc>
              <a:spcBef>
                <a:spcPts val="497"/>
              </a:spcBef>
              <a:buClr>
                <a:srgbClr val="FFFFFF"/>
              </a:buClr>
              <a:buFont typeface="Arial" charset="0"/>
              <a:buNone/>
              <a:defRPr/>
            </a:pPr>
            <a:r>
              <a:rPr lang="en-GB" sz="794" b="1">
                <a:solidFill>
                  <a:srgbClr val="FFFFFF"/>
                </a:solidFill>
                <a:latin typeface="Arial" charset="0"/>
              </a:rPr>
              <a:t>© </a:t>
            </a:r>
            <a:r>
              <a:rPr lang="en-GB" sz="882" b="1">
                <a:solidFill>
                  <a:srgbClr val="FFFFFF"/>
                </a:solidFill>
                <a:latin typeface="Arial" charset="0"/>
              </a:rPr>
              <a:t>2006</a:t>
            </a:r>
            <a:r>
              <a:rPr lang="en-GB" sz="794" b="1">
                <a:solidFill>
                  <a:srgbClr val="FFFFFF"/>
                </a:solidFill>
                <a:latin typeface="Arial" charset="0"/>
              </a:rPr>
              <a:t> TBBMI</a:t>
            </a:r>
          </a:p>
        </p:txBody>
      </p:sp>
      <p:sp>
        <p:nvSpPr>
          <p:cNvPr id="1028" name="Rectangle 3"/>
          <p:cNvSpPr>
            <a:spLocks noChangeArrowheads="1"/>
          </p:cNvSpPr>
          <p:nvPr/>
        </p:nvSpPr>
        <p:spPr bwMode="auto">
          <a:xfrm>
            <a:off x="7855464" y="6545415"/>
            <a:ext cx="59125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algn="ctr">
              <a:lnSpc>
                <a:spcPct val="100000"/>
              </a:lnSpc>
              <a:buClr>
                <a:srgbClr val="FFFFFF"/>
              </a:buClr>
              <a:buFont typeface="Comic Sans MS"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a:solidFill>
                  <a:srgbClr val="FFFFFF"/>
                </a:solidFill>
                <a:latin typeface="Comic Sans MS" charset="0"/>
                <a:ea typeface="MS Gothic" charset="0"/>
                <a:cs typeface="MS Gothic" charset="0"/>
              </a:rPr>
              <a:t>9.65.08.</a:t>
            </a:r>
          </a:p>
        </p:txBody>
      </p:sp>
      <p:sp>
        <p:nvSpPr>
          <p:cNvPr id="1029" name="Rectangle 4"/>
          <p:cNvSpPr>
            <a:spLocks noChangeArrowheads="1"/>
          </p:cNvSpPr>
          <p:nvPr/>
        </p:nvSpPr>
        <p:spPr bwMode="auto">
          <a:xfrm>
            <a:off x="461818" y="106456"/>
            <a:ext cx="4061114" cy="878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2118" b="1">
                <a:solidFill>
                  <a:srgbClr val="FFFF00"/>
                </a:solidFill>
                <a:latin typeface="Helvetica" charset="0"/>
              </a:rPr>
              <a:t>The New Testament          Comes Together</a:t>
            </a:r>
          </a:p>
        </p:txBody>
      </p:sp>
    </p:spTree>
    <p:extLst>
      <p:ext uri="{BB962C8B-B14F-4D97-AF65-F5344CB8AC3E}">
        <p14:creationId xmlns:p14="http://schemas.microsoft.com/office/powerpoint/2010/main" val="1692382320"/>
      </p:ext>
    </p:extLst>
  </p:cSld>
  <p:clrMap bg1="lt1" tx1="dk1" bg2="lt2" tx2="dk2" accent1="accent1" accent2="accent2" accent3="accent3" accent4="accent4" accent5="accent5" accent6="accent6" hlink="hlink" folHlink="folHlink"/>
  <p:sldLayoutIdLst>
    <p:sldLayoutId id="2147487658" r:id="rId1"/>
    <p:sldLayoutId id="2147487659" r:id="rId2"/>
    <p:sldLayoutId id="2147487660" r:id="rId3"/>
    <p:sldLayoutId id="2147487661" r:id="rId4"/>
    <p:sldLayoutId id="2147487662" r:id="rId5"/>
    <p:sldLayoutId id="2147487663" r:id="rId6"/>
    <p:sldLayoutId id="2147487664" r:id="rId7"/>
    <p:sldLayoutId id="2147487665" r:id="rId8"/>
    <p:sldLayoutId id="2147487666" r:id="rId9"/>
    <p:sldLayoutId id="2147487667" r:id="rId10"/>
    <p:sldLayoutId id="2147487668"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584"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16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7753"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33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6389" indent="-326389"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17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5725"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4542"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712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199714"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229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584" rtl="0" eaLnBrk="1" latinLnBrk="0" hangingPunct="1">
        <a:defRPr sz="1588" kern="1200">
          <a:solidFill>
            <a:schemeClr val="tx1"/>
          </a:solidFill>
          <a:latin typeface="+mn-lt"/>
          <a:ea typeface="+mn-ea"/>
          <a:cs typeface="+mn-cs"/>
        </a:defRPr>
      </a:lvl1pPr>
      <a:lvl2pPr marL="402584" algn="l" defTabSz="402584" rtl="0" eaLnBrk="1" latinLnBrk="0" hangingPunct="1">
        <a:defRPr sz="1588" kern="1200">
          <a:solidFill>
            <a:schemeClr val="tx1"/>
          </a:solidFill>
          <a:latin typeface="+mn-lt"/>
          <a:ea typeface="+mn-ea"/>
          <a:cs typeface="+mn-cs"/>
        </a:defRPr>
      </a:lvl2pPr>
      <a:lvl3pPr marL="805168" algn="l" defTabSz="402584" rtl="0" eaLnBrk="1" latinLnBrk="0" hangingPunct="1">
        <a:defRPr sz="1588" kern="1200">
          <a:solidFill>
            <a:schemeClr val="tx1"/>
          </a:solidFill>
          <a:latin typeface="+mn-lt"/>
          <a:ea typeface="+mn-ea"/>
          <a:cs typeface="+mn-cs"/>
        </a:defRPr>
      </a:lvl3pPr>
      <a:lvl4pPr marL="1207753" algn="l" defTabSz="402584" rtl="0" eaLnBrk="1" latinLnBrk="0" hangingPunct="1">
        <a:defRPr sz="1588" kern="1200">
          <a:solidFill>
            <a:schemeClr val="tx1"/>
          </a:solidFill>
          <a:latin typeface="+mn-lt"/>
          <a:ea typeface="+mn-ea"/>
          <a:cs typeface="+mn-cs"/>
        </a:defRPr>
      </a:lvl4pPr>
      <a:lvl5pPr marL="1610338" algn="l" defTabSz="402584" rtl="0" eaLnBrk="1" latinLnBrk="0" hangingPunct="1">
        <a:defRPr sz="1588" kern="1200">
          <a:solidFill>
            <a:schemeClr val="tx1"/>
          </a:solidFill>
          <a:latin typeface="+mn-lt"/>
          <a:ea typeface="+mn-ea"/>
          <a:cs typeface="+mn-cs"/>
        </a:defRPr>
      </a:lvl5pPr>
      <a:lvl6pPr marL="2012926" algn="l" defTabSz="402584" rtl="0" eaLnBrk="1" latinLnBrk="0" hangingPunct="1">
        <a:defRPr sz="1588" kern="1200">
          <a:solidFill>
            <a:schemeClr val="tx1"/>
          </a:solidFill>
          <a:latin typeface="+mn-lt"/>
          <a:ea typeface="+mn-ea"/>
          <a:cs typeface="+mn-cs"/>
        </a:defRPr>
      </a:lvl6pPr>
      <a:lvl7pPr marL="2415511" algn="l" defTabSz="402584" rtl="0" eaLnBrk="1" latinLnBrk="0" hangingPunct="1">
        <a:defRPr sz="1588" kern="1200">
          <a:solidFill>
            <a:schemeClr val="tx1"/>
          </a:solidFill>
          <a:latin typeface="+mn-lt"/>
          <a:ea typeface="+mn-ea"/>
          <a:cs typeface="+mn-cs"/>
        </a:defRPr>
      </a:lvl7pPr>
      <a:lvl8pPr marL="2818094" algn="l" defTabSz="402584" rtl="0" eaLnBrk="1" latinLnBrk="0" hangingPunct="1">
        <a:defRPr sz="1588" kern="1200">
          <a:solidFill>
            <a:schemeClr val="tx1"/>
          </a:solidFill>
          <a:latin typeface="+mn-lt"/>
          <a:ea typeface="+mn-ea"/>
          <a:cs typeface="+mn-cs"/>
        </a:defRPr>
      </a:lvl8pPr>
      <a:lvl9pPr marL="3220680" algn="l" defTabSz="402584" rtl="0" eaLnBrk="1" latinLnBrk="0" hangingPunct="1">
        <a:defRPr sz="1588"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D73AEEF-99ED-4545-9C5E-B6F0A8966203}" type="slidenum">
              <a:rPr lang="en-US"/>
              <a:pPr/>
              <a:t>‹#›</a:t>
            </a:fld>
            <a:endParaRPr lang="en-US"/>
          </a:p>
        </p:txBody>
      </p:sp>
    </p:spTree>
    <p:extLst>
      <p:ext uri="{BB962C8B-B14F-4D97-AF65-F5344CB8AC3E}">
        <p14:creationId xmlns:p14="http://schemas.microsoft.com/office/powerpoint/2010/main" val="1887789279"/>
      </p:ext>
    </p:extLst>
  </p:cSld>
  <p:clrMap bg1="lt1" tx1="dk1" bg2="lt2" tx2="dk2" accent1="accent1" accent2="accent2" accent3="accent3" accent4="accent4" accent5="accent5" accent6="accent6" hlink="hlink" folHlink="folHlink"/>
  <p:sldLayoutIdLst>
    <p:sldLayoutId id="2147487670" r:id="rId1"/>
    <p:sldLayoutId id="2147487671" r:id="rId2"/>
    <p:sldLayoutId id="2147487672" r:id="rId3"/>
    <p:sldLayoutId id="2147487673" r:id="rId4"/>
    <p:sldLayoutId id="2147487674" r:id="rId5"/>
    <p:sldLayoutId id="2147487675" r:id="rId6"/>
    <p:sldLayoutId id="2147487676" r:id="rId7"/>
    <p:sldLayoutId id="2147487677" r:id="rId8"/>
    <p:sldLayoutId id="2147487678" r:id="rId9"/>
    <p:sldLayoutId id="2147487679" r:id="rId10"/>
    <p:sldLayoutId id="2147487680"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solidFill>
                <a:srgbClr val="000000"/>
              </a:solidFill>
            </a:endParaRPr>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3D926114-98A2-624F-A553-1E6C8A3A1CCA}" type="slidenum">
              <a:rPr lang="en-US">
                <a:solidFill>
                  <a:srgbClr val="000000"/>
                </a:solidFill>
                <a:latin typeface="Times New Roman" charset="0"/>
                <a:ea typeface="ＭＳ Ｐゴシック" charset="0"/>
                <a:cs typeface="ＭＳ Ｐゴシック" charset="0"/>
              </a:rPr>
              <a:pPr>
                <a:defRPr/>
              </a:pPr>
              <a:t>‹#›</a:t>
            </a:fld>
            <a:endParaRPr lang="en-US">
              <a:solidFill>
                <a:srgbClr val="000000"/>
              </a:solidFill>
              <a:latin typeface="Times New Roman" charset="0"/>
              <a:ea typeface="ＭＳ Ｐゴシック" charset="0"/>
              <a:cs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5514004"/>
      </p:ext>
    </p:extLst>
  </p:cSld>
  <p:clrMap bg1="lt1" tx1="dk1" bg2="lt2" tx2="dk2" accent1="accent1" accent2="accent2" accent3="accent3" accent4="accent4" accent5="accent5" accent6="accent6" hlink="hlink" folHlink="folHlink"/>
  <p:sldLayoutIdLst>
    <p:sldLayoutId id="2147487682" r:id="rId1"/>
    <p:sldLayoutId id="2147487683" r:id="rId2"/>
    <p:sldLayoutId id="2147487684" r:id="rId3"/>
    <p:sldLayoutId id="2147487685" r:id="rId4"/>
    <p:sldLayoutId id="2147487686" r:id="rId5"/>
    <p:sldLayoutId id="2147487687" r:id="rId6"/>
    <p:sldLayoutId id="2147487688" r:id="rId7"/>
    <p:sldLayoutId id="2147487689" r:id="rId8"/>
    <p:sldLayoutId id="2147487690" r:id="rId9"/>
    <p:sldLayoutId id="2147487691" r:id="rId10"/>
    <p:sldLayoutId id="21474876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5482DDE-F247-9142-93EC-4B119F9FD432}"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32168057"/>
      </p:ext>
    </p:extLst>
  </p:cSld>
  <p:clrMap bg1="lt1" tx1="dk1" bg2="lt2" tx2="dk2" accent1="accent1" accent2="accent2" accent3="accent3" accent4="accent4" accent5="accent5" accent6="accent6" hlink="hlink" folHlink="folHlink"/>
  <p:sldLayoutIdLst>
    <p:sldLayoutId id="2147487694" r:id="rId1"/>
    <p:sldLayoutId id="2147487695" r:id="rId2"/>
    <p:sldLayoutId id="2147487696" r:id="rId3"/>
    <p:sldLayoutId id="2147487697" r:id="rId4"/>
    <p:sldLayoutId id="2147487698" r:id="rId5"/>
    <p:sldLayoutId id="2147487699" r:id="rId6"/>
    <p:sldLayoutId id="2147487700" r:id="rId7"/>
    <p:sldLayoutId id="2147487701" r:id="rId8"/>
    <p:sldLayoutId id="2147487702" r:id="rId9"/>
    <p:sldLayoutId id="2147487703" r:id="rId10"/>
    <p:sldLayoutId id="21474877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826D4C5-F817-DB48-923F-9EF7F633EF3B}" type="slidenum">
              <a:rPr lang="en-US">
                <a:solidFill>
                  <a:srgbClr val="000000"/>
                </a:solidFill>
                <a:latin typeface="Times New Roman" charset="0"/>
                <a:ea typeface="ＭＳ Ｐゴシック" charset="0"/>
                <a:cs typeface="ＭＳ Ｐゴシック" charset="0"/>
              </a:rPr>
              <a:pPr>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9258536"/>
      </p:ext>
    </p:extLst>
  </p:cSld>
  <p:clrMap bg1="lt1" tx1="dk1" bg2="lt2" tx2="dk2" accent1="accent1" accent2="accent2" accent3="accent3" accent4="accent4" accent5="accent5" accent6="accent6" hlink="hlink" folHlink="folHlink"/>
  <p:sldLayoutIdLst>
    <p:sldLayoutId id="2147487706" r:id="rId1"/>
    <p:sldLayoutId id="2147487707" r:id="rId2"/>
    <p:sldLayoutId id="2147487708" r:id="rId3"/>
    <p:sldLayoutId id="2147487709" r:id="rId4"/>
    <p:sldLayoutId id="2147487710" r:id="rId5"/>
    <p:sldLayoutId id="2147487711" r:id="rId6"/>
    <p:sldLayoutId id="2147487712" r:id="rId7"/>
    <p:sldLayoutId id="2147487713" r:id="rId8"/>
    <p:sldLayoutId id="2147487714" r:id="rId9"/>
    <p:sldLayoutId id="2147487715" r:id="rId10"/>
    <p:sldLayoutId id="21474877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07"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8B5891C-FDBF-6043-8757-EF44516CBA3B}"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12874465"/>
      </p:ext>
    </p:extLst>
  </p:cSld>
  <p:clrMap bg1="lt1" tx1="dk1" bg2="lt2" tx2="dk2" accent1="accent1" accent2="accent2" accent3="accent3" accent4="accent4" accent5="accent5" accent6="accent6" hlink="hlink" folHlink="folHlink"/>
  <p:sldLayoutIdLst>
    <p:sldLayoutId id="2147487718" r:id="rId1"/>
    <p:sldLayoutId id="2147487719" r:id="rId2"/>
    <p:sldLayoutId id="2147487720"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974650"/>
      </p:ext>
    </p:extLst>
  </p:cSld>
  <p:clrMap bg1="lt1" tx1="dk1" bg2="lt2" tx2="dk2" accent1="accent1" accent2="accent2" accent3="accent3" accent4="accent4" accent5="accent5" accent6="accent6" hlink="hlink" folHlink="folHlink"/>
  <p:sldLayoutIdLst>
    <p:sldLayoutId id="2147487722" r:id="rId1"/>
    <p:sldLayoutId id="2147487723" r:id="rId2"/>
    <p:sldLayoutId id="2147487724" r:id="rId3"/>
    <p:sldLayoutId id="2147487725" r:id="rId4"/>
    <p:sldLayoutId id="2147487726" r:id="rId5"/>
    <p:sldLayoutId id="2147487727" r:id="rId6"/>
    <p:sldLayoutId id="2147487728" r:id="rId7"/>
    <p:sldLayoutId id="2147487729" r:id="rId8"/>
    <p:sldLayoutId id="2147487730" r:id="rId9"/>
    <p:sldLayoutId id="2147487731" r:id="rId10"/>
    <p:sldLayoutId id="2147487732"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C59D4C2E-B44B-2E47-8688-D3AF8C61B129}"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9556500"/>
      </p:ext>
    </p:extLst>
  </p:cSld>
  <p:clrMap bg1="dk2" tx1="lt1" bg2="dk1" tx2="lt2" accent1="accent1" accent2="accent2" accent3="accent3" accent4="accent4" accent5="accent5" accent6="accent6" hlink="hlink" folHlink="folHlink"/>
  <p:sldLayoutIdLst>
    <p:sldLayoutId id="214748773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00D35180-44FA-8C47-AA48-2C775D1B53F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25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686495C-AB41-8540-B5F8-43965BB551FC}" type="slidenum">
              <a:rPr lang="en-US"/>
              <a:pPr>
                <a:defRPr/>
              </a:pPr>
              <a:t>‹#›</a:t>
            </a:fld>
            <a:endParaRPr lang="en-US"/>
          </a:p>
        </p:txBody>
      </p:sp>
    </p:spTree>
    <p:extLst>
      <p:ext uri="{BB962C8B-B14F-4D97-AF65-F5344CB8AC3E}">
        <p14:creationId xmlns:p14="http://schemas.microsoft.com/office/powerpoint/2010/main" val="2567075003"/>
      </p:ext>
    </p:extLst>
  </p:cSld>
  <p:clrMap bg1="lt1" tx1="dk1" bg2="lt2" tx2="dk2" accent1="accent1" accent2="accent2" accent3="accent3" accent4="accent4" accent5="accent5" accent6="accent6" hlink="hlink" folHlink="folHlink"/>
  <p:sldLayoutIdLst>
    <p:sldLayoutId id="2147487736" r:id="rId1"/>
    <p:sldLayoutId id="2147487737" r:id="rId2"/>
    <p:sldLayoutId id="2147487738" r:id="rId3"/>
    <p:sldLayoutId id="2147487739" r:id="rId4"/>
    <p:sldLayoutId id="2147487740" r:id="rId5"/>
    <p:sldLayoutId id="2147487741" r:id="rId6"/>
    <p:sldLayoutId id="2147487742" r:id="rId7"/>
    <p:sldLayoutId id="2147487743" r:id="rId8"/>
    <p:sldLayoutId id="2147487744" r:id="rId9"/>
    <p:sldLayoutId id="2147487745" r:id="rId10"/>
    <p:sldLayoutId id="2147487746" r:id="rId11"/>
    <p:sldLayoutId id="2147487747" r:id="rId12"/>
    <p:sldLayoutId id="21474877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GB"/>
              <a:t>Click to edit Master title style</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cs typeface="Times New Roman" charset="0"/>
              </a:defRPr>
            </a:lvl1pPr>
          </a:lstStyle>
          <a:p>
            <a:pPr>
              <a:defRPr/>
            </a:pPr>
            <a:fld id="{52890443-0C6B-2E42-A2D6-258D2C47DDC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261"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4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93"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44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86"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363" indent="-284163" algn="l" rtl="0" eaLnBrk="0" fontAlgn="base" hangingPunct="0">
        <a:spcBef>
          <a:spcPct val="20000"/>
        </a:spcBef>
        <a:spcAft>
          <a:spcPct val="0"/>
        </a:spcAft>
        <a:buChar char="–"/>
        <a:defRPr sz="2800">
          <a:solidFill>
            <a:schemeClr val="tx1"/>
          </a:solidFill>
          <a:latin typeface="Arial"/>
          <a:ea typeface="+mn-ea"/>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mn-ea"/>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mn-ea"/>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mn-ea"/>
          <a:cs typeface="Arial"/>
        </a:defRPr>
      </a:lvl5pPr>
      <a:lvl6pPr marL="2514306" indent="-228573" algn="l" rtl="0" fontAlgn="base">
        <a:spcBef>
          <a:spcPct val="20000"/>
        </a:spcBef>
        <a:spcAft>
          <a:spcPct val="0"/>
        </a:spcAft>
        <a:buChar char="»"/>
        <a:defRPr sz="2000">
          <a:solidFill>
            <a:schemeClr val="tx1"/>
          </a:solidFill>
          <a:latin typeface="+mn-lt"/>
          <a:ea typeface="+mn-ea"/>
          <a:cs typeface="+mn-cs"/>
        </a:defRPr>
      </a:lvl6pPr>
      <a:lvl7pPr marL="2971453" indent="-228573" algn="l" rtl="0" fontAlgn="base">
        <a:spcBef>
          <a:spcPct val="20000"/>
        </a:spcBef>
        <a:spcAft>
          <a:spcPct val="0"/>
        </a:spcAft>
        <a:buChar char="»"/>
        <a:defRPr sz="2000">
          <a:solidFill>
            <a:schemeClr val="tx1"/>
          </a:solidFill>
          <a:latin typeface="+mn-lt"/>
          <a:ea typeface="+mn-ea"/>
          <a:cs typeface="+mn-cs"/>
        </a:defRPr>
      </a:lvl7pPr>
      <a:lvl8pPr marL="3428599" indent="-228573" algn="l" rtl="0" fontAlgn="base">
        <a:spcBef>
          <a:spcPct val="20000"/>
        </a:spcBef>
        <a:spcAft>
          <a:spcPct val="0"/>
        </a:spcAft>
        <a:buChar char="»"/>
        <a:defRPr sz="2000">
          <a:solidFill>
            <a:schemeClr val="tx1"/>
          </a:solidFill>
          <a:latin typeface="+mn-lt"/>
          <a:ea typeface="+mn-ea"/>
          <a:cs typeface="+mn-cs"/>
        </a:defRPr>
      </a:lvl8pPr>
      <a:lvl9pPr marL="3885746" indent="-2285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14FF4F6D-94BF-5749-9609-0C2FFDDDF2F9}" type="slidenum">
              <a:rPr lang="en-US"/>
              <a:pPr>
                <a:defRPr/>
              </a:pPr>
              <a:t>‹#›</a:t>
            </a:fld>
            <a:endParaRPr lang="en-US"/>
          </a:p>
        </p:txBody>
      </p:sp>
      <p:pic>
        <p:nvPicPr>
          <p:cNvPr id="46086"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26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840ED73-ADB9-434C-9048-31CFD0A5BB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63" r:id="rId1"/>
    <p:sldLayoutId id="2147487264" r:id="rId2"/>
    <p:sldLayoutId id="2147487265" r:id="rId3"/>
    <p:sldLayoutId id="2147487266" r:id="rId4"/>
    <p:sldLayoutId id="2147487267" r:id="rId5"/>
    <p:sldLayoutId id="2147487268" r:id="rId6"/>
    <p:sldLayoutId id="2147487269" r:id="rId7"/>
    <p:sldLayoutId id="2147487270" r:id="rId8"/>
    <p:sldLayoutId id="2147487271" r:id="rId9"/>
    <p:sldLayoutId id="2147487272" r:id="rId10"/>
    <p:sldLayoutId id="214748727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BC513125-D1AD-F44B-808C-9FF8261169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274" r:id="rId1"/>
    <p:sldLayoutId id="2147487275" r:id="rId2"/>
    <p:sldLayoutId id="2147487276" r:id="rId3"/>
    <p:sldLayoutId id="2147487277" r:id="rId4"/>
    <p:sldLayoutId id="2147487278" r:id="rId5"/>
    <p:sldLayoutId id="2147487279" r:id="rId6"/>
    <p:sldLayoutId id="2147487280" r:id="rId7"/>
    <p:sldLayoutId id="2147487281" r:id="rId8"/>
    <p:sldLayoutId id="2147487282" r:id="rId9"/>
    <p:sldLayoutId id="2147487283" r:id="rId10"/>
    <p:sldLayoutId id="214748728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6.xml"/><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3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35.xml"/></Relationships>
</file>

<file path=ppt/slides/_rels/slide10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3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36.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334.xml"/><Relationship Id="rId5" Type="http://schemas.openxmlformats.org/officeDocument/2006/relationships/image" Target="../media/image101.png"/><Relationship Id="rId4" Type="http://schemas.openxmlformats.org/officeDocument/2006/relationships/image" Target="../media/image100.png"/></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334.xml"/><Relationship Id="rId4" Type="http://schemas.openxmlformats.org/officeDocument/2006/relationships/image" Target="../media/image101.png"/></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331.xml"/><Relationship Id="rId5" Type="http://schemas.openxmlformats.org/officeDocument/2006/relationships/image" Target="../media/image104.png"/><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331.xml"/><Relationship Id="rId5" Type="http://schemas.openxmlformats.org/officeDocument/2006/relationships/image" Target="../media/image104.png"/><Relationship Id="rId4" Type="http://schemas.openxmlformats.org/officeDocument/2006/relationships/image" Target="../media/image103.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3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4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3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1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64.xml"/></Relationships>
</file>

<file path=ppt/slides/_rels/slide1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186.xml"/><Relationship Id="rId1" Type="http://schemas.openxmlformats.org/officeDocument/2006/relationships/themeOverride" Target="../theme/themeOverride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0.xml"/></Relationships>
</file>

<file path=ppt/slides/_rels/slide1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6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13.xml"/></Relationships>
</file>

<file path=ppt/slides/_rels/slide13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300.xml"/></Relationships>
</file>

<file path=ppt/slides/_rels/slide13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8.xml"/><Relationship Id="rId1" Type="http://schemas.openxmlformats.org/officeDocument/2006/relationships/slideLayout" Target="../slideLayouts/slideLayout31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9.xml"/><Relationship Id="rId1" Type="http://schemas.openxmlformats.org/officeDocument/2006/relationships/slideLayout" Target="../slideLayouts/slideLayout3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0.xml"/><Relationship Id="rId1" Type="http://schemas.openxmlformats.org/officeDocument/2006/relationships/slideLayout" Target="../slideLayouts/slideLayout31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5.xml"/></Relationships>
</file>

<file path=ppt/slides/_rels/slide1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2.xml"/><Relationship Id="rId1" Type="http://schemas.openxmlformats.org/officeDocument/2006/relationships/slideLayout" Target="../slideLayouts/slideLayout264.xml"/></Relationships>
</file>

<file path=ppt/slides/_rels/slide1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5.xml"/><Relationship Id="rId1" Type="http://schemas.openxmlformats.org/officeDocument/2006/relationships/slideLayout" Target="../slideLayouts/slideLayout264.xml"/></Relationships>
</file>

<file path=ppt/slides/_rels/slide1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6.xml"/><Relationship Id="rId1" Type="http://schemas.openxmlformats.org/officeDocument/2006/relationships/slideLayout" Target="../slideLayouts/slideLayout26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64.xml"/></Relationships>
</file>

<file path=ppt/slides/_rels/slide1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8.xml"/><Relationship Id="rId1" Type="http://schemas.openxmlformats.org/officeDocument/2006/relationships/slideLayout" Target="../slideLayouts/slideLayout26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4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9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9.xml"/><Relationship Id="rId1" Type="http://schemas.openxmlformats.org/officeDocument/2006/relationships/slideLayout" Target="../slideLayouts/slideLayout26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64.xml"/></Relationships>
</file>

<file path=ppt/slides/_rels/slide15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83.xml"/></Relationships>
</file>

<file path=ppt/slides/_rels/slide1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0.xml"/><Relationship Id="rId1" Type="http://schemas.openxmlformats.org/officeDocument/2006/relationships/slideLayout" Target="../slideLayouts/slideLayout90.xml"/><Relationship Id="rId5" Type="http://schemas.openxmlformats.org/officeDocument/2006/relationships/image" Target="../media/image119.png"/><Relationship Id="rId4" Type="http://schemas.openxmlformats.org/officeDocument/2006/relationships/image" Target="../media/image118.png"/></Relationships>
</file>

<file path=ppt/slides/_rels/slide152.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101.xml"/><Relationship Id="rId1" Type="http://schemas.openxmlformats.org/officeDocument/2006/relationships/slideLayout" Target="../slideLayouts/slideLayout90.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1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2.xml"/><Relationship Id="rId1" Type="http://schemas.openxmlformats.org/officeDocument/2006/relationships/slideLayout" Target="../slideLayouts/slideLayout90.xml"/></Relationships>
</file>

<file path=ppt/slides/_rels/slide1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3.xml"/><Relationship Id="rId1" Type="http://schemas.openxmlformats.org/officeDocument/2006/relationships/slideLayout" Target="../slideLayouts/slideLayout89.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95.xml"/><Relationship Id="rId1" Type="http://schemas.openxmlformats.org/officeDocument/2006/relationships/themeOverride" Target="../theme/themeOverride4.xml"/></Relationships>
</file>

<file path=ppt/slides/_rels/slide1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5.xml"/><Relationship Id="rId1" Type="http://schemas.openxmlformats.org/officeDocument/2006/relationships/slideLayout" Target="../slideLayouts/slideLayout89.xml"/></Relationships>
</file>

<file path=ppt/slides/_rels/slide15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6.xml"/><Relationship Id="rId1" Type="http://schemas.openxmlformats.org/officeDocument/2006/relationships/slideLayout" Target="../slideLayouts/slideLayout9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0.xml"/></Relationships>
</file>

<file path=ppt/slides/_rels/slide15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8.xml"/><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4.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92.xml"/><Relationship Id="rId1" Type="http://schemas.openxmlformats.org/officeDocument/2006/relationships/themeOverride" Target="../theme/themeOverride5.xml"/><Relationship Id="rId4" Type="http://schemas.openxmlformats.org/officeDocument/2006/relationships/image" Target="../media/image129.jpe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70.xml"/><Relationship Id="rId1" Type="http://schemas.openxmlformats.org/officeDocument/2006/relationships/themeOverride" Target="../theme/themeOverride6.xml"/><Relationship Id="rId4" Type="http://schemas.openxmlformats.org/officeDocument/2006/relationships/image" Target="../media/image130.png"/></Relationships>
</file>

<file path=ppt/slides/_rels/slide1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1.xml"/><Relationship Id="rId1" Type="http://schemas.openxmlformats.org/officeDocument/2006/relationships/slideLayout" Target="../slideLayouts/slideLayout170.xml"/></Relationships>
</file>

<file path=ppt/slides/_rels/slide1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2.xml"/><Relationship Id="rId1" Type="http://schemas.openxmlformats.org/officeDocument/2006/relationships/slideLayout" Target="../slideLayouts/slideLayout90.xml"/></Relationships>
</file>

<file path=ppt/slides/_rels/slide16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3.xml"/><Relationship Id="rId1" Type="http://schemas.openxmlformats.org/officeDocument/2006/relationships/slideLayout" Target="../slideLayouts/slideLayout90.xml"/></Relationships>
</file>

<file path=ppt/slides/_rels/slide16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4.xml"/><Relationship Id="rId1" Type="http://schemas.openxmlformats.org/officeDocument/2006/relationships/slideLayout" Target="../slideLayouts/slideLayout90.xml"/></Relationships>
</file>

<file path=ppt/slides/_rels/slide1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5.xml"/><Relationship Id="rId1" Type="http://schemas.openxmlformats.org/officeDocument/2006/relationships/slideLayout" Target="../slideLayouts/slideLayout9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90.xml"/></Relationships>
</file>

<file path=ppt/slides/_rels/slide1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7.xml"/><Relationship Id="rId1" Type="http://schemas.openxmlformats.org/officeDocument/2006/relationships/slideLayout" Target="../slideLayouts/slideLayout90.xml"/></Relationships>
</file>

<file path=ppt/slides/_rels/slide1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8.xml"/><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64.xml"/></Relationships>
</file>

<file path=ppt/slides/_rels/slide1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9.xml"/><Relationship Id="rId1" Type="http://schemas.openxmlformats.org/officeDocument/2006/relationships/slideLayout" Target="../slideLayouts/slideLayout90.xml"/></Relationships>
</file>

<file path=ppt/slides/_rels/slide1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0.xml"/><Relationship Id="rId1" Type="http://schemas.openxmlformats.org/officeDocument/2006/relationships/slideLayout" Target="../slideLayouts/slideLayout90.xml"/></Relationships>
</file>

<file path=ppt/slides/_rels/slide1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1.xml"/><Relationship Id="rId1" Type="http://schemas.openxmlformats.org/officeDocument/2006/relationships/slideLayout" Target="../slideLayouts/slideLayout90.xml"/></Relationships>
</file>

<file path=ppt/slides/_rels/slide1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2.xml"/><Relationship Id="rId1" Type="http://schemas.openxmlformats.org/officeDocument/2006/relationships/slideLayout" Target="../slideLayouts/slideLayout90.xml"/></Relationships>
</file>

<file path=ppt/slides/_rels/slide1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3.xml"/><Relationship Id="rId1" Type="http://schemas.openxmlformats.org/officeDocument/2006/relationships/slideLayout" Target="../slideLayouts/slideLayout90.xml"/></Relationships>
</file>

<file path=ppt/slides/_rels/slide17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4.xml"/><Relationship Id="rId1" Type="http://schemas.openxmlformats.org/officeDocument/2006/relationships/slideLayout" Target="../slideLayouts/slideLayout90.xml"/></Relationships>
</file>

<file path=ppt/slides/_rels/slide1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5.xml"/><Relationship Id="rId1" Type="http://schemas.openxmlformats.org/officeDocument/2006/relationships/slideLayout" Target="../slideLayouts/slideLayout90.xml"/></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6.xml"/><Relationship Id="rId1" Type="http://schemas.openxmlformats.org/officeDocument/2006/relationships/slideLayout" Target="../slideLayouts/slideLayout90.xml"/></Relationships>
</file>

<file path=ppt/slides/_rels/slide1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7.xml"/><Relationship Id="rId1" Type="http://schemas.openxmlformats.org/officeDocument/2006/relationships/slideLayout" Target="../slideLayouts/slideLayout90.xml"/></Relationships>
</file>

<file path=ppt/slides/_rels/slide17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8.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90.xml"/></Relationships>
</file>

<file path=ppt/slides/_rels/slide1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0.xml"/><Relationship Id="rId1" Type="http://schemas.openxmlformats.org/officeDocument/2006/relationships/slideLayout" Target="../slideLayouts/slideLayout90.xml"/></Relationships>
</file>

<file path=ppt/slides/_rels/slide18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1.xml"/><Relationship Id="rId1" Type="http://schemas.openxmlformats.org/officeDocument/2006/relationships/slideLayout" Target="../slideLayouts/slideLayout90.xml"/></Relationships>
</file>

<file path=ppt/slides/_rels/slide1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2.xml"/><Relationship Id="rId1" Type="http://schemas.openxmlformats.org/officeDocument/2006/relationships/slideLayout" Target="../slideLayouts/slideLayout90.xml"/></Relationships>
</file>

<file path=ppt/slides/_rels/slide18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3.xml"/><Relationship Id="rId1" Type="http://schemas.openxmlformats.org/officeDocument/2006/relationships/slideLayout" Target="../slideLayouts/slideLayout90.xml"/></Relationships>
</file>

<file path=ppt/slides/_rels/slide18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4.xml"/><Relationship Id="rId1" Type="http://schemas.openxmlformats.org/officeDocument/2006/relationships/slideLayout" Target="../slideLayouts/slideLayout9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90.xml"/></Relationships>
</file>

<file path=ppt/slides/_rels/slide187.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136.xml"/><Relationship Id="rId1" Type="http://schemas.openxmlformats.org/officeDocument/2006/relationships/slideLayout" Target="../slideLayouts/slideLayout90.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18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7.xml"/><Relationship Id="rId1" Type="http://schemas.openxmlformats.org/officeDocument/2006/relationships/slideLayout" Target="../slideLayouts/slideLayout100.xml"/><Relationship Id="rId5" Type="http://schemas.openxmlformats.org/officeDocument/2006/relationships/image" Target="../media/image153.png"/><Relationship Id="rId4" Type="http://schemas.openxmlformats.org/officeDocument/2006/relationships/image" Target="../media/image152.png"/></Relationships>
</file>

<file path=ppt/slides/_rels/slide189.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138.xml"/><Relationship Id="rId1" Type="http://schemas.openxmlformats.org/officeDocument/2006/relationships/slideLayout" Target="../slideLayouts/slideLayout100.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64.xml"/></Relationships>
</file>

<file path=ppt/slides/_rels/slide19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9.xml"/><Relationship Id="rId1" Type="http://schemas.openxmlformats.org/officeDocument/2006/relationships/slideLayout" Target="../slideLayouts/slideLayout89.xml"/></Relationships>
</file>

<file path=ppt/slides/_rels/slide1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0.xml"/><Relationship Id="rId1" Type="http://schemas.openxmlformats.org/officeDocument/2006/relationships/slideLayout" Target="../slideLayouts/slideLayout35.xml"/></Relationships>
</file>

<file path=ppt/slides/_rels/slide192.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338.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20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8.xml"/><Relationship Id="rId1" Type="http://schemas.openxmlformats.org/officeDocument/2006/relationships/slideLayout" Target="../slideLayouts/slideLayout202.xml"/></Relationships>
</file>

<file path=ppt/slides/_rels/slide20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9.xml"/><Relationship Id="rId1" Type="http://schemas.openxmlformats.org/officeDocument/2006/relationships/slideLayout" Target="../slideLayouts/slideLayout26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6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02.xml"/></Relationships>
</file>

<file path=ppt/slides/_rels/slide20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2.xml"/><Relationship Id="rId1" Type="http://schemas.openxmlformats.org/officeDocument/2006/relationships/slideLayout" Target="../slideLayouts/slideLayout20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64.xml"/></Relationships>
</file>

<file path=ppt/slides/_rels/slide20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4.xml"/><Relationship Id="rId1" Type="http://schemas.openxmlformats.org/officeDocument/2006/relationships/slideLayout" Target="../slideLayouts/slideLayout265.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70.xml"/></Relationships>
</file>

<file path=ppt/slides/_rels/slide20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6.xml"/><Relationship Id="rId1" Type="http://schemas.openxmlformats.org/officeDocument/2006/relationships/slideLayout" Target="../slideLayouts/slideLayout264.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21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7.xml"/><Relationship Id="rId1" Type="http://schemas.openxmlformats.org/officeDocument/2006/relationships/slideLayout" Target="../slideLayouts/slideLayout264.xml"/><Relationship Id="rId4" Type="http://schemas.openxmlformats.org/officeDocument/2006/relationships/image" Target="../media/image161.png"/></Relationships>
</file>

<file path=ppt/slides/_rels/slide21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21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9.xml"/><Relationship Id="rId1" Type="http://schemas.openxmlformats.org/officeDocument/2006/relationships/slideLayout" Target="../slideLayouts/slideLayout77.xml"/></Relationships>
</file>

<file path=ppt/slides/_rels/slide21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0.xml"/><Relationship Id="rId1" Type="http://schemas.openxmlformats.org/officeDocument/2006/relationships/slideLayout" Target="../slideLayouts/slideLayout365.xml"/></Relationships>
</file>

<file path=ppt/slides/_rels/slide21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1.xml"/><Relationship Id="rId1" Type="http://schemas.openxmlformats.org/officeDocument/2006/relationships/slideLayout" Target="../slideLayouts/slideLayout365.xml"/></Relationships>
</file>

<file path=ppt/slides/_rels/slide21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62.xml"/><Relationship Id="rId1" Type="http://schemas.openxmlformats.org/officeDocument/2006/relationships/slideLayout" Target="../slideLayouts/slideLayout365.xml"/></Relationships>
</file>

<file path=ppt/slides/_rels/slide217.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365.xml"/></Relationships>
</file>

<file path=ppt/slides/_rels/slide21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63.xml"/><Relationship Id="rId1" Type="http://schemas.openxmlformats.org/officeDocument/2006/relationships/slideLayout" Target="../slideLayouts/slideLayout365.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6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65.xml"/><Relationship Id="rId1" Type="http://schemas.openxmlformats.org/officeDocument/2006/relationships/slideLayout" Target="../slideLayouts/slideLayout365.xml"/></Relationships>
</file>

<file path=ppt/slides/_rels/slide22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6.xml"/><Relationship Id="rId1" Type="http://schemas.openxmlformats.org/officeDocument/2006/relationships/slideLayout" Target="../slideLayouts/slideLayout365.xml"/></Relationships>
</file>

<file path=ppt/slides/_rels/slide22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65.xml"/></Relationships>
</file>

<file path=ppt/slides/_rels/slide22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65.xml"/></Relationships>
</file>

<file path=ppt/slides/_rels/slide22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65.xml"/></Relationships>
</file>

<file path=ppt/slides/_rels/slide22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65.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66.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365.xml"/><Relationship Id="rId1" Type="http://schemas.openxmlformats.org/officeDocument/2006/relationships/themeOverride" Target="../theme/themeOverride7.xml"/><Relationship Id="rId4" Type="http://schemas.openxmlformats.org/officeDocument/2006/relationships/image" Target="../media/image175.png"/></Relationships>
</file>

<file path=ppt/slides/_rels/slide22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9.xml"/><Relationship Id="rId1" Type="http://schemas.openxmlformats.org/officeDocument/2006/relationships/slideLayout" Target="../slideLayouts/slideLayout365.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65.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48.xml"/><Relationship Id="rId4" Type="http://schemas.openxmlformats.org/officeDocument/2006/relationships/image" Target="../media/image37.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7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234.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60.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23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2.xml"/><Relationship Id="rId1" Type="http://schemas.openxmlformats.org/officeDocument/2006/relationships/slideLayout" Target="../slideLayouts/slideLayout388.xml"/></Relationships>
</file>

<file path=ppt/slides/_rels/slide23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3.xml"/><Relationship Id="rId1" Type="http://schemas.openxmlformats.org/officeDocument/2006/relationships/slideLayout" Target="../slideLayouts/slideLayout399.xml"/></Relationships>
</file>

<file path=ppt/slides/_rels/slide23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4.xml"/><Relationship Id="rId1" Type="http://schemas.openxmlformats.org/officeDocument/2006/relationships/slideLayout" Target="../slideLayouts/slideLayout399.xml"/></Relationships>
</file>

<file path=ppt/slides/_rels/slide23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5.xml"/><Relationship Id="rId1" Type="http://schemas.openxmlformats.org/officeDocument/2006/relationships/slideLayout" Target="../slideLayouts/slideLayout39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6.xml"/><Relationship Id="rId1" Type="http://schemas.openxmlformats.org/officeDocument/2006/relationships/slideLayout" Target="../slideLayouts/slideLayout399.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6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6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6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6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66.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66.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66.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66.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6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48.xml"/><Relationship Id="rId4" Type="http://schemas.openxmlformats.org/officeDocument/2006/relationships/image" Target="../media/image38.jpe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6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66.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6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25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77.xml"/></Relationships>
</file>

<file path=ppt/slides/_rels/slide2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377.xml"/></Relationships>
</file>

<file path=ppt/slides/_rels/slide25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9.xml"/><Relationship Id="rId1" Type="http://schemas.openxmlformats.org/officeDocument/2006/relationships/slideLayout" Target="../slideLayouts/slideLayout377.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6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04.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40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48.xml"/><Relationship Id="rId4" Type="http://schemas.openxmlformats.org/officeDocument/2006/relationships/image" Target="../media/image39.jpeg"/></Relationships>
</file>

<file path=ppt/slides/_rels/slide26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3.xml"/><Relationship Id="rId1" Type="http://schemas.openxmlformats.org/officeDocument/2006/relationships/slideLayout" Target="../slideLayouts/slideLayout366.xml"/></Relationships>
</file>

<file path=ppt/slides/_rels/slide26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4.xml"/><Relationship Id="rId1" Type="http://schemas.openxmlformats.org/officeDocument/2006/relationships/slideLayout" Target="../slideLayouts/slideLayout366.xml"/></Relationships>
</file>

<file path=ppt/slides/_rels/slide26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5.xml"/><Relationship Id="rId1" Type="http://schemas.openxmlformats.org/officeDocument/2006/relationships/slideLayout" Target="../slideLayouts/slideLayout366.xml"/></Relationships>
</file>

<file path=ppt/slides/_rels/slide26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6.xml"/><Relationship Id="rId1" Type="http://schemas.openxmlformats.org/officeDocument/2006/relationships/slideLayout" Target="../slideLayouts/slideLayout366.xml"/></Relationships>
</file>

<file path=ppt/slides/_rels/slide26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7.xml"/><Relationship Id="rId1" Type="http://schemas.openxmlformats.org/officeDocument/2006/relationships/slideLayout" Target="../slideLayouts/slideLayout366.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66.xml"/></Relationships>
</file>

<file path=ppt/slides/_rels/slide266.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22.xml"/></Relationships>
</file>

<file path=ppt/slides/_rels/slide267.xml.rels><?xml version="1.0" encoding="UTF-8" standalone="yes"?>
<Relationships xmlns="http://schemas.openxmlformats.org/package/2006/relationships"><Relationship Id="rId8" Type="http://schemas.openxmlformats.org/officeDocument/2006/relationships/image" Target="../media/image194.emf"/><Relationship Id="rId13" Type="http://schemas.openxmlformats.org/officeDocument/2006/relationships/hyperlink" Target="http://www.beacy.wa.edu.au/iorr/religions/buddasym.jpg" TargetMode="External"/><Relationship Id="rId3" Type="http://schemas.openxmlformats.org/officeDocument/2006/relationships/image" Target="../media/image189.png"/><Relationship Id="rId7" Type="http://schemas.openxmlformats.org/officeDocument/2006/relationships/image" Target="../media/image193.gif"/><Relationship Id="rId12" Type="http://schemas.openxmlformats.org/officeDocument/2006/relationships/image" Target="../media/image197.emf"/><Relationship Id="rId2" Type="http://schemas.openxmlformats.org/officeDocument/2006/relationships/notesSlide" Target="../notesSlides/notesSlide199.xml"/><Relationship Id="rId1" Type="http://schemas.openxmlformats.org/officeDocument/2006/relationships/slideLayout" Target="../slideLayouts/slideLayout144.xml"/><Relationship Id="rId6" Type="http://schemas.openxmlformats.org/officeDocument/2006/relationships/image" Target="../media/image192.emf"/><Relationship Id="rId11" Type="http://schemas.openxmlformats.org/officeDocument/2006/relationships/image" Target="../media/image196.jpeg"/><Relationship Id="rId5" Type="http://schemas.openxmlformats.org/officeDocument/2006/relationships/image" Target="../media/image191.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4" Type="http://schemas.openxmlformats.org/officeDocument/2006/relationships/image" Target="../media/image190.png"/><Relationship Id="rId9" Type="http://schemas.openxmlformats.org/officeDocument/2006/relationships/image" Target="../media/image195.emf"/><Relationship Id="rId14" Type="http://schemas.openxmlformats.org/officeDocument/2006/relationships/image" Target="../media/image198.jpeg"/></Relationships>
</file>

<file path=ppt/slides/_rels/slide26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22.xml"/></Relationships>
</file>

<file path=ppt/slides/_rels/slide269.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248.xml"/><Relationship Id="rId5" Type="http://schemas.openxmlformats.org/officeDocument/2006/relationships/image" Target="../media/image42.png"/><Relationship Id="rId4" Type="http://schemas.openxmlformats.org/officeDocument/2006/relationships/image" Target="../media/image41.png"/></Relationships>
</file>

<file path=ppt/slides/_rels/slide270.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122.xml"/></Relationships>
</file>

<file path=ppt/slides/_rels/slide271.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22.xml"/></Relationships>
</file>

<file path=ppt/slides/_rels/slide27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22.xml"/></Relationships>
</file>

<file path=ppt/slides/_rels/slide27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22.xml"/></Relationships>
</file>

<file path=ppt/slides/_rels/slide2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0.xml"/><Relationship Id="rId1" Type="http://schemas.openxmlformats.org/officeDocument/2006/relationships/slideLayout" Target="../slideLayouts/slideLayout122.xml"/><Relationship Id="rId4" Type="http://schemas.openxmlformats.org/officeDocument/2006/relationships/image" Target="../media/image205.png"/></Relationships>
</file>

<file path=ppt/slides/_rels/slide2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122.xml"/></Relationships>
</file>

<file path=ppt/slides/_rels/slide27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22.xml"/></Relationships>
</file>

<file path=ppt/slides/_rels/slide27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22.xml"/></Relationships>
</file>

<file path=ppt/slides/_rels/slide278.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22.xml"/></Relationships>
</file>

<file path=ppt/slides/_rels/slide279.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2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49.xml"/><Relationship Id="rId4" Type="http://schemas.openxmlformats.org/officeDocument/2006/relationships/image" Target="../media/image43.jpeg"/></Relationships>
</file>

<file path=ppt/slides/_rels/slide28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01.xml"/><Relationship Id="rId1" Type="http://schemas.openxmlformats.org/officeDocument/2006/relationships/slideLayout" Target="../slideLayouts/slideLayout122.xml"/></Relationships>
</file>

<file path=ppt/slides/_rels/slide281.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22.xml"/></Relationships>
</file>

<file path=ppt/slides/_rels/slide28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22.xml"/></Relationships>
</file>

<file path=ppt/slides/_rels/slide28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2.xml"/><Relationship Id="rId1" Type="http://schemas.openxmlformats.org/officeDocument/2006/relationships/slideLayout" Target="../slideLayouts/slideLayout122.xml"/></Relationships>
</file>

<file path=ppt/slides/_rels/slide28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03.xml"/><Relationship Id="rId1" Type="http://schemas.openxmlformats.org/officeDocument/2006/relationships/slideLayout" Target="../slideLayouts/slideLayout122.xml"/></Relationships>
</file>

<file path=ppt/slides/_rels/slide28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04.xml"/><Relationship Id="rId1" Type="http://schemas.openxmlformats.org/officeDocument/2006/relationships/slideLayout" Target="../slideLayouts/slideLayout122.xml"/></Relationships>
</file>

<file path=ppt/slides/_rels/slide28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27.xml"/></Relationships>
</file>

<file path=ppt/slides/_rels/slide287.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22.xml"/></Relationships>
</file>

<file path=ppt/slides/_rels/slide288.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22.xml"/></Relationships>
</file>

<file path=ppt/slides/_rels/slide289.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2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249.xml"/></Relationships>
</file>

<file path=ppt/slides/_rels/slide290.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57.xml"/></Relationships>
</file>

<file path=ppt/slides/_rels/slide291.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157.xml"/></Relationships>
</file>

<file path=ppt/slides/_rels/slide292.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57.xml"/></Relationships>
</file>

<file path=ppt/slides/_rels/slide293.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57.xml"/></Relationships>
</file>

<file path=ppt/slides/_rels/slide29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157.xml"/></Relationships>
</file>

<file path=ppt/slides/_rels/slide29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157.xml"/></Relationships>
</file>

<file path=ppt/slides/_rels/slide29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22.xml"/></Relationships>
</file>

<file path=ppt/slides/_rels/slide297.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22.xml"/></Relationships>
</file>

<file path=ppt/slides/_rels/slide298.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316.xml"/></Relationships>
</file>

<file path=ppt/slides/_rels/slide29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1.xml"/><Relationship Id="rId1" Type="http://schemas.openxmlformats.org/officeDocument/2006/relationships/themeOverride" Target="../theme/themeOverride2.xml"/><Relationship Id="rId5" Type="http://schemas.openxmlformats.org/officeDocument/2006/relationships/image" Target="../media/image45.jpeg"/><Relationship Id="rId4" Type="http://schemas.openxmlformats.org/officeDocument/2006/relationships/image" Target="../media/image7.jpeg"/></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425.xml"/><Relationship Id="rId1" Type="http://schemas.openxmlformats.org/officeDocument/2006/relationships/themeOverride" Target="../theme/themeOverride8.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7.xml"/><Relationship Id="rId1" Type="http://schemas.openxmlformats.org/officeDocument/2006/relationships/slideLayout" Target="../slideLayouts/slideLayout37.xml"/></Relationships>
</file>

<file path=ppt/slides/_rels/slide30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8.xml"/><Relationship Id="rId1" Type="http://schemas.openxmlformats.org/officeDocument/2006/relationships/slideLayout" Target="../slideLayouts/slideLayout37.xml"/><Relationship Id="rId4" Type="http://schemas.openxmlformats.org/officeDocument/2006/relationships/image" Target="../media/image51.jpeg"/></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8.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10.xml"/><Relationship Id="rId1" Type="http://schemas.openxmlformats.org/officeDocument/2006/relationships/slideLayout" Target="../slideLayouts/slideLayout168.xml"/><Relationship Id="rId4" Type="http://schemas.openxmlformats.org/officeDocument/2006/relationships/image" Target="../media/image161.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52.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63.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413.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413.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413.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18.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6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64.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64.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93.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8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64.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264.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264.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64.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69.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6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26.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264.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2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26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4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5.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31.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2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26.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27.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9.png"/><Relationship Id="rId1" Type="http://schemas.openxmlformats.org/officeDocument/2006/relationships/slideLayout" Target="../slideLayouts/slideLayout327.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6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4.xml"/></Relationships>
</file>

<file path=ppt/slides/_rels/slide84.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334.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32.xml"/><Relationship Id="rId4" Type="http://schemas.openxmlformats.org/officeDocument/2006/relationships/image" Target="cid:0D5442FE-3C53-4B59-A74C-4B20C317433B"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36.xml"/></Relationships>
</file>

<file path=ppt/slides/_rels/slide8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34.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2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36.xml"/></Relationships>
</file>

<file path=ppt/slides/_rels/slide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27.xml"/></Relationships>
</file>

<file path=ppt/slides/_rels/slide9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27.xml"/></Relationships>
</file>

<file path=ppt/slides/_rels/slide9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5.xml"/><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355.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3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3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C163C0B-56ED-F7D8-69A8-BF111249136E}"/>
              </a:ext>
            </a:extLst>
          </p:cNvPr>
          <p:cNvGrpSpPr/>
          <p:nvPr/>
        </p:nvGrpSpPr>
        <p:grpSpPr>
          <a:xfrm>
            <a:off x="-36512" y="-35244"/>
            <a:ext cx="9288460" cy="6996936"/>
            <a:chOff x="-36512" y="-35244"/>
            <a:chExt cx="9288460" cy="6996936"/>
          </a:xfrm>
        </p:grpSpPr>
        <p:pic>
          <p:nvPicPr>
            <p:cNvPr id="11" name="Picture 2" descr="https://127xwr2qcfsvmn8a91nbd428-wpengine.netdna-ssl.com/wp-content/uploads/IMG-Can-Patient-Safety-Be-Protected-After-a-Cyber-Attack_.jpg">
              <a:extLst>
                <a:ext uri="{FF2B5EF4-FFF2-40B4-BE49-F238E27FC236}">
                  <a16:creationId xmlns:a16="http://schemas.microsoft.com/office/drawing/2014/main" id="{B19CEAAE-9831-848E-FCE1-BFDACCA28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288460" cy="69616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vandolph.co.za/vandolphsa/wp-content/uploads/2016/07/security.jpg">
              <a:extLst>
                <a:ext uri="{FF2B5EF4-FFF2-40B4-BE49-F238E27FC236}">
                  <a16:creationId xmlns:a16="http://schemas.microsoft.com/office/drawing/2014/main" id="{966766CF-0583-ED6B-7FDB-D22CF7ED6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www.vandolph.co.za/vandolphsa/wp-content/uploads/2016/07/security.jpg">
              <a:extLst>
                <a:ext uri="{FF2B5EF4-FFF2-40B4-BE49-F238E27FC236}">
                  <a16:creationId xmlns:a16="http://schemas.microsoft.com/office/drawing/2014/main" id="{0081F0C8-DAA6-60CE-D14A-424856CD33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649" t="58578" r="35923" b="30196"/>
            <a:stretch/>
          </p:blipFill>
          <p:spPr bwMode="auto">
            <a:xfrm rot="11067340">
              <a:off x="4087321" y="4995336"/>
              <a:ext cx="2160240" cy="5828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www.vandolph.co.za/vandolphsa/wp-content/uploads/2016/07/security.jpg">
              <a:extLst>
                <a:ext uri="{FF2B5EF4-FFF2-40B4-BE49-F238E27FC236}">
                  <a16:creationId xmlns:a16="http://schemas.microsoft.com/office/drawing/2014/main" id="{79DA3DB8-74DD-AC12-0D0C-EFA224507E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98" t="57435" r="62940" b="16216"/>
            <a:stretch/>
          </p:blipFill>
          <p:spPr bwMode="auto">
            <a:xfrm>
              <a:off x="7452320" y="4132248"/>
              <a:ext cx="1697980" cy="17450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www.vandolph.co.za/vandolphsa/wp-content/uploads/2016/07/security.jpg">
              <a:extLst>
                <a:ext uri="{FF2B5EF4-FFF2-40B4-BE49-F238E27FC236}">
                  <a16:creationId xmlns:a16="http://schemas.microsoft.com/office/drawing/2014/main" id="{15E9CA6D-E6F9-3E76-383E-BAD8D83C9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98" t="73637" r="66030" b="16216"/>
            <a:stretch/>
          </p:blipFill>
          <p:spPr bwMode="auto">
            <a:xfrm>
              <a:off x="6757466" y="4917259"/>
              <a:ext cx="1223640" cy="671981"/>
            </a:xfrm>
            <a:prstGeom prst="rect">
              <a:avLst/>
            </a:prstGeom>
            <a:noFill/>
            <a:extLst>
              <a:ext uri="{909E8E84-426E-40DD-AFC4-6F175D3DCCD1}">
                <a14:hiddenFill xmlns:a14="http://schemas.microsoft.com/office/drawing/2010/main">
                  <a:solidFill>
                    <a:srgbClr val="FFFFFF"/>
                  </a:solidFill>
                </a14:hiddenFill>
              </a:ext>
            </a:extLst>
          </p:spPr>
        </p:pic>
      </p:grpSp>
      <p:sp>
        <p:nvSpPr>
          <p:cNvPr id="237570" name="TextBox 5"/>
          <p:cNvSpPr txBox="1">
            <a:spLocks noChangeArrowheads="1"/>
          </p:cNvSpPr>
          <p:nvPr/>
        </p:nvSpPr>
        <p:spPr bwMode="auto">
          <a:xfrm>
            <a:off x="457200" y="6477000"/>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Jeremy Chew, East Asia School of Theology, Singapore</a:t>
            </a:r>
          </a:p>
        </p:txBody>
      </p:sp>
      <p:sp>
        <p:nvSpPr>
          <p:cNvPr id="2" name="Title 1"/>
          <p:cNvSpPr>
            <a:spLocks noGrp="1"/>
          </p:cNvSpPr>
          <p:nvPr>
            <p:ph type="title" idx="4294967295"/>
          </p:nvPr>
        </p:nvSpPr>
        <p:spPr>
          <a:xfrm>
            <a:off x="-53975" y="519761"/>
            <a:ext cx="9251950" cy="98107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sz="6600" b="1" kern="1200" dirty="0">
                <a:solidFill>
                  <a:srgbClr val="FFFFFF"/>
                </a:solidFill>
                <a:effectLst>
                  <a:glow rad="127000">
                    <a:srgbClr val="000000"/>
                  </a:glow>
                </a:effectLst>
                <a:latin typeface="Arial" charset="0"/>
              </a:rPr>
              <a:t>Colossians</a:t>
            </a:r>
          </a:p>
        </p:txBody>
      </p:sp>
      <p:sp>
        <p:nvSpPr>
          <p:cNvPr id="7" name="Rectangle 2">
            <a:extLst>
              <a:ext uri="{FF2B5EF4-FFF2-40B4-BE49-F238E27FC236}">
                <a16:creationId xmlns:a16="http://schemas.microsoft.com/office/drawing/2014/main" id="{3BCAA24E-3CE9-BC45-8A1F-72DA8689396A}"/>
              </a:ext>
            </a:extLst>
          </p:cNvPr>
          <p:cNvSpPr txBox="1">
            <a:spLocks noChangeArrowheads="1"/>
          </p:cNvSpPr>
          <p:nvPr/>
        </p:nvSpPr>
        <p:spPr bwMode="auto">
          <a:xfrm>
            <a:off x="1907704" y="3950602"/>
            <a:ext cx="7128221" cy="19234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6600" b="1" dirty="0">
                <a:solidFill>
                  <a:srgbClr val="FFFFFF"/>
                </a:solidFill>
                <a:effectLst>
                  <a:glow rad="127000">
                    <a:srgbClr val="000000"/>
                  </a:glow>
                </a:effectLst>
                <a:latin typeface="Arial" charset="0"/>
                <a:ea typeface="ＭＳ Ｐゴシック" charset="0"/>
                <a:cs typeface="ＭＳ Ｐゴシック" charset="0"/>
              </a:rPr>
              <a:t>Focus on the Deity of Christ</a:t>
            </a:r>
          </a:p>
        </p:txBody>
      </p:sp>
      <p:sp>
        <p:nvSpPr>
          <p:cNvPr id="8" name="Rectangle 7">
            <a:extLst>
              <a:ext uri="{FF2B5EF4-FFF2-40B4-BE49-F238E27FC236}">
                <a16:creationId xmlns:a16="http://schemas.microsoft.com/office/drawing/2014/main" id="{903C81A5-FECE-9D43-991C-2237EB384119}"/>
              </a:ext>
            </a:extLst>
          </p:cNvPr>
          <p:cNvSpPr>
            <a:spLocks noChangeArrowheads="1"/>
          </p:cNvSpPr>
          <p:nvPr/>
        </p:nvSpPr>
        <p:spPr bwMode="auto">
          <a:xfrm>
            <a:off x="-1" y="6426163"/>
            <a:ext cx="9251949"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28269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4146928868"/>
              </p:ext>
            </p:extLst>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 Deity of Christ vs. Syncretistic Heresy</a:t>
                      </a:r>
                      <a:endParaRPr kumimoji="1" lang="en-US" altLang="ja-JP"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algn="ct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Supremacy/Deity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Practical Instruction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1–2</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3–4</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Heretical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Holy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Belief</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Behaviour</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Greeting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Prayer</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Supremacy</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Deity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Syncretistic Heresy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Position:</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Union with Christ</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Practice:</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Holiness in Relation-ships</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Conclusion</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1:15–2:5</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2:6-23</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3:5–4:6</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4:7-18</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Rome</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Autumn AD 61 (first Roman imprisonment)</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0"/>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187</a:t>
            </a: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85054" y="125316"/>
            <a:ext cx="1949569" cy="771994"/>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Colossians</a:t>
            </a:r>
          </a:p>
        </p:txBody>
      </p:sp>
    </p:spTree>
    <p:extLst>
      <p:ext uri="{BB962C8B-B14F-4D97-AF65-F5344CB8AC3E}">
        <p14:creationId xmlns:p14="http://schemas.microsoft.com/office/powerpoint/2010/main" val="24086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20107" y="4356543"/>
            <a:ext cx="7428230" cy="2123658"/>
          </a:xfrm>
          <a:prstGeom prst="rect">
            <a:avLst/>
          </a:prstGeom>
        </p:spPr>
        <p:txBody>
          <a:bodyPr wrap="square">
            <a:spAutoFit/>
          </a:bodyPr>
          <a:lstStyle/>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Image of God</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Firstborn of Creation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H</a:t>
            </a:r>
            <a:r>
              <a:rPr kumimoji="0" lang="en-US" sz="4400" b="1" i="0" u="none" strike="noStrike" kern="0" cap="none" spc="0" normalizeH="0" baseline="0" noProof="0" dirty="0" err="1">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ead</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 of</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the church</a:t>
            </a:r>
            <a:endPar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18F5AF16-DBBF-6246-AA94-84D4C3219ACB}"/>
              </a:ext>
            </a:extLst>
          </p:cNvPr>
          <p:cNvSpPr/>
          <p:nvPr/>
        </p:nvSpPr>
        <p:spPr>
          <a:xfrm>
            <a:off x="1404258" y="106940"/>
            <a:ext cx="7377712"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Tree>
    <p:extLst>
      <p:ext uri="{BB962C8B-B14F-4D97-AF65-F5344CB8AC3E}">
        <p14:creationId xmlns:p14="http://schemas.microsoft.com/office/powerpoint/2010/main" val="40779957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600BD9-DF59-449E-A1DC-9CD03A5ADD2C}"/>
              </a:ext>
            </a:extLst>
          </p:cNvPr>
          <p:cNvSpPr/>
          <p:nvPr/>
        </p:nvSpPr>
        <p:spPr>
          <a:xfrm>
            <a:off x="364490" y="335845"/>
            <a:ext cx="4207510" cy="550920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18</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...He is the beginning, the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firstborn from the dead</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that in everything he might be preeminent…</a:t>
            </a:r>
          </a:p>
        </p:txBody>
      </p:sp>
    </p:spTree>
    <p:extLst>
      <p:ext uri="{BB962C8B-B14F-4D97-AF65-F5344CB8AC3E}">
        <p14:creationId xmlns:p14="http://schemas.microsoft.com/office/powerpoint/2010/main" val="12326644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US" sz="3200" b="1" dirty="0">
                <a:solidFill>
                  <a:srgbClr val="FFFFFF"/>
                </a:solidFill>
                <a:effectLst>
                  <a:glow rad="228600">
                    <a:srgbClr val="000000">
                      <a:satMod val="175000"/>
                    </a:srgbClr>
                  </a:glow>
                </a:effectLst>
                <a:latin typeface="Arial" charset="0"/>
                <a:ea typeface="ＭＳ Ｐゴシック" charset="0"/>
              </a:rPr>
              <a:t>Col 1:19-20 (NLT)</a:t>
            </a:r>
          </a:p>
        </p:txBody>
      </p:sp>
      <p:sp>
        <p:nvSpPr>
          <p:cNvPr id="2" name="Rectangle 1">
            <a:extLst>
              <a:ext uri="{FF2B5EF4-FFF2-40B4-BE49-F238E27FC236}">
                <a16:creationId xmlns:a16="http://schemas.microsoft.com/office/drawing/2014/main" id="{43DE52B5-88A8-2B44-B0F2-49E5213284AC}"/>
              </a:ext>
            </a:extLst>
          </p:cNvPr>
          <p:cNvSpPr/>
          <p:nvPr/>
        </p:nvSpPr>
        <p:spPr>
          <a:xfrm>
            <a:off x="145272" y="1134128"/>
            <a:ext cx="9020432"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19</a:t>
            </a:r>
            <a:r>
              <a:rPr lang="en-SG" sz="3200" b="1" dirty="0">
                <a:solidFill>
                  <a:srgbClr val="FFFFFF"/>
                </a:solidFill>
                <a:effectLst>
                  <a:glow rad="228600">
                    <a:srgbClr val="000000">
                      <a:satMod val="175000"/>
                    </a:srgbClr>
                  </a:glow>
                </a:effectLst>
                <a:latin typeface="Arial" charset="0"/>
                <a:ea typeface="ＭＳ Ｐゴシック" charset="0"/>
              </a:rPr>
              <a:t> For God in all his fullness</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    was pleased to live in Christ,</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baseline="30000" dirty="0">
                <a:solidFill>
                  <a:srgbClr val="FFFFFF"/>
                </a:solidFill>
                <a:effectLst>
                  <a:glow rad="228600">
                    <a:srgbClr val="000000">
                      <a:satMod val="175000"/>
                    </a:srgbClr>
                  </a:glow>
                </a:effectLst>
                <a:latin typeface="Arial" charset="0"/>
                <a:ea typeface="ＭＳ Ｐゴシック" charset="0"/>
              </a:rPr>
              <a:t>20 </a:t>
            </a:r>
            <a:r>
              <a:rPr lang="en-SG" sz="3200" b="1" dirty="0">
                <a:solidFill>
                  <a:srgbClr val="FFFFFF"/>
                </a:solidFill>
                <a:effectLst>
                  <a:glow rad="228600">
                    <a:srgbClr val="000000">
                      <a:satMod val="175000"/>
                    </a:srgbClr>
                  </a:glow>
                </a:effectLst>
                <a:latin typeface="Arial" charset="0"/>
                <a:ea typeface="ＭＳ Ｐゴシック" charset="0"/>
              </a:rPr>
              <a:t>and through him God reconciled</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    everything to himself.</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He made peace with everything in heaven and on earth</a:t>
            </a:r>
            <a:br>
              <a:rPr lang="en-SG" sz="3200" b="1" dirty="0">
                <a:solidFill>
                  <a:srgbClr val="FFFFFF"/>
                </a:solidFill>
                <a:effectLst>
                  <a:glow rad="228600">
                    <a:srgbClr val="000000">
                      <a:satMod val="175000"/>
                    </a:srgbClr>
                  </a:glow>
                </a:effectLst>
                <a:latin typeface="Arial" charset="0"/>
                <a:ea typeface="ＭＳ Ｐゴシック" charset="0"/>
              </a:rPr>
            </a:br>
            <a:r>
              <a:rPr lang="en-SG" sz="3200" b="1" dirty="0">
                <a:solidFill>
                  <a:srgbClr val="FFFFFF"/>
                </a:solidFill>
                <a:effectLst>
                  <a:glow rad="228600">
                    <a:srgbClr val="000000">
                      <a:satMod val="175000"/>
                    </a:srgbClr>
                  </a:glow>
                </a:effectLst>
                <a:latin typeface="Arial" charset="0"/>
                <a:ea typeface="ＭＳ Ｐゴシック" charset="0"/>
              </a:rPr>
              <a:t>    by means of Christ’s blood on the cross.</a:t>
            </a:r>
            <a:endParaRPr lang="en-US" sz="3200" b="1" dirty="0">
              <a:solidFill>
                <a:srgbClr val="FFFFFF"/>
              </a:solidFill>
              <a:effectLst>
                <a:glow rad="228600">
                  <a:srgbClr val="000000">
                    <a:satMod val="175000"/>
                  </a:srgbClr>
                </a:glow>
              </a:effectLst>
              <a:latin typeface="Arial" charset="0"/>
              <a:ea typeface="ＭＳ Ｐゴシック" charset="0"/>
            </a:endParaRPr>
          </a:p>
        </p:txBody>
      </p:sp>
    </p:spTree>
    <p:extLst>
      <p:ext uri="{BB962C8B-B14F-4D97-AF65-F5344CB8AC3E}">
        <p14:creationId xmlns:p14="http://schemas.microsoft.com/office/powerpoint/2010/main" val="8683510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1BE7F9-1940-4E66-93FF-232777BDA827}"/>
              </a:ext>
            </a:extLst>
          </p:cNvPr>
          <p:cNvSpPr/>
          <p:nvPr/>
        </p:nvSpPr>
        <p:spPr>
          <a:xfrm>
            <a:off x="2048591" y="5796540"/>
            <a:ext cx="7095409" cy="830997"/>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What Did Jesus Do?</a:t>
            </a:r>
          </a:p>
        </p:txBody>
      </p:sp>
      <p:sp>
        <p:nvSpPr>
          <p:cNvPr id="4" name="Rectangle 3">
            <a:extLst>
              <a:ext uri="{FF2B5EF4-FFF2-40B4-BE49-F238E27FC236}">
                <a16:creationId xmlns:a16="http://schemas.microsoft.com/office/drawing/2014/main" id="{5B40F5F3-0EA9-4091-B7BD-9BB6D91D5F09}"/>
              </a:ext>
            </a:extLst>
          </p:cNvPr>
          <p:cNvSpPr/>
          <p:nvPr/>
        </p:nvSpPr>
        <p:spPr>
          <a:xfrm>
            <a:off x="831850" y="1269228"/>
            <a:ext cx="5873750" cy="4196020"/>
          </a:xfrm>
          <a:prstGeom prst="rect">
            <a:avLst/>
          </a:prstGeom>
        </p:spPr>
        <p:txBody>
          <a:bodyPr wrap="square">
            <a:spAutoFit/>
          </a:bodyPr>
          <a:lstStyle/>
          <a:p>
            <a:pPr marL="0" marR="0" lvl="0" indent="-914400" algn="l" defTabSz="457177"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19</a:t>
            </a:r>
            <a:r>
              <a:rPr kumimoji="0" lang="en-US"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For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in him </a:t>
            </a:r>
            <a:r>
              <a:rPr kumimoji="0" lang="en-US"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all the fullness of God was pleased to dwell </a:t>
            </a:r>
          </a:p>
          <a:p>
            <a:pPr marL="0" marR="0" lvl="0" indent="-914400" algn="l" defTabSz="457177" rtl="0" eaLnBrk="1" fontAlgn="auto" latinLnBrk="0" hangingPunct="1">
              <a:lnSpc>
                <a:spcPct val="100000"/>
              </a:lnSpc>
              <a:spcBef>
                <a:spcPts val="0"/>
              </a:spcBef>
              <a:spcAft>
                <a:spcPts val="0"/>
              </a:spcAft>
              <a:buClrTx/>
              <a:buSzTx/>
              <a:buFontTx/>
              <a:buNone/>
              <a:tabLst/>
              <a:defRPr/>
            </a:pPr>
            <a:endParaRPr kumimoji="0" lang="en-US" sz="40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914400" algn="l" defTabSz="457177"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a:t>
            </a:r>
            <a:r>
              <a:rPr kumimoji="0" lang="en-US"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and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through him </a:t>
            </a:r>
            <a:r>
              <a:rPr kumimoji="0" lang="en-US"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to reconcile to himself all things</a:t>
            </a:r>
          </a:p>
        </p:txBody>
      </p:sp>
      <p:sp>
        <p:nvSpPr>
          <p:cNvPr id="6" name="Rectangle 5">
            <a:extLst>
              <a:ext uri="{FF2B5EF4-FFF2-40B4-BE49-F238E27FC236}">
                <a16:creationId xmlns:a16="http://schemas.microsoft.com/office/drawing/2014/main" id="{4103122F-17DC-734B-B593-229519D9D4F3}"/>
              </a:ext>
            </a:extLst>
          </p:cNvPr>
          <p:cNvSpPr/>
          <p:nvPr/>
        </p:nvSpPr>
        <p:spPr>
          <a:xfrm>
            <a:off x="1404258" y="106940"/>
            <a:ext cx="7377712"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Tree>
    <p:extLst>
      <p:ext uri="{BB962C8B-B14F-4D97-AF65-F5344CB8AC3E}">
        <p14:creationId xmlns:p14="http://schemas.microsoft.com/office/powerpoint/2010/main" val="251256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405130" y="308949"/>
            <a:ext cx="8393430" cy="144655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19</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...to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reconcile</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to himself </a:t>
            </a: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all things</a:t>
            </a:r>
            <a:endPar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048591" y="5796540"/>
            <a:ext cx="7095409" cy="830997"/>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What Did Jesus Do?</a:t>
            </a:r>
          </a:p>
        </p:txBody>
      </p:sp>
    </p:spTree>
    <p:extLst>
      <p:ext uri="{BB962C8B-B14F-4D97-AF65-F5344CB8AC3E}">
        <p14:creationId xmlns:p14="http://schemas.microsoft.com/office/powerpoint/2010/main" val="2030175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pic>
        <p:nvPicPr>
          <p:cNvPr id="10" name="Picture 9">
            <a:extLst>
              <a:ext uri="{FF2B5EF4-FFF2-40B4-BE49-F238E27FC236}">
                <a16:creationId xmlns:a16="http://schemas.microsoft.com/office/drawing/2014/main" id="{7BE806AF-1115-444D-9DF4-AF19D9159AD1}"/>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53562" y="1998921"/>
            <a:ext cx="2870791" cy="3678866"/>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8548577"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Our Problem:</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 Separates Us from God</a:t>
            </a: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31342" y="1772980"/>
            <a:ext cx="2352675" cy="1533525"/>
          </a:xfrm>
          <a:prstGeom prst="rect">
            <a:avLst/>
          </a:prstGeom>
        </p:spPr>
      </p:pic>
    </p:spTree>
    <p:extLst>
      <p:ext uri="{BB962C8B-B14F-4D97-AF65-F5344CB8AC3E}">
        <p14:creationId xmlns:p14="http://schemas.microsoft.com/office/powerpoint/2010/main" val="9303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8548577"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Our Problem:</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 Separates Us from God</a:t>
            </a: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mn-ea"/>
                <a:cs typeface="+mn-cs"/>
              </a:rPr>
              <a:t>Religion</a:t>
            </a: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mn-ea"/>
                <a:cs typeface="+mn-cs"/>
              </a:rPr>
              <a:t>Good Works</a:t>
            </a: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mn-ea"/>
                <a:cs typeface="+mn-cs"/>
              </a:rPr>
              <a:t>Morality</a:t>
            </a: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mn-ea"/>
                <a:cs typeface="+mn-cs"/>
              </a:rPr>
              <a:t>Philosophy</a:t>
            </a: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2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8497"/>
            <a:ext cx="9144000" cy="5429503"/>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352840" y="338864"/>
            <a:ext cx="8548577" cy="308392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21</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you, who once were alienated and hostile in mind, doing evil deeds, </a:t>
            </a:r>
            <a:r>
              <a:rPr kumimoji="0" lang="en-US" sz="3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22</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he has now reconciled in his body of flesh by his death, in order to present you holy and blameless and above reproach before him,</a:t>
            </a: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343" y="3694825"/>
            <a:ext cx="1392742" cy="907820"/>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BD65EEE-8755-4706-A698-EC9C749E08BB}"/>
              </a:ext>
            </a:extLst>
          </p:cNvPr>
          <p:cNvPicPr>
            <a:picLocks noChangeAspect="1"/>
          </p:cNvPicPr>
          <p:nvPr/>
        </p:nvPicPr>
        <p:blipFill rotWithShape="1">
          <a:blip r:embed="rId5" cstate="email">
            <a:clrChange>
              <a:clrFrom>
                <a:srgbClr val="FFF200"/>
              </a:clrFrom>
              <a:clrTo>
                <a:srgbClr val="FFF200">
                  <a:alpha val="0"/>
                </a:srgbClr>
              </a:clrTo>
            </a:clrChange>
            <a:extLst>
              <a:ext uri="{28A0092B-C50C-407E-A947-70E740481C1C}">
                <a14:useLocalDpi xmlns:a14="http://schemas.microsoft.com/office/drawing/2010/main"/>
              </a:ext>
            </a:extLst>
          </a:blip>
          <a:srcRect/>
          <a:stretch/>
        </p:blipFill>
        <p:spPr>
          <a:xfrm>
            <a:off x="2584017" y="3355391"/>
            <a:ext cx="4086225" cy="3502609"/>
          </a:xfrm>
          <a:prstGeom prst="rect">
            <a:avLst/>
          </a:prstGeom>
        </p:spPr>
      </p:pic>
      <p:sp>
        <p:nvSpPr>
          <p:cNvPr id="27" name="TextBox 26">
            <a:extLst>
              <a:ext uri="{FF2B5EF4-FFF2-40B4-BE49-F238E27FC236}">
                <a16:creationId xmlns:a16="http://schemas.microsoft.com/office/drawing/2014/main" id="{745BD656-AB77-4557-B3A6-3E858826CA01}"/>
              </a:ext>
            </a:extLst>
          </p:cNvPr>
          <p:cNvSpPr txBox="1"/>
          <p:nvPr/>
        </p:nvSpPr>
        <p:spPr>
          <a:xfrm>
            <a:off x="2687368" y="4779765"/>
            <a:ext cx="384196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Christ’s Blood</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32903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428497"/>
            <a:ext cx="9144000" cy="5429503"/>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352840" y="338864"/>
            <a:ext cx="8548577" cy="308392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23 </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if indeed you continue in the faith, stable and steadfast, not shifting from the hope of the gospel that you heard, which has been proclaimed in all creation under heaven, and of which I, Paul, became a minister.</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1343" y="3694825"/>
            <a:ext cx="1392742" cy="907820"/>
          </a:xfrm>
          <a:prstGeom prst="rect">
            <a:avLst/>
          </a:prstGeom>
        </p:spPr>
      </p:pic>
      <p:sp>
        <p:nvSpPr>
          <p:cNvPr id="14" name="TextBox 13">
            <a:extLst>
              <a:ext uri="{FF2B5EF4-FFF2-40B4-BE49-F238E27FC236}">
                <a16:creationId xmlns:a16="http://schemas.microsoft.com/office/drawing/2014/main" id="{A1E3DF9B-F338-413C-8962-7675FD5B675F}"/>
              </a:ext>
            </a:extLst>
          </p:cNvPr>
          <p:cNvSpPr txBox="1"/>
          <p:nvPr/>
        </p:nvSpPr>
        <p:spPr>
          <a:xfrm>
            <a:off x="42531"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Sinful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493347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Holy</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BD65EEE-8755-4706-A698-EC9C749E08BB}"/>
              </a:ext>
            </a:extLst>
          </p:cNvPr>
          <p:cNvPicPr>
            <a:picLocks noChangeAspect="1"/>
          </p:cNvPicPr>
          <p:nvPr/>
        </p:nvPicPr>
        <p:blipFill rotWithShape="1">
          <a:blip r:embed="rId5" cstate="email">
            <a:clrChange>
              <a:clrFrom>
                <a:srgbClr val="FFF200"/>
              </a:clrFrom>
              <a:clrTo>
                <a:srgbClr val="FFF200">
                  <a:alpha val="0"/>
                </a:srgbClr>
              </a:clrTo>
            </a:clrChange>
            <a:extLst>
              <a:ext uri="{28A0092B-C50C-407E-A947-70E740481C1C}">
                <a14:useLocalDpi xmlns:a14="http://schemas.microsoft.com/office/drawing/2010/main"/>
              </a:ext>
            </a:extLst>
          </a:blip>
          <a:srcRect/>
          <a:stretch/>
        </p:blipFill>
        <p:spPr>
          <a:xfrm>
            <a:off x="2584017" y="3355391"/>
            <a:ext cx="4086225" cy="3502609"/>
          </a:xfrm>
          <a:prstGeom prst="rect">
            <a:avLst/>
          </a:prstGeom>
        </p:spPr>
      </p:pic>
      <p:sp>
        <p:nvSpPr>
          <p:cNvPr id="26" name="TextBox 25">
            <a:extLst>
              <a:ext uri="{FF2B5EF4-FFF2-40B4-BE49-F238E27FC236}">
                <a16:creationId xmlns:a16="http://schemas.microsoft.com/office/drawing/2014/main" id="{19B5B28C-28CD-4E21-A802-5654AD0D7C3C}"/>
              </a:ext>
            </a:extLst>
          </p:cNvPr>
          <p:cNvSpPr txBox="1"/>
          <p:nvPr/>
        </p:nvSpPr>
        <p:spPr>
          <a:xfrm>
            <a:off x="2687368" y="4779765"/>
            <a:ext cx="3841967" cy="5355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Christ’s Blood</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65536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75285" y="230463"/>
            <a:ext cx="8393430" cy="144655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19</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Present you holy and blameless</a:t>
            </a:r>
            <a:endPar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048591" y="5796540"/>
            <a:ext cx="7095409" cy="830997"/>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What Did Jesus Do?</a:t>
            </a:r>
          </a:p>
        </p:txBody>
      </p:sp>
    </p:spTree>
    <p:extLst>
      <p:ext uri="{BB962C8B-B14F-4D97-AF65-F5344CB8AC3E}">
        <p14:creationId xmlns:p14="http://schemas.microsoft.com/office/powerpoint/2010/main" val="471202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p:cNvPicPr>
            <a:picLocks noChangeAspect="1" noChangeArrowheads="1"/>
          </p:cNvPicPr>
          <p:nvPr/>
        </p:nvPicPr>
        <p:blipFill>
          <a:blip r:embed="rId3">
            <a:extLst>
              <a:ext uri="{28A0092B-C50C-407E-A947-70E740481C1C}">
                <a14:useLocalDpi xmlns:a14="http://schemas.microsoft.com/office/drawing/2010/main" val="0"/>
              </a:ext>
            </a:extLst>
          </a:blip>
          <a:srcRect l="4340" b="2399"/>
          <a:stretch>
            <a:fillRect/>
          </a:stretch>
        </p:blipFill>
        <p:spPr bwMode="auto">
          <a:xfrm>
            <a:off x="0" y="657225"/>
            <a:ext cx="5038725" cy="620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0" y="0"/>
            <a:ext cx="50292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400" b="1" i="1" dirty="0">
                <a:solidFill>
                  <a:srgbClr val="000000"/>
                </a:solidFill>
                <a:effectLst>
                  <a:outerShdw blurRad="38100" dist="38100" dir="2700000" algn="tl">
                    <a:srgbClr val="DDDDDD"/>
                  </a:outerShdw>
                </a:effectLst>
                <a:latin typeface="Arail" charset="0"/>
                <a:cs typeface="Arail" charset="0"/>
              </a:rPr>
              <a:t>COLOSSIANS</a:t>
            </a:r>
          </a:p>
        </p:txBody>
      </p:sp>
      <p:sp>
        <p:nvSpPr>
          <p:cNvPr id="233477" name="Text Box 6"/>
          <p:cNvSpPr txBox="1">
            <a:spLocks noChangeArrowheads="1"/>
          </p:cNvSpPr>
          <p:nvPr/>
        </p:nvSpPr>
        <p:spPr bwMode="auto">
          <a:xfrm>
            <a:off x="3347864" y="260648"/>
            <a:ext cx="5796136" cy="187295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AutoNum type="arabicPlain"/>
            </a:pPr>
            <a:r>
              <a:rPr lang="en-US" sz="2800" b="1" dirty="0">
                <a:solidFill>
                  <a:srgbClr val="FFFF00"/>
                </a:solidFill>
                <a:latin typeface="Arail" charset="0"/>
                <a:cs typeface="Arail" charset="0"/>
              </a:rPr>
              <a:t>H</a:t>
            </a:r>
            <a:r>
              <a:rPr lang="en-US" sz="2800" b="1" dirty="0">
                <a:solidFill>
                  <a:srgbClr val="FFFFFF"/>
                </a:solidFill>
                <a:latin typeface="Arail" charset="0"/>
                <a:cs typeface="Arail" charset="0"/>
              </a:rPr>
              <a:t>ope produced by Christ</a:t>
            </a:r>
          </a:p>
          <a:p>
            <a:pPr eaLnBrk="1" hangingPunct="1">
              <a:buFontTx/>
              <a:buAutoNum type="arabicPlain"/>
            </a:pPr>
            <a:r>
              <a:rPr lang="en-US" sz="2800" b="1" dirty="0">
                <a:solidFill>
                  <a:srgbClr val="FFFF00"/>
                </a:solidFill>
                <a:latin typeface="Arail" charset="0"/>
                <a:cs typeface="Arail" charset="0"/>
              </a:rPr>
              <a:t>O</a:t>
            </a:r>
            <a:r>
              <a:rPr lang="en-US" sz="2800" b="1" dirty="0">
                <a:solidFill>
                  <a:srgbClr val="FFFFFF"/>
                </a:solidFill>
                <a:latin typeface="Arail" charset="0"/>
                <a:cs typeface="Arail" charset="0"/>
              </a:rPr>
              <a:t>bjections to false teachers</a:t>
            </a:r>
          </a:p>
          <a:p>
            <a:pPr eaLnBrk="1" hangingPunct="1">
              <a:buFontTx/>
              <a:buAutoNum type="arabicPlain"/>
            </a:pPr>
            <a:r>
              <a:rPr lang="en-US" sz="2800" b="1" dirty="0">
                <a:solidFill>
                  <a:srgbClr val="FFFF00"/>
                </a:solidFill>
                <a:latin typeface="Arail" charset="0"/>
                <a:cs typeface="Arail" charset="0"/>
              </a:rPr>
              <a:t>P</a:t>
            </a:r>
            <a:r>
              <a:rPr lang="en-US" sz="2800" b="1" dirty="0">
                <a:solidFill>
                  <a:srgbClr val="FFFFFF"/>
                </a:solidFill>
                <a:latin typeface="Arail" charset="0"/>
                <a:cs typeface="Arail" charset="0"/>
              </a:rPr>
              <a:t>rinciples for Christian life-style</a:t>
            </a:r>
          </a:p>
          <a:p>
            <a:pPr eaLnBrk="1" hangingPunct="1">
              <a:buFontTx/>
              <a:buAutoNum type="arabicPlain"/>
            </a:pPr>
            <a:r>
              <a:rPr lang="en-US" sz="2800" b="1" dirty="0">
                <a:solidFill>
                  <a:srgbClr val="FFFF00"/>
                </a:solidFill>
                <a:latin typeface="Arail" charset="0"/>
                <a:cs typeface="Arail" charset="0"/>
              </a:rPr>
              <a:t>E</a:t>
            </a:r>
            <a:r>
              <a:rPr lang="en-US" sz="2800" b="1" dirty="0">
                <a:solidFill>
                  <a:srgbClr val="FFFFFF"/>
                </a:solidFill>
                <a:latin typeface="Arail" charset="0"/>
                <a:cs typeface="Arail" charset="0"/>
              </a:rPr>
              <a:t>xpectant prayer and greetings</a:t>
            </a:r>
          </a:p>
        </p:txBody>
      </p:sp>
      <p:sp>
        <p:nvSpPr>
          <p:cNvPr id="9"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14551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471103" y="4259997"/>
            <a:ext cx="8393430" cy="2123658"/>
          </a:xfrm>
          <a:prstGeom prst="rect">
            <a:avLst/>
          </a:prstGeom>
        </p:spPr>
        <p:txBody>
          <a:bodyPr wrap="square">
            <a:spAutoFit/>
          </a:bodyPr>
          <a:lstStyle/>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Reconcile all things</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Present you holy and blameless</a:t>
            </a:r>
            <a:endPar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599BB71-E7B0-4DA0-9CBF-DE213EA244DB}"/>
              </a:ext>
            </a:extLst>
          </p:cNvPr>
          <p:cNvSpPr/>
          <p:nvPr/>
        </p:nvSpPr>
        <p:spPr>
          <a:xfrm>
            <a:off x="279467" y="3429000"/>
            <a:ext cx="8864533" cy="830997"/>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What Did Jesus Do?</a:t>
            </a:r>
          </a:p>
        </p:txBody>
      </p:sp>
      <p:sp>
        <p:nvSpPr>
          <p:cNvPr id="5" name="Rectangle 4">
            <a:extLst>
              <a:ext uri="{FF2B5EF4-FFF2-40B4-BE49-F238E27FC236}">
                <a16:creationId xmlns:a16="http://schemas.microsoft.com/office/drawing/2014/main" id="{2E1DEB7E-FA19-4DDD-9153-337CF986DA43}"/>
              </a:ext>
            </a:extLst>
          </p:cNvPr>
          <p:cNvSpPr/>
          <p:nvPr/>
        </p:nvSpPr>
        <p:spPr>
          <a:xfrm>
            <a:off x="369042" y="230463"/>
            <a:ext cx="8774958" cy="830997"/>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
        <p:nvSpPr>
          <p:cNvPr id="6" name="Rectangle 5">
            <a:extLst>
              <a:ext uri="{FF2B5EF4-FFF2-40B4-BE49-F238E27FC236}">
                <a16:creationId xmlns:a16="http://schemas.microsoft.com/office/drawing/2014/main" id="{2C29B84E-2F52-416D-83E1-5CE4A9F53CDC}"/>
              </a:ext>
            </a:extLst>
          </p:cNvPr>
          <p:cNvSpPr/>
          <p:nvPr/>
        </p:nvSpPr>
        <p:spPr>
          <a:xfrm>
            <a:off x="471103" y="889844"/>
            <a:ext cx="7428230" cy="2123658"/>
          </a:xfrm>
          <a:prstGeom prst="rect">
            <a:avLst/>
          </a:prstGeom>
        </p:spPr>
        <p:txBody>
          <a:bodyPr wrap="square">
            <a:spAutoFit/>
          </a:bodyPr>
          <a:lstStyle/>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Image of God</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Firstborn of Creation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H</a:t>
            </a:r>
            <a:r>
              <a:rPr kumimoji="0" lang="en-US" sz="4400" b="1" i="0" u="none" strike="noStrike" kern="0" cap="none" spc="0" normalizeH="0" baseline="0" noProof="0" dirty="0" err="1">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ead</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 of</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the church</a:t>
            </a:r>
            <a:endPar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42111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4C4453A-583B-4E18-A1CB-2E58A72B3CD1}"/>
              </a:ext>
            </a:extLst>
          </p:cNvPr>
          <p:cNvSpPr txBox="1"/>
          <p:nvPr/>
        </p:nvSpPr>
        <p:spPr>
          <a:xfrm>
            <a:off x="4740676" y="2945414"/>
            <a:ext cx="4287914" cy="2062103"/>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rPr>
              <a:t>NEW YEAR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NEW ME</a:t>
            </a:r>
          </a:p>
        </p:txBody>
      </p:sp>
      <p:sp>
        <p:nvSpPr>
          <p:cNvPr id="13" name="TextBox 12">
            <a:extLst>
              <a:ext uri="{FF2B5EF4-FFF2-40B4-BE49-F238E27FC236}">
                <a16:creationId xmlns:a16="http://schemas.microsoft.com/office/drawing/2014/main" id="{892039E5-62A0-4744-A55D-EA84B9012DF0}"/>
              </a:ext>
            </a:extLst>
          </p:cNvPr>
          <p:cNvSpPr txBox="1"/>
          <p:nvPr/>
        </p:nvSpPr>
        <p:spPr>
          <a:xfrm>
            <a:off x="456324" y="4173288"/>
            <a:ext cx="5638800" cy="2308324"/>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rPr>
              <a:t>Stand Firm</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rPr>
              <a:t>Show Love</a:t>
            </a: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50800" dist="50800" dir="2700000" algn="ctr" rotWithShape="0">
                    <a:srgbClr val="FEDE93"/>
                  </a:outerShdw>
                </a:effectLst>
                <a:uLnTx/>
                <a:uFillTx/>
                <a:latin typeface="Tw Cen MT Condensed Extra Bold" panose="020B0803020202020204" pitchFamily="34" charset="0"/>
                <a:ea typeface="+mn-ea"/>
                <a:cs typeface="+mn-cs"/>
              </a:rPr>
              <a:t>Walk by the Spirit</a:t>
            </a:r>
          </a:p>
        </p:txBody>
      </p:sp>
      <p:grpSp>
        <p:nvGrpSpPr>
          <p:cNvPr id="4" name="Group 3">
            <a:extLst>
              <a:ext uri="{FF2B5EF4-FFF2-40B4-BE49-F238E27FC236}">
                <a16:creationId xmlns:a16="http://schemas.microsoft.com/office/drawing/2014/main" id="{CF1B16FC-3C0C-4259-97AF-CC152EC4889B}"/>
              </a:ext>
            </a:extLst>
          </p:cNvPr>
          <p:cNvGrpSpPr/>
          <p:nvPr/>
        </p:nvGrpSpPr>
        <p:grpSpPr>
          <a:xfrm rot="20951769">
            <a:off x="460583" y="687275"/>
            <a:ext cx="5209869" cy="2860186"/>
            <a:chOff x="469548" y="2298582"/>
            <a:chExt cx="4385008" cy="2860186"/>
          </a:xfrm>
        </p:grpSpPr>
        <p:sp>
          <p:nvSpPr>
            <p:cNvPr id="5" name="TextBox 4">
              <a:extLst>
                <a:ext uri="{FF2B5EF4-FFF2-40B4-BE49-F238E27FC236}">
                  <a16:creationId xmlns:a16="http://schemas.microsoft.com/office/drawing/2014/main" id="{5790ACFA-6AA6-4E34-99AF-E16C96108472}"/>
                </a:ext>
              </a:extLst>
            </p:cNvPr>
            <p:cNvSpPr txBox="1"/>
            <p:nvPr/>
          </p:nvSpPr>
          <p:spPr>
            <a:xfrm>
              <a:off x="513637" y="2485087"/>
              <a:ext cx="4296829" cy="2673681"/>
            </a:xfrm>
            <a:prstGeom prst="rect">
              <a:avLst/>
            </a:prstGeom>
            <a:noFill/>
            <a:ln w="76200">
              <a:noFill/>
            </a:ln>
          </p:spPr>
          <p:txBody>
            <a:bodyPr wrap="square" rtlCol="0">
              <a:spAutoFit/>
            </a:bodyP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C00000"/>
                  </a:solidFill>
                  <a:effectLst/>
                  <a:uLnTx/>
                  <a:uFillTx/>
                  <a:latin typeface="Stencil" panose="040409050D0802020404" pitchFamily="82" charset="0"/>
                  <a:ea typeface="+mn-ea"/>
                  <a:cs typeface="+mn-cs"/>
                </a:rPr>
                <a:t>Now JESUS</a:t>
              </a:r>
            </a:p>
          </p:txBody>
        </p:sp>
        <p:sp>
          <p:nvSpPr>
            <p:cNvPr id="6" name="Rectangle 5">
              <a:extLst>
                <a:ext uri="{FF2B5EF4-FFF2-40B4-BE49-F238E27FC236}">
                  <a16:creationId xmlns:a16="http://schemas.microsoft.com/office/drawing/2014/main" id="{E9296CEB-809B-4550-9D7D-0DC808CB4886}"/>
                </a:ext>
              </a:extLst>
            </p:cNvPr>
            <p:cNvSpPr/>
            <p:nvPr/>
          </p:nvSpPr>
          <p:spPr>
            <a:xfrm>
              <a:off x="469548" y="2298582"/>
              <a:ext cx="4385008" cy="2593919"/>
            </a:xfrm>
            <a:prstGeom prst="rect">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648077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200">
                <a:solidFill>
                  <a:srgbClr val="FFFFFF"/>
                </a:solidFill>
                <a:latin typeface="Bank Gothic" pitchFamily="-111" charset="0"/>
                <a:ea typeface="Bank Gothic" pitchFamily="-111" charset="0"/>
                <a:cs typeface="Bank Gothic" pitchFamily="-111" charset="0"/>
              </a:rPr>
              <a:t>True Jesus Church, Adam Road</a:t>
            </a:r>
          </a:p>
        </p:txBody>
      </p:sp>
      <p:sp>
        <p:nvSpPr>
          <p:cNvPr id="457731" name="Text Box 2"/>
          <p:cNvSpPr txBox="1">
            <a:spLocks noChangeArrowheads="1"/>
          </p:cNvSpPr>
          <p:nvPr/>
        </p:nvSpPr>
        <p:spPr bwMode="auto">
          <a:xfrm>
            <a:off x="9183688" y="0"/>
            <a:ext cx="6461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200</a:t>
            </a: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“Jesus is the heavenly Father” !!  ??</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 Modalism</a:t>
            </a:r>
          </a:p>
        </p:txBody>
      </p:sp>
      <p:sp>
        <p:nvSpPr>
          <p:cNvPr id="7" name="TextBox 6"/>
          <p:cNvSpPr txBox="1"/>
          <p:nvPr/>
        </p:nvSpPr>
        <p:spPr>
          <a:xfrm>
            <a:off x="8388350" y="0"/>
            <a:ext cx="698500" cy="461963"/>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195</a:t>
            </a:r>
          </a:p>
        </p:txBody>
      </p:sp>
    </p:spTree>
    <p:extLst>
      <p:ext uri="{BB962C8B-B14F-4D97-AF65-F5344CB8AC3E}">
        <p14:creationId xmlns:p14="http://schemas.microsoft.com/office/powerpoint/2010/main" val="1483145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200">
                <a:solidFill>
                  <a:srgbClr val="FFFFFF"/>
                </a:solidFill>
                <a:effectLst>
                  <a:outerShdw blurRad="38100" dist="38100" dir="2700000" algn="tl">
                    <a:srgbClr val="000000"/>
                  </a:outerShdw>
                </a:effectLst>
                <a:latin typeface="Bank Gothic" charset="0"/>
                <a:ea typeface="ＭＳ Ｐゴシック" charset="0"/>
                <a:cs typeface="Bank Gothic"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Salvation ! ? ! ?</a:t>
              </a:r>
            </a:p>
          </p:txBody>
        </p:sp>
      </p:grpSp>
      <p:pic>
        <p:nvPicPr>
          <p:cNvPr id="458763" name="Picture 27" descr="welcome-to-gl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
        <p:nvSpPr>
          <p:cNvPr id="28" name="TextBox 27"/>
          <p:cNvSpPr txBox="1"/>
          <p:nvPr/>
        </p:nvSpPr>
        <p:spPr>
          <a:xfrm>
            <a:off x="8388350" y="0"/>
            <a:ext cx="698500" cy="461963"/>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200</a:t>
            </a:r>
          </a:p>
        </p:txBody>
      </p:sp>
    </p:spTree>
    <p:extLst>
      <p:ext uri="{BB962C8B-B14F-4D97-AF65-F5344CB8AC3E}">
        <p14:creationId xmlns:p14="http://schemas.microsoft.com/office/powerpoint/2010/main" val="10875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en-US" sz="4800" b="1" dirty="0">
                <a:solidFill>
                  <a:srgbClr val="FFFFFF"/>
                </a:solidFill>
                <a:effectLst>
                  <a:glow rad="660400">
                    <a:schemeClr val="tx1"/>
                  </a:glow>
                </a:effectLst>
              </a:rPr>
              <a:t>Counterfeit? </a:t>
            </a: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200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34390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187</a:t>
            </a:r>
          </a:p>
        </p:txBody>
      </p:sp>
      <p:sp>
        <p:nvSpPr>
          <p:cNvPr id="17414" name="Text Box 6"/>
          <p:cNvSpPr txBox="1">
            <a:spLocks noChangeArrowheads="1"/>
          </p:cNvSpPr>
          <p:nvPr/>
        </p:nvSpPr>
        <p:spPr bwMode="auto">
          <a:xfrm>
            <a:off x="381000" y="987425"/>
            <a:ext cx="8458200" cy="2663825"/>
          </a:xfrm>
          <a:prstGeom prst="rect">
            <a:avLst/>
          </a:prstGeom>
          <a:solidFill>
            <a:schemeClr val="bg2">
              <a:lumMod val="20000"/>
              <a:lumOff val="80000"/>
            </a:schemeClr>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latin typeface="Arial" charset="0"/>
                <a:ea typeface="SimSun" charset="0"/>
                <a:cs typeface="SimSun" charset="0"/>
              </a:rPr>
              <a:t>Summary Statement</a:t>
            </a:r>
            <a:endParaRPr lang="en-US" altLang="zh-CN" sz="2800" b="1">
              <a:latin typeface="Arial" charset="0"/>
              <a:ea typeface="SimSun" charset="0"/>
              <a:cs typeface="SimSun" charset="0"/>
            </a:endParaRPr>
          </a:p>
          <a:p>
            <a:pPr algn="ctr" eaLnBrk="1" hangingPunct="1"/>
            <a:r>
              <a:rPr lang="en-US" altLang="zh-CN" sz="2800" b="1">
                <a:latin typeface="Arial" charset="0"/>
                <a:ea typeface="SimSun" charset="0"/>
                <a:cs typeface="SimSun" charset="0"/>
              </a:rPr>
              <a:t>Paul instructs the Colossian church in the supremacy and </a:t>
            </a:r>
            <a:r>
              <a:rPr lang="en-US" altLang="zh-CN" sz="2800" b="1" u="sng">
                <a:latin typeface="Arial" charset="0"/>
                <a:ea typeface="SimSun" charset="0"/>
                <a:cs typeface="SimSun" charset="0"/>
              </a:rPr>
              <a:t>deity of Christ</a:t>
            </a:r>
            <a:r>
              <a:rPr lang="en-US" altLang="zh-CN" sz="2800" b="1">
                <a:latin typeface="Arial" charset="0"/>
                <a:ea typeface="SimSun" charset="0"/>
                <a:cs typeface="SimSun" charset="0"/>
              </a:rPr>
              <a:t> and exhorts practical outworking of this doctrine in order to fight a </a:t>
            </a:r>
            <a:r>
              <a:rPr lang="en-US" altLang="zh-CN" sz="2800" b="1" u="sng">
                <a:latin typeface="Arial" charset="0"/>
                <a:ea typeface="SimSun" charset="0"/>
                <a:cs typeface="SimSun" charset="0"/>
              </a:rPr>
              <a:t>syncretistic heresy</a:t>
            </a:r>
            <a:r>
              <a:rPr lang="en-US" altLang="zh-CN" sz="2800" b="1">
                <a:latin typeface="Arial" charset="0"/>
                <a:ea typeface="SimSun" charset="0"/>
                <a:cs typeface="SimSun" charset="0"/>
              </a:rPr>
              <a:t> threatening the life and ministry of the church. </a:t>
            </a:r>
          </a:p>
        </p:txBody>
      </p:sp>
      <p:sp>
        <p:nvSpPr>
          <p:cNvPr id="17415" name="Text Box 7"/>
          <p:cNvSpPr txBox="1">
            <a:spLocks noChangeArrowheads="1"/>
          </p:cNvSpPr>
          <p:nvPr/>
        </p:nvSpPr>
        <p:spPr bwMode="auto">
          <a:xfrm>
            <a:off x="990600" y="4438650"/>
            <a:ext cx="7086600" cy="1809750"/>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u="sng" dirty="0">
                <a:solidFill>
                  <a:srgbClr val="FFFFFF"/>
                </a:solidFill>
                <a:effectLst>
                  <a:outerShdw blurRad="38100" dist="38100" dir="2700000" algn="tl">
                    <a:srgbClr val="000000">
                      <a:alpha val="43137"/>
                    </a:srgbClr>
                  </a:outerShdw>
                </a:effectLst>
                <a:latin typeface="Arial" charset="0"/>
                <a:ea typeface="SimSun" charset="0"/>
                <a:cs typeface="SimSun" charset="0"/>
              </a:rPr>
              <a:t>Applications</a:t>
            </a:r>
            <a:endPar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a:p>
            <a:pPr algn="ctr" eaLnBrk="1" hangingPunct="1">
              <a:buFontTx/>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 Know the deity of Christ well so you can warn your church members. </a:t>
            </a:r>
          </a:p>
          <a:p>
            <a:pPr algn="ctr" eaLnBrk="1" hangingPunct="1">
              <a:buFontTx/>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 Avoid legalism &amp; asceticism</a:t>
            </a:r>
          </a:p>
        </p:txBody>
      </p:sp>
      <p:sp>
        <p:nvSpPr>
          <p:cNvPr id="266244" name="Rectangle 8"/>
          <p:cNvSpPr>
            <a:spLocks noGrp="1" noChangeArrowheads="1"/>
          </p:cNvSpPr>
          <p:nvPr>
            <p:ph type="title" idx="4294967295"/>
          </p:nvPr>
        </p:nvSpPr>
        <p:spPr>
          <a:xfrm>
            <a:off x="2362200" y="242888"/>
            <a:ext cx="4392613" cy="519112"/>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Summary &amp; Applications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289" name="Text Box 2"/>
          <p:cNvSpPr txBox="1">
            <a:spLocks noChangeArrowheads="1"/>
          </p:cNvSpPr>
          <p:nvPr/>
        </p:nvSpPr>
        <p:spPr bwMode="auto">
          <a:xfrm>
            <a:off x="8186738" y="227013"/>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188</a:t>
            </a:r>
          </a:p>
        </p:txBody>
      </p:sp>
      <p:sp>
        <p:nvSpPr>
          <p:cNvPr id="18438" name="Text Box 6"/>
          <p:cNvSpPr txBox="1">
            <a:spLocks noChangeArrowheads="1"/>
          </p:cNvSpPr>
          <p:nvPr/>
        </p:nvSpPr>
        <p:spPr bwMode="auto">
          <a:xfrm>
            <a:off x="306388" y="762000"/>
            <a:ext cx="4113212" cy="5867400"/>
          </a:xfrm>
          <a:prstGeom prst="rect">
            <a:avLst/>
          </a:prstGeom>
          <a:solidFill>
            <a:srgbClr val="CCFFCC"/>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200" b="1" u="sng">
                <a:latin typeface="Arial" charset="0"/>
                <a:ea typeface="SimSun" charset="0"/>
                <a:cs typeface="SimSun" charset="0"/>
              </a:rPr>
              <a:t>External Evidence</a:t>
            </a:r>
          </a:p>
          <a:p>
            <a:pPr algn="ctr" eaLnBrk="1" hangingPunct="1"/>
            <a:r>
              <a:rPr lang="en-US" altLang="zh-CN" sz="2200" b="1">
                <a:latin typeface="Arial" charset="0"/>
                <a:ea typeface="SimSun" charset="0"/>
                <a:cs typeface="SimSun" charset="0"/>
              </a:rPr>
              <a:t>Early Christian writers attributed authorship to Paul.</a:t>
            </a:r>
          </a:p>
          <a:p>
            <a:pPr algn="ctr" eaLnBrk="1" hangingPunct="1"/>
            <a:r>
              <a:rPr lang="en-US" altLang="zh-CN" sz="2200" b="1">
                <a:latin typeface="Arial" charset="0"/>
                <a:ea typeface="SimSun" charset="0"/>
                <a:cs typeface="SimSun" charset="0"/>
              </a:rPr>
              <a:t> </a:t>
            </a:r>
          </a:p>
          <a:p>
            <a:pPr algn="ctr" eaLnBrk="1" hangingPunct="1"/>
            <a:r>
              <a:rPr lang="en-US" altLang="zh-CN" sz="2200" b="1">
                <a:latin typeface="Arial" charset="0"/>
                <a:ea typeface="SimSun" charset="0"/>
                <a:cs typeface="SimSun" charset="0"/>
              </a:rPr>
              <a:t>1. Early support for Pauline authorship comes from Justin, Marcion, Irenaeus, Tertullian, &amp; Clement of Alexandria.</a:t>
            </a:r>
          </a:p>
          <a:p>
            <a:pPr algn="ctr" eaLnBrk="1" hangingPunct="1"/>
            <a:r>
              <a:rPr lang="en-US" altLang="zh-CN" sz="2200" b="1">
                <a:latin typeface="Arial" charset="0"/>
                <a:ea typeface="SimSun" charset="0"/>
                <a:cs typeface="SimSun" charset="0"/>
              </a:rPr>
              <a:t> </a:t>
            </a:r>
          </a:p>
          <a:p>
            <a:pPr algn="ctr" eaLnBrk="1" hangingPunct="1"/>
            <a:r>
              <a:rPr lang="en-US" altLang="zh-CN" sz="2200" b="1">
                <a:latin typeface="Arial" charset="0"/>
                <a:ea typeface="SimSun" charset="0"/>
                <a:cs typeface="SimSun" charset="0"/>
              </a:rPr>
              <a:t>2. Unquestioned acceptance</a:t>
            </a:r>
          </a:p>
          <a:p>
            <a:pPr algn="ctr" eaLnBrk="1" hangingPunct="1"/>
            <a:r>
              <a:rPr lang="en-US" altLang="zh-CN" sz="2200" b="1">
                <a:latin typeface="Arial" charset="0"/>
                <a:ea typeface="SimSun" charset="0"/>
                <a:cs typeface="SimSun" charset="0"/>
              </a:rPr>
              <a:t>of Pauline authorship prevailed until the 19th century German scholars denied it based upon internal factors.</a:t>
            </a:r>
          </a:p>
        </p:txBody>
      </p:sp>
      <p:sp>
        <p:nvSpPr>
          <p:cNvPr id="18439" name="Text Box 7"/>
          <p:cNvSpPr txBox="1">
            <a:spLocks noChangeArrowheads="1"/>
          </p:cNvSpPr>
          <p:nvPr/>
        </p:nvSpPr>
        <p:spPr bwMode="auto">
          <a:xfrm>
            <a:off x="4802188" y="758825"/>
            <a:ext cx="4113212" cy="5870575"/>
          </a:xfrm>
          <a:prstGeom prst="rect">
            <a:avLst/>
          </a:prstGeom>
          <a:solidFill>
            <a:srgbClr val="CCFFCC"/>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100" b="1" u="sng">
                <a:latin typeface="Arial" charset="0"/>
                <a:ea typeface="SimSun" charset="0"/>
                <a:cs typeface="SimSun" charset="0"/>
              </a:rPr>
              <a:t>Internal Evidence</a:t>
            </a:r>
            <a:endParaRPr lang="en-US" altLang="zh-CN" sz="2100" b="1">
              <a:latin typeface="Arial" charset="0"/>
              <a:ea typeface="SimSun" charset="0"/>
              <a:cs typeface="SimSun" charset="0"/>
            </a:endParaRPr>
          </a:p>
          <a:p>
            <a:pPr algn="ctr" eaLnBrk="1" hangingPunct="1"/>
            <a:r>
              <a:rPr lang="en-US" altLang="zh-CN" sz="2100" b="1">
                <a:latin typeface="Arial" charset="0"/>
                <a:ea typeface="SimSun" charset="0"/>
                <a:cs typeface="SimSun" charset="0"/>
              </a:rPr>
              <a:t> Many factors support Pauline authorship:</a:t>
            </a:r>
          </a:p>
          <a:p>
            <a:pPr algn="ctr" eaLnBrk="1" hangingPunct="1"/>
            <a:r>
              <a:rPr lang="en-US" altLang="zh-CN" sz="2100" b="1">
                <a:latin typeface="Arial" charset="0"/>
                <a:ea typeface="SimSun" charset="0"/>
                <a:cs typeface="SimSun" charset="0"/>
              </a:rPr>
              <a:t> </a:t>
            </a:r>
          </a:p>
          <a:p>
            <a:pPr algn="ctr" eaLnBrk="1" hangingPunct="1"/>
            <a:r>
              <a:rPr lang="en-US" altLang="zh-CN" sz="2100" b="1">
                <a:latin typeface="Arial" charset="0"/>
                <a:ea typeface="SimSun" charset="0"/>
                <a:cs typeface="SimSun" charset="0"/>
              </a:rPr>
              <a:t>1. The letter claims to have</a:t>
            </a:r>
          </a:p>
          <a:p>
            <a:pPr algn="ctr" eaLnBrk="1" hangingPunct="1"/>
            <a:r>
              <a:rPr lang="en-US" altLang="zh-CN" sz="2100" b="1">
                <a:latin typeface="Arial" charset="0"/>
                <a:ea typeface="SimSun" charset="0"/>
                <a:cs typeface="SimSun" charset="0"/>
              </a:rPr>
              <a:t>been written by Paul (1:1).</a:t>
            </a:r>
          </a:p>
          <a:p>
            <a:pPr algn="ctr" eaLnBrk="1" hangingPunct="1"/>
            <a:r>
              <a:rPr lang="en-US" altLang="zh-CN" sz="2100" b="1">
                <a:latin typeface="Arial" charset="0"/>
                <a:ea typeface="SimSun" charset="0"/>
                <a:cs typeface="SimSun" charset="0"/>
              </a:rPr>
              <a:t> </a:t>
            </a:r>
          </a:p>
          <a:p>
            <a:pPr algn="ctr" eaLnBrk="1" hangingPunct="1"/>
            <a:r>
              <a:rPr lang="en-US" altLang="zh-CN" sz="2100" b="1">
                <a:latin typeface="Arial" charset="0"/>
                <a:ea typeface="SimSun" charset="0"/>
                <a:cs typeface="SimSun" charset="0"/>
              </a:rPr>
              <a:t>	2. The similarity of Colossians to Ephesians argues for Pauline authorship as they were written at about the same time.</a:t>
            </a:r>
          </a:p>
          <a:p>
            <a:pPr algn="ctr" eaLnBrk="1" hangingPunct="1"/>
            <a:r>
              <a:rPr lang="en-US" altLang="zh-CN" sz="2100" b="1">
                <a:latin typeface="Arial" charset="0"/>
                <a:ea typeface="SimSun" charset="0"/>
                <a:cs typeface="SimSun" charset="0"/>
              </a:rPr>
              <a:t> </a:t>
            </a:r>
          </a:p>
          <a:p>
            <a:pPr algn="ctr" eaLnBrk="1" hangingPunct="1"/>
            <a:r>
              <a:rPr lang="en-US" altLang="zh-CN" sz="2100" b="1">
                <a:latin typeface="Arial" charset="0"/>
                <a:ea typeface="SimSun" charset="0"/>
                <a:cs typeface="SimSun" charset="0"/>
              </a:rPr>
              <a:t>3. Colossians has many affinities to Paul</a:t>
            </a:r>
            <a:r>
              <a:rPr lang="fr-FR" altLang="zh-CN" sz="2100" b="1">
                <a:latin typeface="Arial" charset="0"/>
                <a:ea typeface="SimSun" charset="0"/>
                <a:cs typeface="SimSun" charset="0"/>
              </a:rPr>
              <a:t>'</a:t>
            </a:r>
            <a:r>
              <a:rPr lang="en-US" altLang="zh-CN" sz="2100" b="1">
                <a:latin typeface="Arial" charset="0"/>
                <a:ea typeface="SimSun" charset="0"/>
                <a:cs typeface="SimSun" charset="0"/>
              </a:rPr>
              <a:t>s letter to Philemon, of which the authenticity is impeccable.</a:t>
            </a:r>
            <a:endParaRPr lang="en-US" altLang="zh-CN" sz="2200" b="1">
              <a:latin typeface="Arial Narrow" charset="0"/>
              <a:ea typeface="SimSun" charset="0"/>
              <a:cs typeface="SimSun" charset="0"/>
            </a:endParaRPr>
          </a:p>
        </p:txBody>
      </p:sp>
      <p:sp>
        <p:nvSpPr>
          <p:cNvPr id="268292" name="Rectangle 8"/>
          <p:cNvSpPr>
            <a:spLocks noGrp="1" noChangeArrowheads="1"/>
          </p:cNvSpPr>
          <p:nvPr>
            <p:ph type="title" idx="4294967295"/>
          </p:nvPr>
        </p:nvSpPr>
        <p:spPr>
          <a:xfrm>
            <a:off x="3581400" y="90488"/>
            <a:ext cx="1349375" cy="519112"/>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Author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 calcmode="lin" valueType="num">
                                      <p:cBhvr additive="base">
                                        <p:cTn id="7" dur="500" fill="hold"/>
                                        <p:tgtEl>
                                          <p:spTgt spid="18438"/>
                                        </p:tgtEl>
                                        <p:attrNameLst>
                                          <p:attrName>ppt_x</p:attrName>
                                        </p:attrNameLst>
                                      </p:cBhvr>
                                      <p:tavLst>
                                        <p:tav tm="0">
                                          <p:val>
                                            <p:strVal val="0-#ppt_w/2"/>
                                          </p:val>
                                        </p:tav>
                                        <p:tav tm="100000">
                                          <p:val>
                                            <p:strVal val="#ppt_x"/>
                                          </p:val>
                                        </p:tav>
                                      </p:tavLst>
                                    </p:anim>
                                    <p:anim calcmode="lin" valueType="num">
                                      <p:cBhvr additive="base">
                                        <p:cTn id="8" dur="500" fill="hold"/>
                                        <p:tgtEl>
                                          <p:spTgt spid="184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9"/>
                                        </p:tgtEl>
                                        <p:attrNameLst>
                                          <p:attrName>style.visibility</p:attrName>
                                        </p:attrNameLst>
                                      </p:cBhvr>
                                      <p:to>
                                        <p:strVal val="visible"/>
                                      </p:to>
                                    </p:set>
                                    <p:anim calcmode="lin" valueType="num">
                                      <p:cBhvr additive="base">
                                        <p:cTn id="13" dur="500" fill="hold"/>
                                        <p:tgtEl>
                                          <p:spTgt spid="18439"/>
                                        </p:tgtEl>
                                        <p:attrNameLst>
                                          <p:attrName>ppt_x</p:attrName>
                                        </p:attrNameLst>
                                      </p:cBhvr>
                                      <p:tavLst>
                                        <p:tav tm="0">
                                          <p:val>
                                            <p:strVal val="1+#ppt_w/2"/>
                                          </p:val>
                                        </p:tav>
                                        <p:tav tm="100000">
                                          <p:val>
                                            <p:strVal val="#ppt_x"/>
                                          </p:val>
                                        </p:tav>
                                      </p:tavLst>
                                    </p:anim>
                                    <p:anim calcmode="lin" valueType="num">
                                      <p:cBhvr additive="base">
                                        <p:cTn id="14"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autoUpdateAnimBg="0"/>
      <p:bldP spid="18439"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7" name="Text Box 6"/>
          <p:cNvSpPr txBox="1">
            <a:spLocks noChangeArrowheads="1"/>
          </p:cNvSpPr>
          <p:nvPr/>
        </p:nvSpPr>
        <p:spPr bwMode="auto">
          <a:xfrm>
            <a:off x="8305800"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188</a:t>
            </a:r>
          </a:p>
        </p:txBody>
      </p:sp>
      <p:sp>
        <p:nvSpPr>
          <p:cNvPr id="19463" name="Text Box 7"/>
          <p:cNvSpPr txBox="1">
            <a:spLocks noChangeArrowheads="1"/>
          </p:cNvSpPr>
          <p:nvPr/>
        </p:nvSpPr>
        <p:spPr bwMode="auto">
          <a:xfrm rot="-1200000">
            <a:off x="-4359" y="804799"/>
            <a:ext cx="5121275" cy="2354262"/>
          </a:xfrm>
          <a:prstGeom prst="rect">
            <a:avLst/>
          </a:prstGeom>
          <a:solidFill>
            <a:srgbClr val="00009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SimSun" charset="0"/>
                <a:cs typeface="SimSun" charset="0"/>
              </a:rPr>
              <a:t>Date</a:t>
            </a:r>
            <a:endParaRPr lang="en-US" altLang="zh-CN" sz="2800" b="1">
              <a:solidFill>
                <a:srgbClr val="FFFFFF"/>
              </a:solidFill>
              <a:latin typeface="Arial" charset="0"/>
              <a:ea typeface="SimSun" charset="0"/>
              <a:cs typeface="SimSun" charset="0"/>
            </a:endParaRPr>
          </a:p>
          <a:p>
            <a:pPr algn="ctr" eaLnBrk="1" hangingPunct="1">
              <a:buFont typeface="Wingdings" charset="0"/>
              <a:buNone/>
            </a:pPr>
            <a:r>
              <a:rPr lang="en-US" altLang="zh-CN" b="1">
                <a:solidFill>
                  <a:srgbClr val="FFFFFF"/>
                </a:solidFill>
                <a:latin typeface="Arial" charset="0"/>
                <a:ea typeface="SimSun" charset="0"/>
                <a:cs typeface="SimSun" charset="0"/>
              </a:rPr>
              <a:t>Colossians was written during Paul</a:t>
            </a:r>
            <a:r>
              <a:rPr lang="fr-FR" altLang="zh-CN" b="1">
                <a:solidFill>
                  <a:srgbClr val="FFFFFF"/>
                </a:solidFill>
                <a:latin typeface="Arial" charset="0"/>
                <a:ea typeface="SimSun" charset="0"/>
                <a:cs typeface="SimSun" charset="0"/>
              </a:rPr>
              <a:t>'</a:t>
            </a:r>
            <a:r>
              <a:rPr lang="en-US" altLang="zh-CN" b="1">
                <a:solidFill>
                  <a:srgbClr val="FFFFFF"/>
                </a:solidFill>
                <a:latin typeface="Arial" charset="0"/>
                <a:ea typeface="SimSun" charset="0"/>
                <a:cs typeface="SimSun" charset="0"/>
              </a:rPr>
              <a:t>s first imprisonment in Rome (Acts 28:30). The best evidence suggests a specific date of autumn 61.</a:t>
            </a:r>
          </a:p>
        </p:txBody>
      </p:sp>
      <p:sp>
        <p:nvSpPr>
          <p:cNvPr id="19464" name="Text Box 8"/>
          <p:cNvSpPr txBox="1">
            <a:spLocks noChangeArrowheads="1"/>
          </p:cNvSpPr>
          <p:nvPr/>
        </p:nvSpPr>
        <p:spPr bwMode="auto">
          <a:xfrm rot="232284">
            <a:off x="3391686" y="2679146"/>
            <a:ext cx="5656262" cy="4117975"/>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u="sng">
                <a:latin typeface="Arial" charset="0"/>
                <a:ea typeface="SimSun" charset="0"/>
                <a:cs typeface="SimSun" charset="0"/>
              </a:rPr>
              <a:t>Origin/Recipients</a:t>
            </a:r>
            <a:endParaRPr lang="en-US" altLang="zh-CN" b="1">
              <a:latin typeface="Arial" charset="0"/>
              <a:ea typeface="SimSun" charset="0"/>
              <a:cs typeface="SimSun" charset="0"/>
            </a:endParaRPr>
          </a:p>
          <a:p>
            <a:pPr algn="ctr" eaLnBrk="1" hangingPunct="1">
              <a:buFont typeface="Wingdings" charset="0"/>
              <a:buChar char="Ø"/>
            </a:pPr>
            <a:r>
              <a:rPr lang="en-US" altLang="zh-CN" b="1">
                <a:latin typeface="Arial" charset="0"/>
                <a:ea typeface="SimSun" charset="0"/>
                <a:cs typeface="SimSun" charset="0"/>
              </a:rPr>
              <a:t>The epistle mentions Paul</a:t>
            </a:r>
            <a:r>
              <a:rPr lang="fr-FR" altLang="zh-CN" b="1">
                <a:latin typeface="Arial" charset="0"/>
                <a:ea typeface="SimSun" charset="0"/>
                <a:cs typeface="SimSun" charset="0"/>
              </a:rPr>
              <a:t>'</a:t>
            </a:r>
            <a:r>
              <a:rPr lang="en-US" altLang="zh-CN" b="1">
                <a:latin typeface="Arial" charset="0"/>
                <a:ea typeface="SimSun" charset="0"/>
                <a:cs typeface="SimSun" charset="0"/>
              </a:rPr>
              <a:t>s many associates, especially Tychicus, who carried the Colossian and Ephesian letters accompanied by Onesimus with the letter to Philemon.  </a:t>
            </a:r>
          </a:p>
          <a:p>
            <a:pPr algn="ctr" eaLnBrk="1" hangingPunct="1">
              <a:buFont typeface="Wingdings" charset="0"/>
              <a:buChar char="Ø"/>
            </a:pPr>
            <a:r>
              <a:rPr lang="en-US" altLang="zh-CN" b="1">
                <a:latin typeface="Arial" charset="0"/>
                <a:ea typeface="SimSun" charset="0"/>
                <a:cs typeface="SimSun" charset="0"/>
              </a:rPr>
              <a:t>This provides evidence that the Ephesian, Colossian, and Philemon letters all had the same origin. </a:t>
            </a:r>
          </a:p>
          <a:p>
            <a:pPr algn="ctr" eaLnBrk="1" hangingPunct="1">
              <a:buFont typeface="Wingdings" charset="0"/>
              <a:buChar char="Ø"/>
            </a:pPr>
            <a:r>
              <a:rPr lang="en-US" altLang="zh-CN" b="1">
                <a:latin typeface="Arial" charset="0"/>
                <a:ea typeface="SimSun" charset="0"/>
                <a:cs typeface="SimSun" charset="0"/>
              </a:rPr>
              <a:t>Therefore, Colossians must have been written to Colossae from Rome.</a:t>
            </a:r>
          </a:p>
        </p:txBody>
      </p:sp>
      <p:sp>
        <p:nvSpPr>
          <p:cNvPr id="270340" name="Rectangle 10"/>
          <p:cNvSpPr>
            <a:spLocks noGrp="1" noChangeArrowheads="1"/>
          </p:cNvSpPr>
          <p:nvPr>
            <p:ph type="title" idx="4294967295"/>
          </p:nvPr>
        </p:nvSpPr>
        <p:spPr>
          <a:xfrm>
            <a:off x="3505200" y="304800"/>
            <a:ext cx="2733675"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Circumstances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 calcmode="lin" valueType="num">
                                      <p:cBhvr additive="base">
                                        <p:cTn id="7" dur="500" fill="hold"/>
                                        <p:tgtEl>
                                          <p:spTgt spid="19463"/>
                                        </p:tgtEl>
                                        <p:attrNameLst>
                                          <p:attrName>ppt_x</p:attrName>
                                        </p:attrNameLst>
                                      </p:cBhvr>
                                      <p:tavLst>
                                        <p:tav tm="0">
                                          <p:val>
                                            <p:strVal val="0-#ppt_w/2"/>
                                          </p:val>
                                        </p:tav>
                                        <p:tav tm="100000">
                                          <p:val>
                                            <p:strVal val="#ppt_x"/>
                                          </p:val>
                                        </p:tav>
                                      </p:tavLst>
                                    </p:anim>
                                    <p:anim calcmode="lin" valueType="num">
                                      <p:cBhvr additive="base">
                                        <p:cTn id="8" dur="500" fill="hold"/>
                                        <p:tgtEl>
                                          <p:spTgt spid="194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464"/>
                                        </p:tgtEl>
                                        <p:attrNameLst>
                                          <p:attrName>style.visibility</p:attrName>
                                        </p:attrNameLst>
                                      </p:cBhvr>
                                      <p:to>
                                        <p:strVal val="visible"/>
                                      </p:to>
                                    </p:set>
                                    <p:anim calcmode="lin" valueType="num">
                                      <p:cBhvr additive="base">
                                        <p:cTn id="13" dur="500" fill="hold"/>
                                        <p:tgtEl>
                                          <p:spTgt spid="19464"/>
                                        </p:tgtEl>
                                        <p:attrNameLst>
                                          <p:attrName>ppt_x</p:attrName>
                                        </p:attrNameLst>
                                      </p:cBhvr>
                                      <p:tavLst>
                                        <p:tav tm="0">
                                          <p:val>
                                            <p:strVal val="1+#ppt_w/2"/>
                                          </p:val>
                                        </p:tav>
                                        <p:tav tm="100000">
                                          <p:val>
                                            <p:strVal val="#ppt_x"/>
                                          </p:val>
                                        </p:tav>
                                      </p:tavLst>
                                    </p:anim>
                                    <p:anim calcmode="lin" valueType="num">
                                      <p:cBhvr additive="base">
                                        <p:cTn id="14" dur="500" fill="hold"/>
                                        <p:tgtEl>
                                          <p:spTgt spid="19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autoUpdateAnimBg="0"/>
      <p:bldP spid="19464"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188-189</a:t>
            </a:r>
          </a:p>
        </p:txBody>
      </p:sp>
      <p:sp>
        <p:nvSpPr>
          <p:cNvPr id="20487" name="Text Box 7"/>
          <p:cNvSpPr txBox="1">
            <a:spLocks noChangeArrowheads="1"/>
          </p:cNvSpPr>
          <p:nvPr/>
        </p:nvSpPr>
        <p:spPr bwMode="auto">
          <a:xfrm rot="12637">
            <a:off x="914400" y="1752600"/>
            <a:ext cx="7186613" cy="4117975"/>
          </a:xfrm>
          <a:prstGeom prst="rect">
            <a:avLst/>
          </a:prstGeom>
          <a:solidFill>
            <a:schemeClr val="accent3"/>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Char char="Ø"/>
            </a:pPr>
            <a:r>
              <a:rPr lang="en-US" altLang="zh-CN" b="1">
                <a:latin typeface="Arial" charset="0"/>
                <a:ea typeface="SimSun" charset="0"/>
                <a:cs typeface="SimSun" charset="0"/>
              </a:rPr>
              <a:t>Paul had never visited Colosse before he wrote this letter.  However, during his nearly three-year ministry in nearby Ephesus, he probably met (&amp; may have converted) Epaphras, who likely went to Colosse and started the church. </a:t>
            </a:r>
          </a:p>
          <a:p>
            <a:pPr algn="ctr" eaLnBrk="1" hangingPunct="1">
              <a:buFont typeface="Wingdings" charset="0"/>
              <a:buChar char="Ø"/>
            </a:pPr>
            <a:r>
              <a:rPr lang="en-US" altLang="zh-CN" b="1">
                <a:latin typeface="Arial" charset="0"/>
                <a:ea typeface="SimSun" charset="0"/>
                <a:cs typeface="SimSun" charset="0"/>
              </a:rPr>
              <a:t>Epaphras brought news of a serious heresy plaguing the church.  This prompted Paul to pen the epistle to the Colossians for Tychicus to deliver since he was returning to Colosse with Onesimus.</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DBCD4A-E535-5D79-8EDC-8343C92CE0C7}"/>
            </a:ext>
          </a:extLst>
        </p:cNvPr>
        <p:cNvGrpSpPr/>
        <p:nvPr/>
      </p:nvGrpSpPr>
      <p:grpSpPr>
        <a:xfrm>
          <a:off x="0" y="0"/>
          <a:ext cx="0" cy="0"/>
          <a:chOff x="0" y="0"/>
          <a:chExt cx="0" cy="0"/>
        </a:xfrm>
      </p:grpSpPr>
      <p:sp>
        <p:nvSpPr>
          <p:cNvPr id="20489" name="Text Box 9">
            <a:extLst>
              <a:ext uri="{FF2B5EF4-FFF2-40B4-BE49-F238E27FC236}">
                <a16:creationId xmlns:a16="http://schemas.microsoft.com/office/drawing/2014/main" id="{EB830006-92B3-4F65-4084-708AC8B255AC}"/>
              </a:ext>
            </a:extLst>
          </p:cNvPr>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500" b="1">
                <a:solidFill>
                  <a:srgbClr val="FFFFFF"/>
                </a:solidFill>
                <a:latin typeface="Arial Narrow" charset="0"/>
                <a:ea typeface="SimSun" charset="0"/>
                <a:cs typeface="SimSun" charset="0"/>
              </a:rPr>
              <a:t>Asia Minor was the seedbed for what developed into 2nd century Gnosticism.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counterattack tells us this about the heresy:</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1. </a:t>
            </a:r>
            <a:r>
              <a:rPr lang="en-US" altLang="zh-CN" sz="2500" b="1">
                <a:solidFill>
                  <a:srgbClr val="FFFF00"/>
                </a:solidFill>
                <a:latin typeface="Arial Narrow" charset="0"/>
                <a:ea typeface="SimSun" charset="0"/>
                <a:cs typeface="SimSun" charset="0"/>
              </a:rPr>
              <a:t>Jewish</a:t>
            </a:r>
            <a:r>
              <a:rPr lang="en-US" altLang="zh-CN" sz="2500" b="1">
                <a:solidFill>
                  <a:srgbClr val="FFFFFF"/>
                </a:solidFill>
                <a:latin typeface="Arial Narrow" charset="0"/>
                <a:ea typeface="SimSun" charset="0"/>
                <a:cs typeface="SimSun" charset="0"/>
              </a:rPr>
              <a:t>—legalism of following OT laws and ceremonies (2:16-17)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2. </a:t>
            </a:r>
            <a:r>
              <a:rPr lang="en-US" altLang="zh-CN" sz="2500" b="1">
                <a:solidFill>
                  <a:srgbClr val="FFFF00"/>
                </a:solidFill>
                <a:latin typeface="Arial Narrow" charset="0"/>
                <a:ea typeface="SimSun" charset="0"/>
                <a:cs typeface="SimSun" charset="0"/>
              </a:rPr>
              <a:t>Greek philosophy</a:t>
            </a:r>
            <a:r>
              <a:rPr lang="en-US" altLang="zh-CN" sz="2500" b="1">
                <a:solidFill>
                  <a:srgbClr val="FFFFFF"/>
                </a:solidFill>
                <a:latin typeface="Arial Narrow" charset="0"/>
                <a:ea typeface="SimSun" charset="0"/>
                <a:cs typeface="SimSun" charset="0"/>
              </a:rPr>
              <a:t>—followed a so-called "deeper knowledge" revealed only to a special "elite" (2:2b-4, 8-10)</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3. </a:t>
            </a:r>
            <a:r>
              <a:rPr lang="en-US" altLang="zh-CN" sz="2500" b="1">
                <a:solidFill>
                  <a:srgbClr val="FFFF00"/>
                </a:solidFill>
                <a:latin typeface="Arial Narrow" charset="0"/>
                <a:ea typeface="SimSun" charset="0"/>
                <a:cs typeface="SimSun" charset="0"/>
              </a:rPr>
              <a:t>Worshipped angels </a:t>
            </a:r>
            <a:r>
              <a:rPr lang="en-US" altLang="zh-CN" sz="2500" b="1">
                <a:solidFill>
                  <a:srgbClr val="FFFFFF"/>
                </a:solidFill>
                <a:latin typeface="Arial Narrow" charset="0"/>
                <a:ea typeface="SimSun" charset="0"/>
                <a:cs typeface="SimSun" charset="0"/>
              </a:rPr>
              <a:t>as mediators between man and God (2:18)</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4. </a:t>
            </a:r>
            <a:r>
              <a:rPr lang="en-US" altLang="zh-CN" sz="2500" b="1">
                <a:solidFill>
                  <a:srgbClr val="FFFF00"/>
                </a:solidFill>
                <a:latin typeface="Arial Narrow" charset="0"/>
                <a:ea typeface="SimSun" charset="0"/>
                <a:cs typeface="SimSun" charset="0"/>
              </a:rPr>
              <a:t>Denied Christ</a:t>
            </a:r>
            <a:r>
              <a:rPr lang="fr-FR" altLang="zh-CN" sz="2500" b="1">
                <a:solidFill>
                  <a:srgbClr val="FFFF00"/>
                </a:solidFill>
                <a:latin typeface="Arial Narrow" charset="0"/>
                <a:ea typeface="SimSun" charset="0"/>
                <a:cs typeface="SimSun" charset="0"/>
              </a:rPr>
              <a:t>'</a:t>
            </a:r>
            <a:r>
              <a:rPr lang="en-US" altLang="zh-CN" sz="2500" b="1">
                <a:solidFill>
                  <a:srgbClr val="FFFF00"/>
                </a:solidFill>
                <a:latin typeface="Arial Narrow" charset="0"/>
                <a:ea typeface="SimSun" charset="0"/>
                <a:cs typeface="SimSun" charset="0"/>
              </a:rPr>
              <a:t>s deity </a:t>
            </a:r>
            <a:r>
              <a:rPr lang="en-US" altLang="zh-CN" sz="2500" b="1">
                <a:solidFill>
                  <a:srgbClr val="FFFFFF"/>
                </a:solidFill>
                <a:latin typeface="Arial Narrow" charset="0"/>
                <a:ea typeface="SimSun" charset="0"/>
                <a:cs typeface="SimSun" charset="0"/>
              </a:rPr>
              <a:t>(1:15; 2:9), &amp; thus His supremacy (1:15b, 17a) &amp; ability to create (1:16) &amp; sustain the world (1:17)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5. </a:t>
            </a:r>
            <a:r>
              <a:rPr lang="en-US" altLang="zh-CN" sz="2500" b="1">
                <a:solidFill>
                  <a:srgbClr val="FFFF00"/>
                </a:solidFill>
                <a:latin typeface="Arial Narrow" charset="0"/>
                <a:ea typeface="SimSun" charset="0"/>
                <a:cs typeface="SimSun" charset="0"/>
              </a:rPr>
              <a:t>Ascetic </a:t>
            </a:r>
            <a:r>
              <a:rPr lang="en-US" altLang="zh-CN" sz="2500" b="1">
                <a:solidFill>
                  <a:srgbClr val="FFFFFF"/>
                </a:solidFill>
                <a:latin typeface="Arial Narrow" charset="0"/>
                <a:ea typeface="SimSun" charset="0"/>
                <a:cs typeface="SimSun" charset="0"/>
              </a:rPr>
              <a:t>nature had a low view of the body (2:20-23)</a:t>
            </a:r>
          </a:p>
          <a:p>
            <a:pPr algn="ctr" eaLnBrk="1" hangingPunct="1"/>
            <a:endParaRPr lang="en-US" altLang="zh-CN" sz="2500" b="1">
              <a:solidFill>
                <a:srgbClr val="FFFFFF"/>
              </a:solidFill>
              <a:latin typeface="Arial Narrow" charset="0"/>
              <a:ea typeface="SimSun" charset="0"/>
              <a:cs typeface="SimSun" charset="0"/>
            </a:endParaRPr>
          </a:p>
          <a:p>
            <a:pPr algn="ctr" eaLnBrk="1" hangingPunct="1"/>
            <a:r>
              <a:rPr lang="en-US" altLang="zh-CN" sz="2500" b="1">
                <a:solidFill>
                  <a:srgbClr val="FFFFFF"/>
                </a:solidFill>
                <a:latin typeface="Arial Narrow" charset="0"/>
                <a:ea typeface="SimSun" charset="0"/>
                <a:cs typeface="SimSun" charset="0"/>
              </a:rPr>
              <a:t>What was the Colossian heresy?  The above shows it was a syncretistic Jewish-Greek-Ascetic-Pagan cult.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method to fight the heresy is to emphasize the deity &amp; supremacy of Christ.</a:t>
            </a:r>
          </a:p>
        </p:txBody>
      </p:sp>
      <p:sp>
        <p:nvSpPr>
          <p:cNvPr id="272385" name="Text Box 6">
            <a:extLst>
              <a:ext uri="{FF2B5EF4-FFF2-40B4-BE49-F238E27FC236}">
                <a16:creationId xmlns:a16="http://schemas.microsoft.com/office/drawing/2014/main" id="{A721F697-A8C4-1B54-1FE1-AE63DC8C0ACB}"/>
              </a:ext>
            </a:extLst>
          </p:cNvPr>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188-189</a:t>
            </a:r>
          </a:p>
        </p:txBody>
      </p:sp>
      <p:sp>
        <p:nvSpPr>
          <p:cNvPr id="272388" name="Rectangle 10">
            <a:extLst>
              <a:ext uri="{FF2B5EF4-FFF2-40B4-BE49-F238E27FC236}">
                <a16:creationId xmlns:a16="http://schemas.microsoft.com/office/drawing/2014/main" id="{C0C1B41D-095A-CB71-F102-D36AAEE2D937}"/>
              </a:ext>
            </a:extLst>
          </p:cNvPr>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6" name="Frame 5">
            <a:extLst>
              <a:ext uri="{FF2B5EF4-FFF2-40B4-BE49-F238E27FC236}">
                <a16:creationId xmlns:a16="http://schemas.microsoft.com/office/drawing/2014/main" id="{D8DCDC0C-EE84-BFED-8C3F-78512930CF38}"/>
              </a:ext>
            </a:extLst>
          </p:cNvPr>
          <p:cNvSpPr/>
          <p:nvPr/>
        </p:nvSpPr>
        <p:spPr bwMode="auto">
          <a:xfrm>
            <a:off x="179388" y="1700213"/>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extLst>
      <p:ext uri="{BB962C8B-B14F-4D97-AF65-F5344CB8AC3E}">
        <p14:creationId xmlns:p14="http://schemas.microsoft.com/office/powerpoint/2010/main" val="2507960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fltVal val="0"/>
                                          </p:val>
                                        </p:tav>
                                        <p:tav tm="100000">
                                          <p:val>
                                            <p:strVal val="#ppt_w"/>
                                          </p:val>
                                        </p:tav>
                                      </p:tavLst>
                                    </p:anim>
                                    <p:anim calcmode="lin" valueType="num">
                                      <p:cBhvr>
                                        <p:cTn id="8" dur="500" fill="hold"/>
                                        <p:tgtEl>
                                          <p:spTgt spid="2048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4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Protected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036073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en-US" sz="4800" b="1" dirty="0">
                <a:solidFill>
                  <a:srgbClr val="FFFFFF"/>
                </a:solidFill>
                <a:effectLst>
                  <a:glow rad="660400">
                    <a:schemeClr val="tx1"/>
                  </a:glow>
                </a:effectLst>
              </a:rPr>
              <a:t>Jewish: The Law is Good</a:t>
            </a:r>
          </a:p>
        </p:txBody>
      </p:sp>
      <p:sp>
        <p:nvSpPr>
          <p:cNvPr id="5" name="Title 1"/>
          <p:cNvSpPr txBox="1">
            <a:spLocks/>
          </p:cNvSpPr>
          <p:nvPr/>
        </p:nvSpPr>
        <p:spPr bwMode="auto">
          <a:xfrm>
            <a:off x="5220072" y="5715000"/>
            <a:ext cx="392392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r">
              <a:defRPr/>
            </a:pPr>
            <a:r>
              <a:rPr lang="en-US" sz="4800" b="1" dirty="0">
                <a:solidFill>
                  <a:srgbClr val="FFFFFF"/>
                </a:solidFill>
                <a:effectLst>
                  <a:glow rad="660400">
                    <a:schemeClr val="tx1"/>
                  </a:glow>
                </a:effectLst>
              </a:rPr>
              <a:t>but…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2</a:t>
            </a:r>
          </a:p>
        </p:txBody>
      </p:sp>
    </p:spTree>
    <p:extLst>
      <p:ext uri="{BB962C8B-B14F-4D97-AF65-F5344CB8AC3E}">
        <p14:creationId xmlns:p14="http://schemas.microsoft.com/office/powerpoint/2010/main" val="2767682607"/>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What’s Wrong?</a:t>
            </a: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“Gnosticism” is wrong since deity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(2:6-10).</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Legalism is wrong since reality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(2:11-17).</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Mysticism is wrong since headship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(2:18-19).</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Asceticism is wrong since immunity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(2:20-23).</a:t>
            </a:r>
            <a:endParaRPr kumimoji="0" lang="en-US" sz="9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endParaRPr>
          </a:p>
        </p:txBody>
      </p:sp>
    </p:spTree>
    <p:extLst>
      <p:ext uri="{BB962C8B-B14F-4D97-AF65-F5344CB8AC3E}">
        <p14:creationId xmlns:p14="http://schemas.microsoft.com/office/powerpoint/2010/main" val="23173994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545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279400">
                    <a:schemeClr val="tx1"/>
                  </a:glow>
                </a:effectLst>
              </a:rPr>
              <a:t>"So don</a:t>
            </a:r>
            <a:r>
              <a:rPr lang="fr-FR" sz="3600" b="1" dirty="0">
                <a:solidFill>
                  <a:srgbClr val="FFFFFF"/>
                </a:solidFill>
                <a:effectLst>
                  <a:glow rad="279400">
                    <a:schemeClr val="tx1"/>
                  </a:glow>
                </a:effectLst>
              </a:rPr>
              <a:t>'</a:t>
            </a:r>
            <a:r>
              <a:rPr lang="en-US" sz="3600" b="1" dirty="0">
                <a:solidFill>
                  <a:srgbClr val="FFFFFF"/>
                </a:solidFill>
                <a:effectLst>
                  <a:glow rad="279400">
                    <a:schemeClr val="tx1"/>
                  </a:glow>
                </a:effectLst>
              </a:rPr>
              <a:t>t let anyone condemn you for what you eat or drink, or for not celebrating certain holy days or new moon ceremonies or Sabbaths.  </a:t>
            </a:r>
            <a:r>
              <a:rPr lang="en-US" sz="3600" b="1" baseline="30000" dirty="0">
                <a:solidFill>
                  <a:srgbClr val="FFFFFF"/>
                </a:solidFill>
                <a:effectLst>
                  <a:glow rad="279400">
                    <a:schemeClr val="tx1"/>
                  </a:glow>
                </a:effectLst>
              </a:rPr>
              <a:t>17</a:t>
            </a:r>
            <a:r>
              <a:rPr lang="en-US" sz="3600" b="1" dirty="0">
                <a:solidFill>
                  <a:srgbClr val="FFFFFF"/>
                </a:solidFill>
                <a:effectLst>
                  <a:glow rad="279400">
                    <a:schemeClr val="tx1"/>
                  </a:glow>
                </a:effectLst>
              </a:rPr>
              <a:t>For these rules are only shadows of the reality yet to come. And Christ himself is that reality" (Col. 2:16-17 </a:t>
            </a:r>
            <a:r>
              <a:rPr lang="en-US" sz="2800" b="1" dirty="0">
                <a:solidFill>
                  <a:srgbClr val="FFFFFF"/>
                </a:solidFill>
                <a:effectLst>
                  <a:glow rad="279400">
                    <a:schemeClr val="tx1"/>
                  </a:glow>
                </a:effectLst>
              </a:rPr>
              <a:t>NLT</a:t>
            </a:r>
            <a:r>
              <a:rPr lang="en-US" sz="3600" b="1" dirty="0">
                <a:solidFill>
                  <a:srgbClr val="FFFFFF"/>
                </a:solidFill>
                <a:effectLst>
                  <a:glow rad="279400">
                    <a:schemeClr val="tx1"/>
                  </a:glow>
                </a:effectLst>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
        <p:nvSpPr>
          <p:cNvPr id="6"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279400">
                    <a:schemeClr val="tx1"/>
                  </a:glow>
                </a:effectLst>
              </a:rPr>
              <a:t>"So don</a:t>
            </a:r>
            <a:r>
              <a:rPr lang="fr-FR" sz="3600" b="1" dirty="0">
                <a:solidFill>
                  <a:srgbClr val="FFFFFF"/>
                </a:solidFill>
                <a:effectLst>
                  <a:glow rad="279400">
                    <a:schemeClr val="tx1"/>
                  </a:glow>
                </a:effectLst>
              </a:rPr>
              <a:t>'</a:t>
            </a:r>
            <a:r>
              <a:rPr lang="en-US" sz="3600" b="1" dirty="0">
                <a:solidFill>
                  <a:srgbClr val="FFFFFF"/>
                </a:solidFill>
                <a:effectLst>
                  <a:glow rad="279400">
                    <a:schemeClr val="tx1"/>
                  </a:glow>
                </a:effectLst>
              </a:rPr>
              <a:t>t let anyone condemn you for what you eat or drink, or for not celebrating certain holy days or new moon ceremonies or Sabbaths.  </a:t>
            </a:r>
            <a:r>
              <a:rPr lang="en-US" sz="3600" b="1" baseline="30000" dirty="0">
                <a:solidFill>
                  <a:srgbClr val="FFFFFF"/>
                </a:solidFill>
                <a:effectLst>
                  <a:glow rad="279400">
                    <a:schemeClr val="tx1"/>
                  </a:glow>
                </a:effectLst>
              </a:rPr>
              <a:t>17</a:t>
            </a:r>
            <a:r>
              <a:rPr lang="en-US" sz="3600" b="1" dirty="0">
                <a:solidFill>
                  <a:srgbClr val="FFFFFF"/>
                </a:solidFill>
                <a:effectLst>
                  <a:glow rad="279400">
                    <a:schemeClr val="tx1"/>
                  </a:glow>
                </a:effectLst>
              </a:rPr>
              <a:t>For these rules are only shadows of the reality yet to come. And Christ himself is that reality" (Col. 2:16-17 </a:t>
            </a:r>
            <a:r>
              <a:rPr lang="en-US" sz="2800" b="1" dirty="0">
                <a:solidFill>
                  <a:srgbClr val="FFFFFF"/>
                </a:solidFill>
                <a:effectLst>
                  <a:glow rad="279400">
                    <a:schemeClr val="tx1"/>
                  </a:glow>
                </a:effectLst>
              </a:rPr>
              <a:t>NLT</a:t>
            </a:r>
            <a:r>
              <a:rPr lang="en-US" sz="3600" b="1" dirty="0">
                <a:solidFill>
                  <a:srgbClr val="FFFFFF"/>
                </a:solidFill>
                <a:effectLst>
                  <a:glow rad="279400">
                    <a:schemeClr val="tx1"/>
                  </a:glo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36512" y="-171400"/>
            <a:ext cx="9180512" cy="7056784"/>
          </a:xfrm>
          <a:prstGeom prst="rect">
            <a:avLst/>
          </a:prstGeom>
        </p:spPr>
      </p:pic>
      <p:sp>
        <p:nvSpPr>
          <p:cNvPr id="5" name="Title 1"/>
          <p:cNvSpPr txBox="1">
            <a:spLocks/>
          </p:cNvSpPr>
          <p:nvPr/>
        </p:nvSpPr>
        <p:spPr bwMode="auto">
          <a:xfrm>
            <a:off x="-6896" y="-27384"/>
            <a:ext cx="421885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"So don</a:t>
            </a:r>
            <a:r>
              <a:rPr kumimoji="0" lang="fr-FR"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2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1" charset="-128"/>
              </a:rPr>
              <a:t>17</a:t>
            </a: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1" charset="-128"/>
              </a:rPr>
              <a:t>For these rules are only shadows of the reality yet to come. </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And Christ himself is that reality"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(2:16-17 </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NLT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6012160" y="260648"/>
            <a:ext cx="3115470" cy="1368152"/>
          </a:xfrm>
        </p:spPr>
        <p:txBody>
          <a:bodyPr/>
          <a:lstStyle/>
          <a:p>
            <a:pPr>
              <a:defRPr/>
            </a:pPr>
            <a:r>
              <a:rPr lang="en-US" sz="4800" b="1" dirty="0">
                <a:solidFill>
                  <a:srgbClr val="FFFFFF"/>
                </a:solidFill>
                <a:effectLst>
                  <a:glow rad="660400">
                    <a:schemeClr val="tx1"/>
                  </a:glow>
                </a:effectLst>
              </a:rPr>
              <a:t>No Shadows!</a:t>
            </a:r>
          </a:p>
        </p:txBody>
      </p:sp>
    </p:spTree>
    <p:extLst>
      <p:ext uri="{BB962C8B-B14F-4D97-AF65-F5344CB8AC3E}">
        <p14:creationId xmlns:p14="http://schemas.microsoft.com/office/powerpoint/2010/main" val="2652738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19872" y="-99392"/>
            <a:ext cx="5760640"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660400">
                    <a:schemeClr val="tx1"/>
                  </a:glow>
                </a:effectLst>
              </a:rPr>
              <a:t>"And Christ himself is that reality" (2:17b </a:t>
            </a:r>
            <a:r>
              <a:rPr lang="en-US" sz="2800" b="1" dirty="0">
                <a:solidFill>
                  <a:srgbClr val="FFFFFF"/>
                </a:solidFill>
                <a:effectLst>
                  <a:glow rad="660400">
                    <a:schemeClr val="tx1"/>
                  </a:glow>
                </a:effectLst>
              </a:rPr>
              <a:t>NLT</a:t>
            </a:r>
            <a:r>
              <a:rPr lang="en-US" sz="3600" b="1" dirty="0">
                <a:solidFill>
                  <a:srgbClr val="FFFFFF"/>
                </a:solidFill>
                <a:effectLst>
                  <a:glow rad="660400">
                    <a:schemeClr val="tx1"/>
                  </a:glow>
                </a:effectLst>
              </a:rPr>
              <a:t>) </a:t>
            </a:r>
          </a:p>
        </p:txBody>
      </p:sp>
      <p:sp>
        <p:nvSpPr>
          <p:cNvPr id="2" name="Title 1"/>
          <p:cNvSpPr>
            <a:spLocks noGrp="1"/>
          </p:cNvSpPr>
          <p:nvPr>
            <p:ph type="title" idx="4294967295"/>
          </p:nvPr>
        </p:nvSpPr>
        <p:spPr>
          <a:xfrm>
            <a:off x="107504" y="35834"/>
            <a:ext cx="3635896" cy="944894"/>
          </a:xfrm>
        </p:spPr>
        <p:txBody>
          <a:bodyPr/>
          <a:lstStyle/>
          <a:p>
            <a:pPr algn="l">
              <a:defRPr/>
            </a:pPr>
            <a:r>
              <a:rPr lang="en-US" sz="4800" b="1" dirty="0">
                <a:solidFill>
                  <a:srgbClr val="FFFFFF"/>
                </a:solidFill>
                <a:effectLst>
                  <a:glow rad="660400">
                    <a:schemeClr val="tx1"/>
                  </a:glow>
                </a:effectLst>
              </a:rPr>
              <a:t>Focus on:</a:t>
            </a: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defRPr/>
            </a:pPr>
            <a:r>
              <a:rPr lang="en-US" sz="4800" b="1" dirty="0">
                <a:solidFill>
                  <a:srgbClr val="FFFFFF"/>
                </a:solidFill>
                <a:effectLst>
                  <a:glow rad="660400">
                    <a:schemeClr val="tx1"/>
                  </a:glow>
                </a:effectLst>
              </a:rPr>
              <a:t>Death</a:t>
            </a: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defRPr/>
            </a:pPr>
            <a:r>
              <a:rPr lang="en-US" sz="4800" b="1" dirty="0">
                <a:solidFill>
                  <a:srgbClr val="FFFFFF"/>
                </a:solidFill>
                <a:effectLst>
                  <a:glow rad="660400">
                    <a:schemeClr val="tx1"/>
                  </a:glow>
                </a:effectLst>
              </a:rPr>
              <a:t>Burial</a:t>
            </a: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l">
              <a:defRPr/>
            </a:pPr>
            <a:r>
              <a:rPr lang="en-US" sz="4800" b="1" dirty="0">
                <a:solidFill>
                  <a:srgbClr val="FFFFFF"/>
                </a:solidFill>
                <a:effectLst>
                  <a:glow rad="660400">
                    <a:schemeClr val="tx1"/>
                  </a:glow>
                </a:effectLst>
              </a:rPr>
              <a:t>Resurrection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500" b="1">
                <a:solidFill>
                  <a:srgbClr val="FFFFFF"/>
                </a:solidFill>
                <a:latin typeface="Arial Narrow" charset="0"/>
                <a:ea typeface="SimSun" charset="0"/>
                <a:cs typeface="SimSun" charset="0"/>
              </a:rPr>
              <a:t>Asia Minor was the seedbed for what developed into 2nd century Gnosticism.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counterattack tells us this about the heresy:</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1. </a:t>
            </a:r>
            <a:r>
              <a:rPr lang="en-US" altLang="zh-CN" sz="2500" b="1">
                <a:solidFill>
                  <a:srgbClr val="FFFF00"/>
                </a:solidFill>
                <a:latin typeface="Arial Narrow" charset="0"/>
                <a:ea typeface="SimSun" charset="0"/>
                <a:cs typeface="SimSun" charset="0"/>
              </a:rPr>
              <a:t>Jewish</a:t>
            </a:r>
            <a:r>
              <a:rPr lang="en-US" altLang="zh-CN" sz="2500" b="1">
                <a:solidFill>
                  <a:srgbClr val="FFFFFF"/>
                </a:solidFill>
                <a:latin typeface="Arial Narrow" charset="0"/>
                <a:ea typeface="SimSun" charset="0"/>
                <a:cs typeface="SimSun" charset="0"/>
              </a:rPr>
              <a:t>—legalism of following OT laws and ceremonies (2:16-17)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2. </a:t>
            </a:r>
            <a:r>
              <a:rPr lang="en-US" altLang="zh-CN" sz="2500" b="1">
                <a:solidFill>
                  <a:srgbClr val="FFFF00"/>
                </a:solidFill>
                <a:latin typeface="Arial Narrow" charset="0"/>
                <a:ea typeface="SimSun" charset="0"/>
                <a:cs typeface="SimSun" charset="0"/>
              </a:rPr>
              <a:t>Greek philosophy</a:t>
            </a:r>
            <a:r>
              <a:rPr lang="en-US" altLang="zh-CN" sz="2500" b="1">
                <a:solidFill>
                  <a:srgbClr val="FFFFFF"/>
                </a:solidFill>
                <a:latin typeface="Arial Narrow" charset="0"/>
                <a:ea typeface="SimSun" charset="0"/>
                <a:cs typeface="SimSun" charset="0"/>
              </a:rPr>
              <a:t>—followed a so-called "deeper knowledge" revealed only to a special "elite" (2:2b-4, 8-10)</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3. </a:t>
            </a:r>
            <a:r>
              <a:rPr lang="en-US" altLang="zh-CN" sz="2500" b="1">
                <a:solidFill>
                  <a:srgbClr val="FFFF00"/>
                </a:solidFill>
                <a:latin typeface="Arial Narrow" charset="0"/>
                <a:ea typeface="SimSun" charset="0"/>
                <a:cs typeface="SimSun" charset="0"/>
              </a:rPr>
              <a:t>Worshipped angels </a:t>
            </a:r>
            <a:r>
              <a:rPr lang="en-US" altLang="zh-CN" sz="2500" b="1">
                <a:solidFill>
                  <a:srgbClr val="FFFFFF"/>
                </a:solidFill>
                <a:latin typeface="Arial Narrow" charset="0"/>
                <a:ea typeface="SimSun" charset="0"/>
                <a:cs typeface="SimSun" charset="0"/>
              </a:rPr>
              <a:t>as mediators between man and God (2:18)</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4. </a:t>
            </a:r>
            <a:r>
              <a:rPr lang="en-US" altLang="zh-CN" sz="2500" b="1">
                <a:solidFill>
                  <a:srgbClr val="FFFF00"/>
                </a:solidFill>
                <a:latin typeface="Arial Narrow" charset="0"/>
                <a:ea typeface="SimSun" charset="0"/>
                <a:cs typeface="SimSun" charset="0"/>
              </a:rPr>
              <a:t>Denied Christ</a:t>
            </a:r>
            <a:r>
              <a:rPr lang="fr-FR" altLang="zh-CN" sz="2500" b="1">
                <a:solidFill>
                  <a:srgbClr val="FFFF00"/>
                </a:solidFill>
                <a:latin typeface="Arial Narrow" charset="0"/>
                <a:ea typeface="SimSun" charset="0"/>
                <a:cs typeface="SimSun" charset="0"/>
              </a:rPr>
              <a:t>'</a:t>
            </a:r>
            <a:r>
              <a:rPr lang="en-US" altLang="zh-CN" sz="2500" b="1">
                <a:solidFill>
                  <a:srgbClr val="FFFF00"/>
                </a:solidFill>
                <a:latin typeface="Arial Narrow" charset="0"/>
                <a:ea typeface="SimSun" charset="0"/>
                <a:cs typeface="SimSun" charset="0"/>
              </a:rPr>
              <a:t>s deity </a:t>
            </a:r>
            <a:r>
              <a:rPr lang="en-US" altLang="zh-CN" sz="2500" b="1">
                <a:solidFill>
                  <a:srgbClr val="FFFFFF"/>
                </a:solidFill>
                <a:latin typeface="Arial Narrow" charset="0"/>
                <a:ea typeface="SimSun" charset="0"/>
                <a:cs typeface="SimSun" charset="0"/>
              </a:rPr>
              <a:t>(1:15; 2:9), &amp; thus His supremacy (1:15b, 17a) &amp; ability to create (1:16) &amp; sustain the world (1:17)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5. </a:t>
            </a:r>
            <a:r>
              <a:rPr lang="en-US" altLang="zh-CN" sz="2500" b="1">
                <a:solidFill>
                  <a:srgbClr val="FFFF00"/>
                </a:solidFill>
                <a:latin typeface="Arial Narrow" charset="0"/>
                <a:ea typeface="SimSun" charset="0"/>
                <a:cs typeface="SimSun" charset="0"/>
              </a:rPr>
              <a:t>Ascetic </a:t>
            </a:r>
            <a:r>
              <a:rPr lang="en-US" altLang="zh-CN" sz="2500" b="1">
                <a:solidFill>
                  <a:srgbClr val="FFFFFF"/>
                </a:solidFill>
                <a:latin typeface="Arial Narrow" charset="0"/>
                <a:ea typeface="SimSun" charset="0"/>
                <a:cs typeface="SimSun" charset="0"/>
              </a:rPr>
              <a:t>nature had a low view of the body (2:20-23)</a:t>
            </a:r>
          </a:p>
          <a:p>
            <a:pPr algn="ctr" eaLnBrk="1" hangingPunct="1"/>
            <a:endParaRPr lang="en-US" altLang="zh-CN" sz="2500" b="1">
              <a:solidFill>
                <a:srgbClr val="FFFFFF"/>
              </a:solidFill>
              <a:latin typeface="Arial Narrow" charset="0"/>
              <a:ea typeface="SimSun" charset="0"/>
              <a:cs typeface="SimSun" charset="0"/>
            </a:endParaRPr>
          </a:p>
          <a:p>
            <a:pPr algn="ctr" eaLnBrk="1" hangingPunct="1"/>
            <a:r>
              <a:rPr lang="en-US" altLang="zh-CN" sz="2500" b="1">
                <a:solidFill>
                  <a:srgbClr val="FFFFFF"/>
                </a:solidFill>
                <a:latin typeface="Arial Narrow" charset="0"/>
                <a:ea typeface="SimSun" charset="0"/>
                <a:cs typeface="SimSun" charset="0"/>
              </a:rPr>
              <a:t>What was the Colossian heresy?  The above shows it was a syncretistic Jewish-Greek-Ascetic-Pagan cult.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method to fight the heresy is to emphasize the deity &amp; supremacy of Christ.</a:t>
            </a:r>
          </a:p>
        </p:txBody>
      </p:sp>
      <p:sp>
        <p:nvSpPr>
          <p:cNvPr id="28057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188-189</a:t>
            </a:r>
          </a:p>
        </p:txBody>
      </p:sp>
      <p:sp>
        <p:nvSpPr>
          <p:cNvPr id="28057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2276475"/>
            <a:ext cx="3024187"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4000" b="1" dirty="0">
                <a:solidFill>
                  <a:srgbClr val="FFFFFF"/>
                </a:solidFill>
                <a:effectLst>
                  <a:glow rad="660400">
                    <a:schemeClr val="tx1"/>
                  </a:glow>
                </a:effectLst>
              </a:rPr>
              <a:t>Socrates</a:t>
            </a: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4000" b="1" dirty="0">
                <a:solidFill>
                  <a:srgbClr val="FFFFFF"/>
                </a:solidFill>
                <a:effectLst>
                  <a:glow rad="660400">
                    <a:schemeClr val="tx1"/>
                  </a:glow>
                </a:effectLst>
              </a:rPr>
              <a:t>Plato</a:t>
            </a: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4000" b="1" dirty="0">
                <a:solidFill>
                  <a:srgbClr val="FFFFFF"/>
                </a:solidFill>
                <a:effectLst>
                  <a:glow rad="660400">
                    <a:schemeClr val="tx1"/>
                  </a:glow>
                </a:effectLst>
              </a:rPr>
              <a:t>Aristotle</a:t>
            </a:r>
          </a:p>
        </p:txBody>
      </p:sp>
      <p:sp>
        <p:nvSpPr>
          <p:cNvPr id="7" name="Title 1"/>
          <p:cNvSpPr txBox="1">
            <a:spLocks/>
          </p:cNvSpPr>
          <p:nvPr/>
        </p:nvSpPr>
        <p:spPr bwMode="auto">
          <a:xfrm>
            <a:off x="0" y="2205038"/>
            <a:ext cx="3492500" cy="4652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rPr>
              <a:t>"Good people do not need laws to tell them to act responsibly, while bad people will find a way around the laws"</a:t>
            </a:r>
          </a:p>
          <a:p>
            <a:pPr algn="ctr"/>
            <a:r>
              <a:rPr lang="en-US" sz="3200" b="1">
                <a:solidFill>
                  <a:srgbClr val="FFFFFF"/>
                </a:solidFill>
                <a:latin typeface="Arial" charset="0"/>
              </a:rPr>
              <a:t>—Plato</a:t>
            </a:r>
          </a:p>
          <a:p>
            <a:pPr algn="ctr"/>
            <a:r>
              <a:rPr lang="en-US" sz="3200" b="1">
                <a:solidFill>
                  <a:srgbClr val="FFFFFF"/>
                </a:solidFill>
                <a:latin typeface="Arial" charset="0"/>
              </a:rPr>
              <a:t>423-348 BC</a:t>
            </a:r>
          </a:p>
        </p:txBody>
      </p:sp>
      <p:sp>
        <p:nvSpPr>
          <p:cNvPr id="2" name="Title 1"/>
          <p:cNvSpPr>
            <a:spLocks noGrp="1"/>
          </p:cNvSpPr>
          <p:nvPr>
            <p:ph type="title" idx="4294967295"/>
          </p:nvPr>
        </p:nvSpPr>
        <p:spPr>
          <a:xfrm>
            <a:off x="216024" y="35834"/>
            <a:ext cx="3635896" cy="1953006"/>
          </a:xfrm>
        </p:spPr>
        <p:txBody>
          <a:bodyPr/>
          <a:lstStyle/>
          <a:p>
            <a:pPr algn="l">
              <a:defRPr/>
            </a:pPr>
            <a:r>
              <a:rPr lang="en-US" b="1" dirty="0">
                <a:solidFill>
                  <a:srgbClr val="FFFFFF"/>
                </a:solidFill>
                <a:effectLst>
                  <a:glow rad="660400">
                    <a:schemeClr val="tx1"/>
                  </a:glow>
                </a:effectLst>
              </a:rPr>
              <a:t>Greek Philosophy</a:t>
            </a:r>
          </a:p>
        </p:txBody>
      </p:sp>
      <p:sp>
        <p:nvSpPr>
          <p:cNvPr id="12" name="Rectangle 11"/>
          <p:cNvSpPr>
            <a:spLocks noChangeArrowheads="1"/>
          </p:cNvSpPr>
          <p:nvPr/>
        </p:nvSpPr>
        <p:spPr bwMode="auto">
          <a:xfrm>
            <a:off x="6084888" y="2276475"/>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endParaRPr lang="en-US"/>
          </a:p>
        </p:txBody>
      </p:sp>
      <p:sp>
        <p:nvSpPr>
          <p:cNvPr id="5" name="Title 1"/>
          <p:cNvSpPr txBox="1">
            <a:spLocks/>
          </p:cNvSpPr>
          <p:nvPr/>
        </p:nvSpPr>
        <p:spPr bwMode="auto">
          <a:xfrm>
            <a:off x="3492500" y="17463"/>
            <a:ext cx="5616575" cy="6840537"/>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600" b="1">
                <a:solidFill>
                  <a:srgbClr val="FFFFFF"/>
                </a:solidFill>
                <a:latin typeface="Arial" charset="0"/>
              </a:rPr>
              <a:t>Don</a:t>
            </a:r>
            <a:r>
              <a:rPr lang="fr-FR" sz="3600" b="1">
                <a:solidFill>
                  <a:srgbClr val="FFFFFF"/>
                </a:solidFill>
                <a:latin typeface="Arial" charset="0"/>
              </a:rPr>
              <a:t>'</a:t>
            </a:r>
            <a:r>
              <a:rPr lang="en-US" sz="3600" b="1">
                <a:solidFill>
                  <a:srgbClr val="FFFFFF"/>
                </a:solidFill>
                <a:latin typeface="Arial" charset="0"/>
              </a:rPr>
              <a:t>t let anyone capture you with empty philosophies and high-sounding nonsense that come from human thinking and from the spiritual powers of this world, rather than from </a:t>
            </a:r>
            <a:r>
              <a:rPr lang="en-US" sz="6600" b="1">
                <a:solidFill>
                  <a:srgbClr val="FFFFFF"/>
                </a:solidFill>
                <a:latin typeface="Arial" charset="0"/>
              </a:rPr>
              <a:t>Christ</a:t>
            </a:r>
            <a:r>
              <a:rPr lang="en-US" sz="3600" b="1">
                <a:solidFill>
                  <a:srgbClr val="FFFFFF"/>
                </a:solidFill>
                <a:latin typeface="Arial" charset="0"/>
              </a:rPr>
              <a:t> </a:t>
            </a:r>
            <a:br>
              <a:rPr lang="en-US" sz="3600" b="1">
                <a:solidFill>
                  <a:srgbClr val="FFFFFF"/>
                </a:solidFill>
                <a:latin typeface="Arial" charset="0"/>
              </a:rPr>
            </a:br>
            <a:r>
              <a:rPr lang="en-US" sz="3600" b="1">
                <a:solidFill>
                  <a:srgbClr val="FFFFFF"/>
                </a:solidFill>
                <a:latin typeface="Arial" charset="0"/>
              </a:rPr>
              <a:t>(2:8 </a:t>
            </a:r>
            <a:r>
              <a:rPr lang="en-US" sz="2800" b="1">
                <a:solidFill>
                  <a:srgbClr val="FFFFFF"/>
                </a:solidFill>
                <a:latin typeface="Arial" charset="0"/>
              </a:rPr>
              <a:t>NLT</a:t>
            </a:r>
            <a:r>
              <a:rPr lang="en-US" sz="3600" b="1">
                <a:solidFill>
                  <a:srgbClr val="FFFFFF"/>
                </a:solidFill>
                <a:latin typeface="Arial" charset="0"/>
              </a:rPr>
              <a:t>) </a:t>
            </a:r>
          </a:p>
        </p:txBody>
      </p:sp>
      <p:sp>
        <p:nvSpPr>
          <p:cNvPr id="13" name="&quot;No&quot; Symbol 12"/>
          <p:cNvSpPr/>
          <p:nvPr/>
        </p:nvSpPr>
        <p:spPr bwMode="auto">
          <a:xfrm>
            <a:off x="107950" y="2781300"/>
            <a:ext cx="3095625"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False Teachers Deny the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Deity and Work of Christ</a:t>
            </a: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415657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"For in Christ all the fullness of the Deity lives in bodily form" </a:t>
            </a:r>
          </a:p>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(Colossians 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rPr>
              <a:t>187</a:t>
            </a:r>
            <a:endParaRPr lang="en-US" dirty="0">
              <a:solidFill>
                <a:srgbClr val="FFFFFF"/>
              </a:solidFill>
            </a:endParaRPr>
          </a:p>
        </p:txBody>
      </p:sp>
    </p:spTree>
    <p:extLst>
      <p:ext uri="{BB962C8B-B14F-4D97-AF65-F5344CB8AC3E}">
        <p14:creationId xmlns:p14="http://schemas.microsoft.com/office/powerpoint/2010/main" val="23386497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7" name="Rectangle 3"/>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en-US" sz="3600" b="1">
                <a:solidFill>
                  <a:schemeClr val="tx1"/>
                </a:solidFill>
                <a:effectLst/>
                <a:ea typeface="+mj-ea"/>
                <a:cs typeface="+mj-cs"/>
              </a:rPr>
              <a:t>First Century Christian Baptism</a:t>
            </a:r>
          </a:p>
        </p:txBody>
      </p:sp>
      <p:sp>
        <p:nvSpPr>
          <p:cNvPr id="93189" name="Rectangle 5"/>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en-US" sz="3600" b="1">
                <a:effectLst/>
                <a:ea typeface="+mn-ea"/>
                <a:cs typeface="+mn-cs"/>
              </a:rPr>
              <a:t>For Believers Only</a:t>
            </a:r>
          </a:p>
          <a:p>
            <a:pPr marL="0" indent="0" algn="ctr" eaLnBrk="1" hangingPunct="1">
              <a:spcBef>
                <a:spcPct val="0"/>
              </a:spcBef>
              <a:buClrTx/>
              <a:buSzTx/>
              <a:buFontTx/>
              <a:buNone/>
              <a:defRPr/>
            </a:pPr>
            <a:r>
              <a:rPr lang="en-US" sz="3600" b="1">
                <a:effectLst/>
                <a:ea typeface="+mn-ea"/>
                <a:cs typeface="+mn-cs"/>
              </a:rPr>
              <a:t>By Immersion Only</a:t>
            </a:r>
          </a:p>
        </p:txBody>
      </p:sp>
      <p:sp>
        <p:nvSpPr>
          <p:cNvPr id="424964" name="Text Box 3"/>
          <p:cNvSpPr txBox="1">
            <a:spLocks noChangeArrowheads="1"/>
          </p:cNvSpPr>
          <p:nvPr/>
        </p:nvSpPr>
        <p:spPr bwMode="auto">
          <a:xfrm>
            <a:off x="8239125" y="4445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244c</a:t>
            </a:r>
          </a:p>
        </p:txBody>
      </p:sp>
    </p:spTree>
    <p:extLst>
      <p:ext uri="{BB962C8B-B14F-4D97-AF65-F5344CB8AC3E}">
        <p14:creationId xmlns:p14="http://schemas.microsoft.com/office/powerpoint/2010/main" val="4116574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587375" y="274638"/>
            <a:ext cx="7337425" cy="1143000"/>
          </a:xfrm>
        </p:spPr>
        <p:txBody>
          <a:bodyPr/>
          <a:lstStyle/>
          <a:p>
            <a:pPr algn="l" eaLnBrk="1" hangingPunct="1"/>
            <a:r>
              <a:rPr lang="en-US" b="0">
                <a:latin typeface="Arial" charset="0"/>
                <a:ea typeface="ＭＳ Ｐゴシック" charset="0"/>
                <a:cs typeface="ＭＳ Ｐゴシック" charset="0"/>
              </a:rPr>
              <a:t>Recipients</a:t>
            </a:r>
          </a:p>
        </p:txBody>
      </p:sp>
      <p:sp>
        <p:nvSpPr>
          <p:cNvPr id="427010"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(Paedobaptism)</a:t>
            </a:r>
          </a:p>
        </p:txBody>
      </p:sp>
      <p:sp>
        <p:nvSpPr>
          <p:cNvPr id="427011"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7012" name="Text Box 5"/>
          <p:cNvSpPr txBox="1">
            <a:spLocks noChangeArrowheads="1"/>
          </p:cNvSpPr>
          <p:nvPr/>
        </p:nvSpPr>
        <p:spPr bwMode="auto">
          <a:xfrm>
            <a:off x="1066800" y="5410200"/>
            <a:ext cx="73152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The baptism of infants is recorded no earlier than the 3rd century A.D. </a:t>
            </a:r>
          </a:p>
        </p:txBody>
      </p:sp>
      <p:pic>
        <p:nvPicPr>
          <p:cNvPr id="427013" name="Picture 6" descr="Old infant baptis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extLst>
      <p:ext uri="{BB962C8B-B14F-4D97-AF65-F5344CB8AC3E}">
        <p14:creationId xmlns:p14="http://schemas.microsoft.com/office/powerpoint/2010/main" val="1000454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304800" y="274638"/>
            <a:ext cx="3343275" cy="1143000"/>
          </a:xfrm>
        </p:spPr>
        <p:txBody>
          <a:bodyPr/>
          <a:lstStyle/>
          <a:p>
            <a:pPr eaLnBrk="1" hangingPunct="1"/>
            <a:r>
              <a:rPr lang="en-US">
                <a:latin typeface="Arial" charset="0"/>
                <a:ea typeface="ＭＳ Ｐゴシック" charset="0"/>
                <a:cs typeface="ＭＳ Ｐゴシック" charset="0"/>
              </a:rPr>
              <a:t>Recipients</a:t>
            </a:r>
          </a:p>
        </p:txBody>
      </p:sp>
      <p:sp>
        <p:nvSpPr>
          <p:cNvPr id="429058" name="Text Box 3"/>
          <p:cNvSpPr txBox="1">
            <a:spLocks noChangeArrowheads="1"/>
          </p:cNvSpPr>
          <p:nvPr/>
        </p:nvSpPr>
        <p:spPr bwMode="auto">
          <a:xfrm>
            <a:off x="4343400" y="623888"/>
            <a:ext cx="41989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Two additional points: </a:t>
            </a:r>
          </a:p>
        </p:txBody>
      </p:sp>
      <p:sp>
        <p:nvSpPr>
          <p:cNvPr id="429059" name="Text Box 4"/>
          <p:cNvSpPr txBox="1">
            <a:spLocks noChangeArrowheads="1"/>
          </p:cNvSpPr>
          <p:nvPr/>
        </p:nvSpPr>
        <p:spPr bwMode="auto">
          <a:xfrm>
            <a:off x="228600" y="1676400"/>
            <a:ext cx="4114800" cy="504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Infant baptism advocates believe Col. 2:11-12 says that baptism is a sign of the new covenant that corresponds to circumcision in the Old Testament.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rPr>
              <a:t>Jews were circumcised at 8 days old, sooo….</a:t>
            </a:r>
          </a:p>
        </p:txBody>
      </p:sp>
      <p:pic>
        <p:nvPicPr>
          <p:cNvPr id="429060" name="Picture 5" descr="infantbaptism-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61"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ahoma" charset="0"/>
                <a:ea typeface="ＭＳ Ｐゴシック" charset="0"/>
              </a:rPr>
              <a:t>244c</a:t>
            </a:r>
          </a:p>
        </p:txBody>
      </p:sp>
    </p:spTree>
    <p:extLst>
      <p:ext uri="{BB962C8B-B14F-4D97-AF65-F5344CB8AC3E}">
        <p14:creationId xmlns:p14="http://schemas.microsoft.com/office/powerpoint/2010/main" val="12537864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ChangeArrowheads="1"/>
          </p:cNvSpPr>
          <p:nvPr>
            <p:ph type="title"/>
          </p:nvPr>
        </p:nvSpPr>
        <p:spPr>
          <a:xfrm>
            <a:off x="0" y="341784"/>
            <a:ext cx="9144000" cy="1143000"/>
          </a:xfrm>
        </p:spPr>
        <p:txBody>
          <a:bodyPr/>
          <a:lstStyle/>
          <a:p>
            <a:pPr eaLnBrk="1" hangingPunct="1"/>
            <a:r>
              <a:rPr lang="en-US" sz="4000" dirty="0">
                <a:latin typeface="Arial" charset="0"/>
                <a:ea typeface="ＭＳ Ｐゴシック" charset="0"/>
                <a:cs typeface="ＭＳ Ｐゴシック" charset="0"/>
              </a:rPr>
              <a:t>However, recipients should not </a:t>
            </a:r>
            <a:br>
              <a:rPr lang="en-US" sz="4000" dirty="0">
                <a:latin typeface="Arial" charset="0"/>
                <a:ea typeface="ＭＳ Ｐゴシック" charset="0"/>
                <a:cs typeface="ＭＳ Ｐゴシック" charset="0"/>
              </a:rPr>
            </a:br>
            <a:r>
              <a:rPr lang="en-US" sz="4000" dirty="0">
                <a:latin typeface="Arial" charset="0"/>
                <a:ea typeface="ＭＳ Ｐゴシック" charset="0"/>
                <a:cs typeface="ＭＳ Ｐゴシック" charset="0"/>
              </a:rPr>
              <a:t>be infants because…</a:t>
            </a:r>
          </a:p>
        </p:txBody>
      </p:sp>
      <p:pic>
        <p:nvPicPr>
          <p:cNvPr id="431106" name="Picture 5" descr="orthodox baptismal fo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431107" name="Text Box 6"/>
          <p:cNvSpPr txBox="1">
            <a:spLocks noChangeArrowheads="1"/>
          </p:cNvSpPr>
          <p:nvPr/>
        </p:nvSpPr>
        <p:spPr bwMode="auto">
          <a:xfrm>
            <a:off x="8012" y="1600200"/>
            <a:ext cx="913598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rPr>
              <a:t>Circumcision</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3200" b="1" i="0" u="none" strike="noStrike" kern="1200" cap="none" spc="0" normalizeH="0" baseline="0" noProof="0" dirty="0" err="1">
                <a:ln>
                  <a:noFill/>
                </a:ln>
                <a:solidFill>
                  <a:srgbClr val="000000"/>
                </a:solidFill>
                <a:effectLst/>
                <a:uLnTx/>
                <a:uFillTx/>
                <a:latin typeface="Arial" charset="0"/>
                <a:ea typeface="ＭＳ Ｐゴシック" charset="0"/>
              </a:rPr>
              <a:t>doesn</a:t>
            </a:r>
            <a:r>
              <a:rPr kumimoji="0" lang="fr-FR" altLang="ja-JP"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t parallel </a:t>
            </a: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rPr>
              <a:t>baptism</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 </a:t>
            </a:r>
          </a:p>
        </p:txBody>
      </p:sp>
      <p:sp>
        <p:nvSpPr>
          <p:cNvPr id="486408" name="Text Box 8"/>
          <p:cNvSpPr txBox="1">
            <a:spLocks noChangeArrowheads="1"/>
          </p:cNvSpPr>
          <p:nvPr/>
        </p:nvSpPr>
        <p:spPr bwMode="auto">
          <a:xfrm>
            <a:off x="8012" y="2667000"/>
            <a:ext cx="37719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Males</a:t>
            </a:r>
          </a:p>
        </p:txBody>
      </p:sp>
      <p:sp>
        <p:nvSpPr>
          <p:cNvPr id="486409" name="Text Box 9"/>
          <p:cNvSpPr txBox="1">
            <a:spLocks noChangeArrowheads="1"/>
          </p:cNvSpPr>
          <p:nvPr/>
        </p:nvSpPr>
        <p:spPr bwMode="auto">
          <a:xfrm>
            <a:off x="5257800" y="2667000"/>
            <a:ext cx="3886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All</a:t>
            </a:r>
          </a:p>
        </p:txBody>
      </p:sp>
      <p:sp>
        <p:nvSpPr>
          <p:cNvPr id="486410" name="Text Box 10"/>
          <p:cNvSpPr txBox="1">
            <a:spLocks noChangeArrowheads="1"/>
          </p:cNvSpPr>
          <p:nvPr/>
        </p:nvSpPr>
        <p:spPr bwMode="auto">
          <a:xfrm>
            <a:off x="0" y="3448050"/>
            <a:ext cx="3810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Physical life</a:t>
            </a:r>
          </a:p>
        </p:txBody>
      </p:sp>
      <p:sp>
        <p:nvSpPr>
          <p:cNvPr id="486411" name="Text Box 11"/>
          <p:cNvSpPr txBox="1">
            <a:spLocks noChangeArrowheads="1"/>
          </p:cNvSpPr>
          <p:nvPr/>
        </p:nvSpPr>
        <p:spPr bwMode="auto">
          <a:xfrm>
            <a:off x="5257800" y="3448050"/>
            <a:ext cx="3886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Spiritual life</a:t>
            </a:r>
          </a:p>
        </p:txBody>
      </p:sp>
      <p:sp>
        <p:nvSpPr>
          <p:cNvPr id="486412" name="Text Box 12"/>
          <p:cNvSpPr txBox="1">
            <a:spLocks noChangeArrowheads="1"/>
          </p:cNvSpPr>
          <p:nvPr/>
        </p:nvSpPr>
        <p:spPr bwMode="auto">
          <a:xfrm>
            <a:off x="0" y="4229100"/>
            <a:ext cx="3810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Any age</a:t>
            </a:r>
          </a:p>
        </p:txBody>
      </p:sp>
      <p:sp>
        <p:nvSpPr>
          <p:cNvPr id="486413" name="Text Box 13"/>
          <p:cNvSpPr txBox="1">
            <a:spLocks noChangeArrowheads="1"/>
          </p:cNvSpPr>
          <p:nvPr/>
        </p:nvSpPr>
        <p:spPr bwMode="auto">
          <a:xfrm>
            <a:off x="5257800" y="4229100"/>
            <a:ext cx="3886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Conscious faith </a:t>
            </a:r>
          </a:p>
        </p:txBody>
      </p:sp>
      <p:sp>
        <p:nvSpPr>
          <p:cNvPr id="486414" name="Text Box 14"/>
          <p:cNvSpPr txBox="1">
            <a:spLocks noChangeArrowheads="1"/>
          </p:cNvSpPr>
          <p:nvPr/>
        </p:nvSpPr>
        <p:spPr bwMode="auto">
          <a:xfrm>
            <a:off x="0" y="5010150"/>
            <a:ext cx="3810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8th day of life</a:t>
            </a:r>
          </a:p>
        </p:txBody>
      </p:sp>
      <p:sp>
        <p:nvSpPr>
          <p:cNvPr id="486415" name="Text Box 15"/>
          <p:cNvSpPr txBox="1">
            <a:spLocks noChangeArrowheads="1"/>
          </p:cNvSpPr>
          <p:nvPr/>
        </p:nvSpPr>
        <p:spPr bwMode="auto">
          <a:xfrm>
            <a:off x="5257800" y="5010150"/>
            <a:ext cx="3886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Right after belief</a:t>
            </a:r>
          </a:p>
        </p:txBody>
      </p:sp>
      <p:sp>
        <p:nvSpPr>
          <p:cNvPr id="486416" name="Text Box 16"/>
          <p:cNvSpPr txBox="1">
            <a:spLocks noChangeArrowheads="1"/>
          </p:cNvSpPr>
          <p:nvPr/>
        </p:nvSpPr>
        <p:spPr bwMode="auto">
          <a:xfrm>
            <a:off x="0" y="5791200"/>
            <a:ext cx="3810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NT parallel = heart circumcision</a:t>
            </a:r>
          </a:p>
        </p:txBody>
      </p:sp>
      <p:sp>
        <p:nvSpPr>
          <p:cNvPr id="486417" name="Text Box 17"/>
          <p:cNvSpPr txBox="1">
            <a:spLocks noChangeArrowheads="1"/>
          </p:cNvSpPr>
          <p:nvPr/>
        </p:nvSpPr>
        <p:spPr bwMode="auto">
          <a:xfrm>
            <a:off x="5257800" y="5791200"/>
            <a:ext cx="3886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90513" indent="-2905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0513" marR="0" lvl="0" indent="-290513"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New covenant sign = Lord</a:t>
            </a:r>
            <a:r>
              <a:rPr kumimoji="0" lang="fr-FR" altLang="ja-JP"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s supper</a:t>
            </a:r>
          </a:p>
        </p:txBody>
      </p:sp>
      <p:sp>
        <p:nvSpPr>
          <p:cNvPr id="431118"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244d</a:t>
            </a:r>
          </a:p>
        </p:txBody>
      </p:sp>
    </p:spTree>
    <p:extLst>
      <p:ext uri="{BB962C8B-B14F-4D97-AF65-F5344CB8AC3E}">
        <p14:creationId xmlns:p14="http://schemas.microsoft.com/office/powerpoint/2010/main" val="2959895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49"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500" b="1">
                <a:solidFill>
                  <a:srgbClr val="FFFFFF"/>
                </a:solidFill>
                <a:latin typeface="Arial Narrow" charset="0"/>
                <a:ea typeface="SimSun" charset="0"/>
                <a:cs typeface="SimSun" charset="0"/>
              </a:rPr>
              <a:t>Asia Minor was the seedbed for what developed into 2nd century Gnosticism.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counterattack tells us this about the heresy:</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1. </a:t>
            </a:r>
            <a:r>
              <a:rPr lang="en-US" altLang="zh-CN" sz="2500" b="1">
                <a:solidFill>
                  <a:srgbClr val="FFFF00"/>
                </a:solidFill>
                <a:latin typeface="Arial Narrow" charset="0"/>
                <a:ea typeface="SimSun" charset="0"/>
                <a:cs typeface="SimSun" charset="0"/>
              </a:rPr>
              <a:t>Jewish</a:t>
            </a:r>
            <a:r>
              <a:rPr lang="en-US" altLang="zh-CN" sz="2500" b="1">
                <a:solidFill>
                  <a:srgbClr val="FFFFFF"/>
                </a:solidFill>
                <a:latin typeface="Arial Narrow" charset="0"/>
                <a:ea typeface="SimSun" charset="0"/>
                <a:cs typeface="SimSun" charset="0"/>
              </a:rPr>
              <a:t>—legalism of following OT laws and ceremonies (2:16-17)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2. </a:t>
            </a:r>
            <a:r>
              <a:rPr lang="en-US" altLang="zh-CN" sz="2500" b="1">
                <a:solidFill>
                  <a:srgbClr val="FFFF00"/>
                </a:solidFill>
                <a:latin typeface="Arial Narrow" charset="0"/>
                <a:ea typeface="SimSun" charset="0"/>
                <a:cs typeface="SimSun" charset="0"/>
              </a:rPr>
              <a:t>Greek philosophy</a:t>
            </a:r>
            <a:r>
              <a:rPr lang="en-US" altLang="zh-CN" sz="2500" b="1">
                <a:solidFill>
                  <a:srgbClr val="FFFFFF"/>
                </a:solidFill>
                <a:latin typeface="Arial Narrow" charset="0"/>
                <a:ea typeface="SimSun" charset="0"/>
                <a:cs typeface="SimSun" charset="0"/>
              </a:rPr>
              <a:t>—followed a so-called "deeper knowledge" revealed only to a special "elite" (2:2b-4, 8-10)</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3. </a:t>
            </a:r>
            <a:r>
              <a:rPr lang="en-US" altLang="zh-CN" sz="2500" b="1">
                <a:solidFill>
                  <a:srgbClr val="FFFF00"/>
                </a:solidFill>
                <a:latin typeface="Arial Narrow" charset="0"/>
                <a:ea typeface="SimSun" charset="0"/>
                <a:cs typeface="SimSun" charset="0"/>
              </a:rPr>
              <a:t>Worshipped angels </a:t>
            </a:r>
            <a:r>
              <a:rPr lang="en-US" altLang="zh-CN" sz="2500" b="1">
                <a:solidFill>
                  <a:srgbClr val="FFFFFF"/>
                </a:solidFill>
                <a:latin typeface="Arial Narrow" charset="0"/>
                <a:ea typeface="SimSun" charset="0"/>
                <a:cs typeface="SimSun" charset="0"/>
              </a:rPr>
              <a:t>as mediators between man and God (2:18)</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4. </a:t>
            </a:r>
            <a:r>
              <a:rPr lang="en-US" altLang="zh-CN" sz="2500" b="1">
                <a:solidFill>
                  <a:srgbClr val="FFFF00"/>
                </a:solidFill>
                <a:latin typeface="Arial Narrow" charset="0"/>
                <a:ea typeface="SimSun" charset="0"/>
                <a:cs typeface="SimSun" charset="0"/>
              </a:rPr>
              <a:t>Denied Christ</a:t>
            </a:r>
            <a:r>
              <a:rPr lang="fr-FR" altLang="zh-CN" sz="2500" b="1">
                <a:solidFill>
                  <a:srgbClr val="FFFF00"/>
                </a:solidFill>
                <a:latin typeface="Arial Narrow" charset="0"/>
                <a:ea typeface="SimSun" charset="0"/>
                <a:cs typeface="SimSun" charset="0"/>
              </a:rPr>
              <a:t>'</a:t>
            </a:r>
            <a:r>
              <a:rPr lang="en-US" altLang="zh-CN" sz="2500" b="1">
                <a:solidFill>
                  <a:srgbClr val="FFFF00"/>
                </a:solidFill>
                <a:latin typeface="Arial Narrow" charset="0"/>
                <a:ea typeface="SimSun" charset="0"/>
                <a:cs typeface="SimSun" charset="0"/>
              </a:rPr>
              <a:t>s deity </a:t>
            </a:r>
            <a:r>
              <a:rPr lang="en-US" altLang="zh-CN" sz="2500" b="1">
                <a:solidFill>
                  <a:srgbClr val="FFFFFF"/>
                </a:solidFill>
                <a:latin typeface="Arial Narrow" charset="0"/>
                <a:ea typeface="SimSun" charset="0"/>
                <a:cs typeface="SimSun" charset="0"/>
              </a:rPr>
              <a:t>(1:15; 2:9), &amp; thus His supremacy (1:15b, 17a) &amp; ability to create (1:16) &amp; sustain the world (1:17)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5. </a:t>
            </a:r>
            <a:r>
              <a:rPr lang="en-US" altLang="zh-CN" sz="2500" b="1">
                <a:solidFill>
                  <a:srgbClr val="FFFF00"/>
                </a:solidFill>
                <a:latin typeface="Arial Narrow" charset="0"/>
                <a:ea typeface="SimSun" charset="0"/>
                <a:cs typeface="SimSun" charset="0"/>
              </a:rPr>
              <a:t>Ascetic </a:t>
            </a:r>
            <a:r>
              <a:rPr lang="en-US" altLang="zh-CN" sz="2500" b="1">
                <a:solidFill>
                  <a:srgbClr val="FFFFFF"/>
                </a:solidFill>
                <a:latin typeface="Arial Narrow" charset="0"/>
                <a:ea typeface="SimSun" charset="0"/>
                <a:cs typeface="SimSun" charset="0"/>
              </a:rPr>
              <a:t>nature had a low view of the body (2:20-23)</a:t>
            </a:r>
          </a:p>
          <a:p>
            <a:pPr algn="ctr" eaLnBrk="1" hangingPunct="1"/>
            <a:endParaRPr lang="en-US" altLang="zh-CN" sz="2500" b="1">
              <a:solidFill>
                <a:srgbClr val="FFFFFF"/>
              </a:solidFill>
              <a:latin typeface="Arial Narrow" charset="0"/>
              <a:ea typeface="SimSun" charset="0"/>
              <a:cs typeface="SimSun" charset="0"/>
            </a:endParaRPr>
          </a:p>
          <a:p>
            <a:pPr algn="ctr" eaLnBrk="1" hangingPunct="1"/>
            <a:r>
              <a:rPr lang="en-US" altLang="zh-CN" sz="2500" b="1">
                <a:solidFill>
                  <a:srgbClr val="FFFFFF"/>
                </a:solidFill>
                <a:latin typeface="Arial Narrow" charset="0"/>
                <a:ea typeface="SimSun" charset="0"/>
                <a:cs typeface="SimSun" charset="0"/>
              </a:rPr>
              <a:t>What was the Colossian heresy?  The above shows it was a syncretistic Jewish-Greek-Ascetic-Pagan cult.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method to fight the heresy is to emphasize the deity &amp; supremacy of Christ.</a:t>
            </a:r>
          </a:p>
        </p:txBody>
      </p:sp>
      <p:sp>
        <p:nvSpPr>
          <p:cNvPr id="283650"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188-189</a:t>
            </a:r>
          </a:p>
        </p:txBody>
      </p:sp>
      <p:sp>
        <p:nvSpPr>
          <p:cNvPr id="283651"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3284538"/>
            <a:ext cx="302418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177800">
                    <a:schemeClr val="tx1"/>
                  </a:glow>
                </a:effectLst>
              </a:rPr>
              <a:t>"Don</a:t>
            </a:r>
            <a:r>
              <a:rPr lang="fr-FR" sz="3600" b="1" dirty="0">
                <a:solidFill>
                  <a:srgbClr val="FFFFFF"/>
                </a:solidFill>
                <a:effectLst>
                  <a:glow rad="177800">
                    <a:schemeClr val="tx1"/>
                  </a:glow>
                </a:effectLst>
              </a:rPr>
              <a:t>'</a:t>
            </a:r>
            <a:r>
              <a:rPr lang="en-US" sz="3600" b="1" dirty="0">
                <a:solidFill>
                  <a:srgbClr val="FFFFFF"/>
                </a:solidFill>
                <a:effectLst>
                  <a:glow rad="177800">
                    <a:schemeClr val="tx1"/>
                  </a:glow>
                </a:effectLst>
              </a:rPr>
              <a:t>t let anyone condemn you by insisting on pious self-denial or the worship of angels…"</a:t>
            </a:r>
            <a:endParaRPr lang="en-US" sz="3600" b="1" dirty="0">
              <a:solidFill>
                <a:srgbClr val="FFFFFF"/>
              </a:solidFill>
              <a:effectLst>
                <a:glow rad="177800">
                  <a:schemeClr val="tx1"/>
                </a:glow>
              </a:effectLst>
              <a:latin typeface="Arial"/>
            </a:endParaRPr>
          </a:p>
        </p:txBody>
      </p:sp>
      <p:sp>
        <p:nvSpPr>
          <p:cNvPr id="2" name="Title 1"/>
          <p:cNvSpPr>
            <a:spLocks noGrp="1"/>
          </p:cNvSpPr>
          <p:nvPr>
            <p:ph type="title" idx="4294967295"/>
          </p:nvPr>
        </p:nvSpPr>
        <p:spPr>
          <a:xfrm>
            <a:off x="107504" y="4797152"/>
            <a:ext cx="3635896" cy="1953006"/>
          </a:xfrm>
        </p:spPr>
        <p:txBody>
          <a:bodyPr/>
          <a:lstStyle/>
          <a:p>
            <a:pPr algn="l">
              <a:defRPr/>
            </a:pPr>
            <a:r>
              <a:rPr lang="en-US" sz="4800" b="1" dirty="0">
                <a:solidFill>
                  <a:srgbClr val="FFFFFF"/>
                </a:solidFill>
                <a:effectLst>
                  <a:glow rad="660400">
                    <a:schemeClr val="tx1"/>
                  </a:glow>
                </a:effectLst>
              </a:rPr>
              <a:t>Angel Worship</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177800">
                    <a:schemeClr val="tx1"/>
                  </a:glow>
                </a:effectLst>
              </a:rPr>
              <a:t>"…saying they have had visions about these things.  Their sinful minds have made them proud" </a:t>
            </a:r>
            <a:br>
              <a:rPr lang="en-US" sz="3600" b="1" dirty="0">
                <a:solidFill>
                  <a:srgbClr val="FFFFFF"/>
                </a:solidFill>
                <a:effectLst>
                  <a:glow rad="177800">
                    <a:schemeClr val="tx1"/>
                  </a:glow>
                </a:effectLst>
              </a:rPr>
            </a:br>
            <a:r>
              <a:rPr lang="en-US" sz="3600" b="1" dirty="0">
                <a:solidFill>
                  <a:srgbClr val="FFFFFF"/>
                </a:solidFill>
                <a:effectLst>
                  <a:glow rad="177800">
                    <a:schemeClr val="tx1"/>
                  </a:glow>
                </a:effectLst>
                <a:latin typeface="Arial"/>
              </a:rPr>
              <a:t>(2:18 </a:t>
            </a:r>
            <a:r>
              <a:rPr lang="en-US" sz="2800" b="1" dirty="0">
                <a:solidFill>
                  <a:srgbClr val="FFFFFF"/>
                </a:solidFill>
                <a:effectLst>
                  <a:glow rad="177800">
                    <a:schemeClr val="tx1"/>
                  </a:glow>
                </a:effectLst>
                <a:latin typeface="Arial"/>
              </a:rPr>
              <a:t>NLT</a:t>
            </a:r>
            <a:r>
              <a:rPr lang="en-US" sz="3600" b="1" dirty="0">
                <a:solidFill>
                  <a:srgbClr val="FFFFFF"/>
                </a:solidFill>
                <a:effectLst>
                  <a:glow rad="177800">
                    <a:schemeClr val="tx1"/>
                  </a:glow>
                </a:effectLst>
                <a:latin typeface="Aria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Messages from Angels?</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691645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b="1" dirty="0" err="1">
                <a:solidFill>
                  <a:srgbClr val="FFFFFF"/>
                </a:solidFill>
                <a:effectLst>
                  <a:glow rad="660400">
                    <a:schemeClr val="tx1"/>
                  </a:glow>
                </a:effectLst>
              </a:rPr>
              <a:t>AskAnAngel.org</a:t>
            </a:r>
            <a:endParaRPr lang="en-US" sz="4800" b="1" dirty="0">
              <a:solidFill>
                <a:srgbClr val="FFFFFF"/>
              </a:solidFill>
              <a:effectLst>
                <a:glow rad="660400">
                  <a:schemeClr val="tx1"/>
                </a:glow>
              </a:effectLst>
            </a:endParaRPr>
          </a:p>
        </p:txBody>
      </p:sp>
      <p:sp>
        <p:nvSpPr>
          <p:cNvPr id="4" name="AutoShape 3"/>
          <p:cNvSpPr>
            <a:spLocks/>
          </p:cNvSpPr>
          <p:nvPr/>
        </p:nvSpPr>
        <p:spPr bwMode="auto">
          <a:xfrm>
            <a:off x="9144000" y="1268413"/>
            <a:ext cx="3903663" cy="209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n-US" dirty="0">
              <a:cs typeface="Helvetica" charset="0"/>
            </a:endParaRPr>
          </a:p>
        </p:txBody>
      </p:sp>
      <p:sp>
        <p:nvSpPr>
          <p:cNvPr id="5" name="AutoShape 4"/>
          <p:cNvSpPr>
            <a:spLocks/>
          </p:cNvSpPr>
          <p:nvPr/>
        </p:nvSpPr>
        <p:spPr bwMode="auto">
          <a:xfrm>
            <a:off x="9342438" y="1385888"/>
            <a:ext cx="3506787" cy="175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defTabSz="457200">
              <a:lnSpc>
                <a:spcPct val="115000"/>
              </a:lnSpc>
              <a:spcBef>
                <a:spcPts val="1000"/>
              </a:spcBef>
              <a:defRPr/>
            </a:pPr>
            <a:r>
              <a:rPr lang="en-US" altLang="ja-JP" sz="1600" dirty="0">
                <a:solidFill>
                  <a:srgbClr val="FFFFFF"/>
                </a:solidFill>
                <a:latin typeface="Arial"/>
                <a:ea typeface="宋体" charset="0"/>
                <a:cs typeface="Arial"/>
                <a:sym typeface="宋体" charset="0"/>
              </a:rPr>
              <a:t>Dear St. Michael, the Archangel…</a:t>
            </a:r>
            <a:endParaRPr lang="en-US" sz="1600" dirty="0">
              <a:solidFill>
                <a:srgbClr val="FFFFFF"/>
              </a:solidFill>
              <a:latin typeface="Arial"/>
              <a:ea typeface="宋体" charset="0"/>
              <a:cs typeface="Arial"/>
              <a:sym typeface="宋体"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7745"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500" b="1">
                <a:solidFill>
                  <a:srgbClr val="FFFFFF"/>
                </a:solidFill>
                <a:latin typeface="Arial Narrow" charset="0"/>
                <a:ea typeface="SimSun" charset="0"/>
                <a:cs typeface="SimSun" charset="0"/>
              </a:rPr>
              <a:t>Asia Minor was the seedbed for what developed into 2nd century Gnosticism.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counterattack tells us this about the heresy:</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1. </a:t>
            </a:r>
            <a:r>
              <a:rPr lang="en-US" altLang="zh-CN" sz="2500" b="1">
                <a:solidFill>
                  <a:srgbClr val="FFFF00"/>
                </a:solidFill>
                <a:latin typeface="Arial Narrow" charset="0"/>
                <a:ea typeface="SimSun" charset="0"/>
                <a:cs typeface="SimSun" charset="0"/>
              </a:rPr>
              <a:t>Jewish</a:t>
            </a:r>
            <a:r>
              <a:rPr lang="en-US" altLang="zh-CN" sz="2500" b="1">
                <a:solidFill>
                  <a:srgbClr val="FFFFFF"/>
                </a:solidFill>
                <a:latin typeface="Arial Narrow" charset="0"/>
                <a:ea typeface="SimSun" charset="0"/>
                <a:cs typeface="SimSun" charset="0"/>
              </a:rPr>
              <a:t>—legalism of following OT laws and ceremonies (2:16-17)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2. </a:t>
            </a:r>
            <a:r>
              <a:rPr lang="en-US" altLang="zh-CN" sz="2500" b="1">
                <a:solidFill>
                  <a:srgbClr val="FFFF00"/>
                </a:solidFill>
                <a:latin typeface="Arial Narrow" charset="0"/>
                <a:ea typeface="SimSun" charset="0"/>
                <a:cs typeface="SimSun" charset="0"/>
              </a:rPr>
              <a:t>Greek philosophy</a:t>
            </a:r>
            <a:r>
              <a:rPr lang="en-US" altLang="zh-CN" sz="2500" b="1">
                <a:solidFill>
                  <a:srgbClr val="FFFFFF"/>
                </a:solidFill>
                <a:latin typeface="Arial Narrow" charset="0"/>
                <a:ea typeface="SimSun" charset="0"/>
                <a:cs typeface="SimSun" charset="0"/>
              </a:rPr>
              <a:t>—followed a so-called "deeper knowledge" revealed only to a special "elite" (2:2b-4, 8-10)</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3. </a:t>
            </a:r>
            <a:r>
              <a:rPr lang="en-US" altLang="zh-CN" sz="2500" b="1">
                <a:solidFill>
                  <a:srgbClr val="FFFF00"/>
                </a:solidFill>
                <a:latin typeface="Arial Narrow" charset="0"/>
                <a:ea typeface="SimSun" charset="0"/>
                <a:cs typeface="SimSun" charset="0"/>
              </a:rPr>
              <a:t>Worshipped angels </a:t>
            </a:r>
            <a:r>
              <a:rPr lang="en-US" altLang="zh-CN" sz="2500" b="1">
                <a:solidFill>
                  <a:srgbClr val="FFFFFF"/>
                </a:solidFill>
                <a:latin typeface="Arial Narrow" charset="0"/>
                <a:ea typeface="SimSun" charset="0"/>
                <a:cs typeface="SimSun" charset="0"/>
              </a:rPr>
              <a:t>as mediators between man and God (2:18)</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4. </a:t>
            </a:r>
            <a:r>
              <a:rPr lang="en-US" altLang="zh-CN" sz="2500" b="1">
                <a:solidFill>
                  <a:srgbClr val="FFFF00"/>
                </a:solidFill>
                <a:latin typeface="Arial Narrow" charset="0"/>
                <a:ea typeface="SimSun" charset="0"/>
                <a:cs typeface="SimSun" charset="0"/>
              </a:rPr>
              <a:t>Denied Christ</a:t>
            </a:r>
            <a:r>
              <a:rPr lang="fr-FR" altLang="zh-CN" sz="2500" b="1">
                <a:solidFill>
                  <a:srgbClr val="FFFF00"/>
                </a:solidFill>
                <a:latin typeface="Arial Narrow" charset="0"/>
                <a:ea typeface="SimSun" charset="0"/>
                <a:cs typeface="SimSun" charset="0"/>
              </a:rPr>
              <a:t>'</a:t>
            </a:r>
            <a:r>
              <a:rPr lang="en-US" altLang="zh-CN" sz="2500" b="1">
                <a:solidFill>
                  <a:srgbClr val="FFFF00"/>
                </a:solidFill>
                <a:latin typeface="Arial Narrow" charset="0"/>
                <a:ea typeface="SimSun" charset="0"/>
                <a:cs typeface="SimSun" charset="0"/>
              </a:rPr>
              <a:t>s deity </a:t>
            </a:r>
            <a:r>
              <a:rPr lang="en-US" altLang="zh-CN" sz="2500" b="1">
                <a:solidFill>
                  <a:srgbClr val="FFFFFF"/>
                </a:solidFill>
                <a:latin typeface="Arial Narrow" charset="0"/>
                <a:ea typeface="SimSun" charset="0"/>
                <a:cs typeface="SimSun" charset="0"/>
              </a:rPr>
              <a:t>(1:15; 2:9), &amp; thus His supremacy (1:15b, 17a) &amp; ability to create (1:16) &amp; sustain the world (1:17)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5. </a:t>
            </a:r>
            <a:r>
              <a:rPr lang="en-US" altLang="zh-CN" sz="2500" b="1">
                <a:solidFill>
                  <a:srgbClr val="FFFF00"/>
                </a:solidFill>
                <a:latin typeface="Arial Narrow" charset="0"/>
                <a:ea typeface="SimSun" charset="0"/>
                <a:cs typeface="SimSun" charset="0"/>
              </a:rPr>
              <a:t>Ascetic </a:t>
            </a:r>
            <a:r>
              <a:rPr lang="en-US" altLang="zh-CN" sz="2500" b="1">
                <a:solidFill>
                  <a:srgbClr val="FFFFFF"/>
                </a:solidFill>
                <a:latin typeface="Arial Narrow" charset="0"/>
                <a:ea typeface="SimSun" charset="0"/>
                <a:cs typeface="SimSun" charset="0"/>
              </a:rPr>
              <a:t>nature had a low view of the body (2:20-23)</a:t>
            </a:r>
          </a:p>
          <a:p>
            <a:pPr algn="ctr" eaLnBrk="1" hangingPunct="1"/>
            <a:endParaRPr lang="en-US" altLang="zh-CN" sz="2500" b="1">
              <a:solidFill>
                <a:srgbClr val="FFFFFF"/>
              </a:solidFill>
              <a:latin typeface="Arial Narrow" charset="0"/>
              <a:ea typeface="SimSun" charset="0"/>
              <a:cs typeface="SimSun" charset="0"/>
            </a:endParaRPr>
          </a:p>
          <a:p>
            <a:pPr algn="ctr" eaLnBrk="1" hangingPunct="1"/>
            <a:r>
              <a:rPr lang="en-US" altLang="zh-CN" sz="2500" b="1">
                <a:solidFill>
                  <a:srgbClr val="FFFFFF"/>
                </a:solidFill>
                <a:latin typeface="Arial Narrow" charset="0"/>
                <a:ea typeface="SimSun" charset="0"/>
                <a:cs typeface="SimSun" charset="0"/>
              </a:rPr>
              <a:t>What was the Colossian heresy?  The above shows it was a syncretistic Jewish-Greek-Ascetic-Pagan cult.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method to fight the heresy is to emphasize the deity &amp; supremacy of Christ.</a:t>
            </a:r>
          </a:p>
        </p:txBody>
      </p:sp>
      <p:sp>
        <p:nvSpPr>
          <p:cNvPr id="287746"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188-189</a:t>
            </a:r>
          </a:p>
        </p:txBody>
      </p:sp>
      <p:sp>
        <p:nvSpPr>
          <p:cNvPr id="287747"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79388" y="3860800"/>
            <a:ext cx="316865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0489" name="Text Box 9"/>
          <p:cNvSpPr txBox="1">
            <a:spLocks noChangeArrowheads="1"/>
          </p:cNvSpPr>
          <p:nvPr/>
        </p:nvSpPr>
        <p:spPr bwMode="auto">
          <a:xfrm>
            <a:off x="152542" y="692696"/>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What was the heresy facing</a:t>
            </a:r>
            <a:r>
              <a:rPr kumimoji="0" lang="en-US" altLang="zh-CN" sz="2500" b="1" i="0" u="none" strike="noStrike" kern="1200" cap="none" spc="0" normalizeH="0" noProof="0" dirty="0">
                <a:ln>
                  <a:noFill/>
                </a:ln>
                <a:solidFill>
                  <a:srgbClr val="FFFFFF"/>
                </a:solidFill>
                <a:effectLst/>
                <a:uLnTx/>
                <a:uFillTx/>
                <a:latin typeface="Arial Narrow" charset="0"/>
                <a:ea typeface="SimSun" charset="0"/>
                <a:cs typeface="SimSun" charset="0"/>
              </a:rPr>
              <a:t> this church</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  The above shows it was a syncretistic Jewish-Greek-Ascetic-Pagan cult.  Paul</a:t>
            </a:r>
            <a:r>
              <a:rPr kumimoji="0" lang="fr-FR"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72388" name="Rectangle 10"/>
          <p:cNvSpPr>
            <a:spLocks noGrp="1" noChangeArrowheads="1"/>
          </p:cNvSpPr>
          <p:nvPr>
            <p:ph type="title" idx="4294967295"/>
          </p:nvPr>
        </p:nvSpPr>
        <p:spPr>
          <a:xfrm>
            <a:off x="2051720" y="76200"/>
            <a:ext cx="4824536" cy="523220"/>
          </a:xfrm>
          <a:solidFill>
            <a:srgbClr val="000000"/>
          </a:solidFill>
        </p:spPr>
        <p:txBody>
          <a:bodyPr wrap="square" lIns="91440" tIns="45720" rIns="91440" bIns="45720" anchor="t">
            <a:spAutoFit/>
          </a:bodyPr>
          <a:lstStyle/>
          <a:p>
            <a:pPr eaLnBrk="1" hangingPunct="1"/>
            <a:r>
              <a:rPr lang="en-US" sz="2800" b="1" dirty="0">
                <a:solidFill>
                  <a:srgbClr val="FFFFFF"/>
                </a:solidFill>
                <a:latin typeface="Arial" charset="0"/>
                <a:ea typeface="SimSun" charset="0"/>
                <a:cs typeface="SimSun" charset="0"/>
              </a:rPr>
              <a:t>Occasion for Colossians</a:t>
            </a:r>
          </a:p>
        </p:txBody>
      </p:sp>
      <p:sp>
        <p:nvSpPr>
          <p:cNvPr id="6" name="Frame 5"/>
          <p:cNvSpPr/>
          <p:nvPr/>
        </p:nvSpPr>
        <p:spPr bwMode="auto">
          <a:xfrm>
            <a:off x="179388" y="1628800"/>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794331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en-US" sz="3600" b="1" dirty="0">
                <a:solidFill>
                  <a:srgbClr val="FFFFFF"/>
                </a:solidFill>
                <a:effectLst>
                  <a:glow rad="660400">
                    <a:srgbClr val="000000"/>
                  </a:glow>
                </a:effectLst>
              </a:rPr>
              <a:t>"Christ is the visible image of the invisible God. He existed before anything was created and is supreme over all creation" </a:t>
            </a:r>
            <a:r>
              <a:rPr lang="en-US" sz="3600" b="1" dirty="0">
                <a:solidFill>
                  <a:srgbClr val="FFFFFF"/>
                </a:solidFill>
                <a:effectLst>
                  <a:glow rad="660400">
                    <a:srgbClr val="000000"/>
                  </a:glow>
                </a:effectLst>
                <a:latin typeface="Arial"/>
              </a:rPr>
              <a:t>(1:15 </a:t>
            </a:r>
            <a:r>
              <a:rPr lang="en-US" sz="2800" b="1" dirty="0">
                <a:solidFill>
                  <a:srgbClr val="FFFFFF"/>
                </a:solidFill>
                <a:effectLst>
                  <a:glow rad="660400">
                    <a:srgbClr val="000000"/>
                  </a:glow>
                </a:effectLst>
                <a:latin typeface="Arial"/>
              </a:rPr>
              <a:t>NLT</a:t>
            </a:r>
            <a:r>
              <a:rPr lang="en-US" sz="3600" b="1" dirty="0">
                <a:solidFill>
                  <a:srgbClr val="FFFFFF"/>
                </a:solidFill>
                <a:effectLst>
                  <a:glow rad="660400">
                    <a:srgbClr val="000000"/>
                  </a:glow>
                </a:effectLst>
                <a:latin typeface="Arial"/>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165100">
                    <a:schemeClr val="tx1"/>
                  </a:glow>
                </a:effectLst>
              </a:rPr>
              <a:t>Christ</a:t>
            </a:r>
            <a:r>
              <a:rPr lang="fr-FR" sz="4800" b="1" dirty="0">
                <a:solidFill>
                  <a:srgbClr val="FFFFFF"/>
                </a:solidFill>
                <a:effectLst>
                  <a:glow rad="165100">
                    <a:schemeClr val="tx1"/>
                  </a:glow>
                </a:effectLst>
              </a:rPr>
              <a:t>'</a:t>
            </a:r>
            <a:r>
              <a:rPr lang="en-US" sz="4800" b="1" dirty="0">
                <a:solidFill>
                  <a:srgbClr val="FFFFFF"/>
                </a:solidFill>
                <a:effectLst>
                  <a:glow rad="165100">
                    <a:schemeClr val="tx1"/>
                  </a:glow>
                </a:effectLst>
              </a:rPr>
              <a:t>s Deity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500" b="1">
                <a:solidFill>
                  <a:srgbClr val="FFFFFF"/>
                </a:solidFill>
                <a:latin typeface="Arial Narrow" charset="0"/>
                <a:ea typeface="SimSun" charset="0"/>
                <a:cs typeface="SimSun" charset="0"/>
              </a:rPr>
              <a:t>Asia Minor was the seedbed for what developed into 2nd century Gnosticism.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counterattack tells us this about the heresy:</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1. </a:t>
            </a:r>
            <a:r>
              <a:rPr lang="en-US" altLang="zh-CN" sz="2500" b="1">
                <a:solidFill>
                  <a:srgbClr val="FFFF00"/>
                </a:solidFill>
                <a:latin typeface="Arial Narrow" charset="0"/>
                <a:ea typeface="SimSun" charset="0"/>
                <a:cs typeface="SimSun" charset="0"/>
              </a:rPr>
              <a:t>Jewish</a:t>
            </a:r>
            <a:r>
              <a:rPr lang="en-US" altLang="zh-CN" sz="2500" b="1">
                <a:solidFill>
                  <a:srgbClr val="FFFFFF"/>
                </a:solidFill>
                <a:latin typeface="Arial Narrow" charset="0"/>
                <a:ea typeface="SimSun" charset="0"/>
                <a:cs typeface="SimSun" charset="0"/>
              </a:rPr>
              <a:t>—legalism of following OT laws and ceremonies (2:16-17)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2. </a:t>
            </a:r>
            <a:r>
              <a:rPr lang="en-US" altLang="zh-CN" sz="2500" b="1">
                <a:solidFill>
                  <a:srgbClr val="FFFF00"/>
                </a:solidFill>
                <a:latin typeface="Arial Narrow" charset="0"/>
                <a:ea typeface="SimSun" charset="0"/>
                <a:cs typeface="SimSun" charset="0"/>
              </a:rPr>
              <a:t>Greek philosophy</a:t>
            </a:r>
            <a:r>
              <a:rPr lang="en-US" altLang="zh-CN" sz="2500" b="1">
                <a:solidFill>
                  <a:srgbClr val="FFFFFF"/>
                </a:solidFill>
                <a:latin typeface="Arial Narrow" charset="0"/>
                <a:ea typeface="SimSun" charset="0"/>
                <a:cs typeface="SimSun" charset="0"/>
              </a:rPr>
              <a:t>—followed a so-called "deeper knowledge" revealed only to a special "elite" (2:2b-4, 8-10)</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3. </a:t>
            </a:r>
            <a:r>
              <a:rPr lang="en-US" altLang="zh-CN" sz="2500" b="1">
                <a:solidFill>
                  <a:srgbClr val="FFFF00"/>
                </a:solidFill>
                <a:latin typeface="Arial Narrow" charset="0"/>
                <a:ea typeface="SimSun" charset="0"/>
                <a:cs typeface="SimSun" charset="0"/>
              </a:rPr>
              <a:t>Worshipped angels </a:t>
            </a:r>
            <a:r>
              <a:rPr lang="en-US" altLang="zh-CN" sz="2500" b="1">
                <a:solidFill>
                  <a:srgbClr val="FFFFFF"/>
                </a:solidFill>
                <a:latin typeface="Arial Narrow" charset="0"/>
                <a:ea typeface="SimSun" charset="0"/>
                <a:cs typeface="SimSun" charset="0"/>
              </a:rPr>
              <a:t>as mediators between man and God (2:18)</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4. </a:t>
            </a:r>
            <a:r>
              <a:rPr lang="en-US" altLang="zh-CN" sz="2500" b="1">
                <a:solidFill>
                  <a:srgbClr val="FFFF00"/>
                </a:solidFill>
                <a:latin typeface="Arial Narrow" charset="0"/>
                <a:ea typeface="SimSun" charset="0"/>
                <a:cs typeface="SimSun" charset="0"/>
              </a:rPr>
              <a:t>Denied Christ</a:t>
            </a:r>
            <a:r>
              <a:rPr lang="fr-FR" altLang="zh-CN" sz="2500" b="1">
                <a:solidFill>
                  <a:srgbClr val="FFFF00"/>
                </a:solidFill>
                <a:latin typeface="Arial Narrow" charset="0"/>
                <a:ea typeface="SimSun" charset="0"/>
                <a:cs typeface="SimSun" charset="0"/>
              </a:rPr>
              <a:t>'</a:t>
            </a:r>
            <a:r>
              <a:rPr lang="en-US" altLang="zh-CN" sz="2500" b="1">
                <a:solidFill>
                  <a:srgbClr val="FFFF00"/>
                </a:solidFill>
                <a:latin typeface="Arial Narrow" charset="0"/>
                <a:ea typeface="SimSun" charset="0"/>
                <a:cs typeface="SimSun" charset="0"/>
              </a:rPr>
              <a:t>s deity </a:t>
            </a:r>
            <a:r>
              <a:rPr lang="en-US" altLang="zh-CN" sz="2500" b="1">
                <a:solidFill>
                  <a:srgbClr val="FFFFFF"/>
                </a:solidFill>
                <a:latin typeface="Arial Narrow" charset="0"/>
                <a:ea typeface="SimSun" charset="0"/>
                <a:cs typeface="SimSun" charset="0"/>
              </a:rPr>
              <a:t>(1:15; 2:9), &amp; thus His supremacy (1:15b, 17a) &amp; ability to create (1:16) &amp; sustain the world (1:17)</a:t>
            </a:r>
          </a:p>
          <a:p>
            <a:pPr algn="ctr" eaLnBrk="1" hangingPunct="1"/>
            <a:r>
              <a:rPr lang="en-US" altLang="zh-CN" sz="1400" b="1">
                <a:solidFill>
                  <a:srgbClr val="FFFFFF"/>
                </a:solidFill>
                <a:latin typeface="Arial Narrow" charset="0"/>
                <a:ea typeface="SimSun" charset="0"/>
                <a:cs typeface="SimSun" charset="0"/>
              </a:rPr>
              <a:t> </a:t>
            </a:r>
          </a:p>
          <a:p>
            <a:pPr algn="ctr" eaLnBrk="1" hangingPunct="1"/>
            <a:r>
              <a:rPr lang="en-US" altLang="zh-CN" sz="2500" b="1">
                <a:solidFill>
                  <a:srgbClr val="FFFFFF"/>
                </a:solidFill>
                <a:latin typeface="Arial Narrow" charset="0"/>
                <a:ea typeface="SimSun" charset="0"/>
                <a:cs typeface="SimSun" charset="0"/>
              </a:rPr>
              <a:t>5. </a:t>
            </a:r>
            <a:r>
              <a:rPr lang="en-US" altLang="zh-CN" sz="2500" b="1">
                <a:solidFill>
                  <a:srgbClr val="FFFF00"/>
                </a:solidFill>
                <a:latin typeface="Arial Narrow" charset="0"/>
                <a:ea typeface="SimSun" charset="0"/>
                <a:cs typeface="SimSun" charset="0"/>
              </a:rPr>
              <a:t>Ascetic </a:t>
            </a:r>
            <a:r>
              <a:rPr lang="en-US" altLang="zh-CN" sz="2500" b="1">
                <a:solidFill>
                  <a:srgbClr val="FFFFFF"/>
                </a:solidFill>
                <a:latin typeface="Arial Narrow" charset="0"/>
                <a:ea typeface="SimSun" charset="0"/>
                <a:cs typeface="SimSun" charset="0"/>
              </a:rPr>
              <a:t>nature had a low view of the body (2:20-23)</a:t>
            </a:r>
          </a:p>
          <a:p>
            <a:pPr algn="ctr" eaLnBrk="1" hangingPunct="1"/>
            <a:endParaRPr lang="en-US" altLang="zh-CN" sz="2500" b="1">
              <a:solidFill>
                <a:srgbClr val="FFFFFF"/>
              </a:solidFill>
              <a:latin typeface="Arial Narrow" charset="0"/>
              <a:ea typeface="SimSun" charset="0"/>
              <a:cs typeface="SimSun" charset="0"/>
            </a:endParaRPr>
          </a:p>
          <a:p>
            <a:pPr algn="ctr" eaLnBrk="1" hangingPunct="1"/>
            <a:r>
              <a:rPr lang="en-US" altLang="zh-CN" sz="2500" b="1">
                <a:solidFill>
                  <a:srgbClr val="FFFFFF"/>
                </a:solidFill>
                <a:latin typeface="Arial Narrow" charset="0"/>
                <a:ea typeface="SimSun" charset="0"/>
                <a:cs typeface="SimSun" charset="0"/>
              </a:rPr>
              <a:t>What was the Colossian heresy?  The above shows it was a syncretistic Jewish-Greek-Ascetic-Pagan cult.  Paul</a:t>
            </a:r>
            <a:r>
              <a:rPr lang="fr-FR" altLang="zh-CN" sz="2500" b="1">
                <a:solidFill>
                  <a:srgbClr val="FFFFFF"/>
                </a:solidFill>
                <a:latin typeface="Arial Narrow" charset="0"/>
                <a:ea typeface="SimSun" charset="0"/>
                <a:cs typeface="SimSun" charset="0"/>
              </a:rPr>
              <a:t>'</a:t>
            </a:r>
            <a:r>
              <a:rPr lang="en-US" altLang="zh-CN" sz="2500" b="1">
                <a:solidFill>
                  <a:srgbClr val="FFFFFF"/>
                </a:solidFill>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116013" y="4797425"/>
            <a:ext cx="151130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a:defRPr/>
            </a:pPr>
            <a:endParaRPr lang="en-US">
              <a:latin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000" b="1" dirty="0">
                <a:solidFill>
                  <a:srgbClr val="FFFFFF"/>
                </a:solidFill>
                <a:effectLst>
                  <a:glow rad="660400">
                    <a:schemeClr val="tx1"/>
                  </a:glow>
                </a:effectLst>
              </a:rPr>
              <a:t>Asceticism</a:t>
            </a:r>
            <a:endParaRPr lang="en-US" sz="4800" b="1" dirty="0">
              <a:solidFill>
                <a:srgbClr val="FFFFFF"/>
              </a:solidFill>
              <a:effectLst>
                <a:glow rad="660400">
                  <a:schemeClr val="tx1"/>
                </a:glow>
              </a:effectLst>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dirty="0">
                <a:solidFill>
                  <a:srgbClr val="800000"/>
                </a:solidFill>
                <a:latin typeface="Arial" charset="0"/>
              </a:rPr>
              <a:t>"You have died with Christ, and he has set you free from the spiritual powers of this world. So why do you keep on following the rules of the world, such as,  </a:t>
            </a:r>
            <a:r>
              <a:rPr lang="en-US" sz="2800" b="1" baseline="30000" dirty="0">
                <a:solidFill>
                  <a:srgbClr val="800000"/>
                </a:solidFill>
                <a:latin typeface="Arial" charset="0"/>
              </a:rPr>
              <a:t>21</a:t>
            </a:r>
            <a:r>
              <a:rPr lang="fr-FR" sz="2800" b="1" dirty="0">
                <a:solidFill>
                  <a:srgbClr val="800000"/>
                </a:solidFill>
                <a:latin typeface="Arial" charset="0"/>
              </a:rPr>
              <a:t>'</a:t>
            </a:r>
            <a:r>
              <a:rPr lang="en-US" altLang="ja-JP" sz="2800" b="1" dirty="0">
                <a:solidFill>
                  <a:srgbClr val="800000"/>
                </a:solidFill>
                <a:latin typeface="Arial" charset="0"/>
              </a:rPr>
              <a:t>Don</a:t>
            </a:r>
            <a:r>
              <a:rPr lang="fr-FR" sz="2800" b="1" dirty="0">
                <a:solidFill>
                  <a:srgbClr val="800000"/>
                </a:solidFill>
                <a:latin typeface="Arial" charset="0"/>
              </a:rPr>
              <a:t>'</a:t>
            </a:r>
            <a:r>
              <a:rPr lang="en-US" altLang="ja-JP" sz="2800" b="1" dirty="0">
                <a:solidFill>
                  <a:srgbClr val="800000"/>
                </a:solidFill>
                <a:latin typeface="Arial" charset="0"/>
              </a:rPr>
              <a:t>t handle! Don</a:t>
            </a:r>
            <a:r>
              <a:rPr lang="fr-FR" sz="2800" b="1" dirty="0">
                <a:solidFill>
                  <a:srgbClr val="800000"/>
                </a:solidFill>
                <a:latin typeface="Arial" charset="0"/>
              </a:rPr>
              <a:t>'</a:t>
            </a:r>
            <a:r>
              <a:rPr lang="en-US" altLang="ja-JP" sz="2800" b="1" dirty="0">
                <a:solidFill>
                  <a:srgbClr val="800000"/>
                </a:solidFill>
                <a:latin typeface="Arial" charset="0"/>
              </a:rPr>
              <a:t>t taste! Don</a:t>
            </a:r>
            <a:r>
              <a:rPr lang="fr-FR" sz="2800" b="1" dirty="0">
                <a:solidFill>
                  <a:srgbClr val="800000"/>
                </a:solidFill>
                <a:latin typeface="Arial" charset="0"/>
              </a:rPr>
              <a:t>'</a:t>
            </a:r>
            <a:r>
              <a:rPr lang="en-US" altLang="ja-JP" sz="2800" b="1" dirty="0">
                <a:solidFill>
                  <a:srgbClr val="800000"/>
                </a:solidFill>
                <a:latin typeface="Arial" charset="0"/>
              </a:rPr>
              <a:t>t touch!</a:t>
            </a:r>
            <a:r>
              <a:rPr lang="fr-FR" altLang="ja-JP" sz="2800" b="1" dirty="0">
                <a:solidFill>
                  <a:srgbClr val="800000"/>
                </a:solidFill>
                <a:latin typeface="Arial" charset="0"/>
              </a:rPr>
              <a:t>'</a:t>
            </a:r>
            <a:r>
              <a:rPr lang="en-US" altLang="ja-JP" sz="2800" b="1" dirty="0">
                <a:solidFill>
                  <a:srgbClr val="800000"/>
                </a:solidFill>
                <a:latin typeface="Arial" charset="0"/>
              </a:rPr>
              <a:t>?  </a:t>
            </a:r>
            <a:r>
              <a:rPr lang="en-US" altLang="ja-JP" sz="2800" b="1" baseline="30000" dirty="0">
                <a:solidFill>
                  <a:srgbClr val="800000"/>
                </a:solidFill>
                <a:latin typeface="Arial" charset="0"/>
              </a:rPr>
              <a:t>22</a:t>
            </a:r>
            <a:r>
              <a:rPr lang="en-US" altLang="ja-JP" sz="2800" b="1" dirty="0">
                <a:solidFill>
                  <a:srgbClr val="800000"/>
                </a:solidFill>
                <a:latin typeface="Arial" charset="0"/>
              </a:rPr>
              <a:t>Such rules are mere human teachings about things that deteriorate as we use them.  </a:t>
            </a:r>
            <a:r>
              <a:rPr lang="en-US" altLang="ja-JP" sz="2800" b="1" baseline="30000" dirty="0">
                <a:solidFill>
                  <a:srgbClr val="800000"/>
                </a:solidFill>
                <a:latin typeface="Arial" charset="0"/>
              </a:rPr>
              <a:t>23</a:t>
            </a:r>
            <a:r>
              <a:rPr lang="en-US" altLang="ja-JP" sz="2800" b="1" dirty="0">
                <a:solidFill>
                  <a:srgbClr val="800000"/>
                </a:solidFill>
                <a:latin typeface="Arial" charset="0"/>
              </a:rPr>
              <a:t>These rules may seem wise because they require strong devotion, pious self-denial, and severe bodily discipline. But they provide no help in conquering a person</a:t>
            </a:r>
            <a:r>
              <a:rPr lang="fr-FR" sz="2800" b="1" dirty="0">
                <a:solidFill>
                  <a:srgbClr val="800000"/>
                </a:solidFill>
                <a:latin typeface="Arial" charset="0"/>
              </a:rPr>
              <a:t>'</a:t>
            </a:r>
            <a:r>
              <a:rPr lang="en-US" altLang="ja-JP" sz="2800" b="1" dirty="0">
                <a:solidFill>
                  <a:srgbClr val="800000"/>
                </a:solidFill>
                <a:latin typeface="Arial" charset="0"/>
              </a:rPr>
              <a:t>s evil desires" </a:t>
            </a:r>
            <a:br>
              <a:rPr lang="en-US" altLang="ja-JP" sz="2800" b="1" dirty="0">
                <a:solidFill>
                  <a:srgbClr val="800000"/>
                </a:solidFill>
                <a:latin typeface="Arial" charset="0"/>
              </a:rPr>
            </a:br>
            <a:r>
              <a:rPr lang="en-US" altLang="ja-JP" sz="2800" b="1" dirty="0">
                <a:solidFill>
                  <a:srgbClr val="800000"/>
                </a:solidFill>
                <a:latin typeface="Arial" charset="0"/>
              </a:rPr>
              <a:t>(2:20-23 </a:t>
            </a:r>
            <a:r>
              <a:rPr lang="en-US" altLang="ja-JP" sz="2000" b="1" dirty="0">
                <a:solidFill>
                  <a:srgbClr val="800000"/>
                </a:solidFill>
                <a:latin typeface="Arial" charset="0"/>
              </a:rPr>
              <a:t>NLT</a:t>
            </a:r>
            <a:r>
              <a:rPr lang="en-US" altLang="ja-JP" sz="2800" b="1" dirty="0">
                <a:solidFill>
                  <a:srgbClr val="800000"/>
                </a:solidFill>
                <a:latin typeface="Arial" charset="0"/>
              </a:rPr>
              <a:t>) </a:t>
            </a:r>
            <a:endParaRPr lang="en-US" sz="2800" b="1" dirty="0">
              <a:solidFill>
                <a:srgbClr val="8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390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30" y="44624"/>
            <a:ext cx="914903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False Teaching</a:t>
            </a:r>
          </a:p>
        </p:txBody>
      </p:sp>
      <p:sp>
        <p:nvSpPr>
          <p:cNvPr id="4" name="Rectangle 2">
            <a:extLst>
              <a:ext uri="{FF2B5EF4-FFF2-40B4-BE49-F238E27FC236}">
                <a16:creationId xmlns:a16="http://schemas.microsoft.com/office/drawing/2014/main" id="{D9D6DF91-7433-3743-9453-C7DADA08AE77}"/>
              </a:ext>
            </a:extLst>
          </p:cNvPr>
          <p:cNvSpPr txBox="1">
            <a:spLocks noChangeArrowheads="1"/>
          </p:cNvSpPr>
          <p:nvPr/>
        </p:nvSpPr>
        <p:spPr bwMode="auto">
          <a:xfrm>
            <a:off x="108994" y="813973"/>
            <a:ext cx="5369118" cy="60440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000" b="1" kern="0" dirty="0">
                <a:effectLst>
                  <a:glow rad="127000">
                    <a:schemeClr val="tx1"/>
                  </a:glow>
                </a:effectLst>
                <a:latin typeface="Arial" charset="0"/>
                <a:ea typeface="ＭＳ Ｐゴシック" charset="0"/>
                <a:cs typeface="ＭＳ Ｐゴシック" charset="0"/>
              </a:rPr>
              <a:t>The first symptom of false teachers is what they affirm. A false teacher "advocates a different doctrine." False teaching may take many forms. It may deny God's existence, or teach error about His nature and attributes. It may deny the Trinity. Error about Christ's Person and work is also common in false systems. Those who deny His virgin birth, sinless perfection, substitutionary death, bodily resurrection, or future return show signs of a dangerous infection. False teachers also teach error about the nature, Person, and work of the Holy Spirit. Yet another strain of the disease of false teaching denies the authenticity, inspiration, authority, or inerrancy of Scripture.</a:t>
            </a:r>
          </a:p>
        </p:txBody>
      </p:sp>
      <p:sp>
        <p:nvSpPr>
          <p:cNvPr id="5" name="Rectangle 2">
            <a:extLst>
              <a:ext uri="{FF2B5EF4-FFF2-40B4-BE49-F238E27FC236}">
                <a16:creationId xmlns:a16="http://schemas.microsoft.com/office/drawing/2014/main" id="{C9645B56-3D26-B04F-BEC7-F7A744FDDF2C}"/>
              </a:ext>
            </a:extLst>
          </p:cNvPr>
          <p:cNvSpPr txBox="1">
            <a:spLocks noChangeArrowheads="1"/>
          </p:cNvSpPr>
          <p:nvPr/>
        </p:nvSpPr>
        <p:spPr bwMode="auto">
          <a:xfrm>
            <a:off x="5508104" y="3875462"/>
            <a:ext cx="3509303" cy="933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charset="0"/>
                <a:ea typeface="ＭＳ Ｐゴシック" charset="0"/>
                <a:cs typeface="ＭＳ Ｐゴシック" charset="0"/>
              </a:rPr>
              <a:t>John MacArthur</a:t>
            </a:r>
          </a:p>
          <a:p>
            <a:pPr>
              <a:defRPr/>
            </a:pPr>
            <a:r>
              <a:rPr lang="en-US" sz="1600" b="1" kern="0" dirty="0">
                <a:effectLst>
                  <a:glow rad="127000">
                    <a:schemeClr val="tx1"/>
                  </a:glow>
                </a:effectLst>
                <a:latin typeface="Arial" charset="0"/>
                <a:ea typeface="ＭＳ Ｐゴシック" charset="0"/>
                <a:cs typeface="ＭＳ Ｐゴシック" charset="0"/>
              </a:rPr>
              <a:t>The Pathology of False Teachers</a:t>
            </a:r>
          </a:p>
        </p:txBody>
      </p:sp>
      <p:pic>
        <p:nvPicPr>
          <p:cNvPr id="474114" name="Picture 2" descr="John F. MacArthur">
            <a:extLst>
              <a:ext uri="{FF2B5EF4-FFF2-40B4-BE49-F238E27FC236}">
                <a16:creationId xmlns:a16="http://schemas.microsoft.com/office/drawing/2014/main" id="{EC6ACF7F-C19F-154B-96DC-874F8B2C5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717" y="1268760"/>
            <a:ext cx="3491880" cy="261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8326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887342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II. </a:t>
            </a:r>
            <a:r>
              <a:rPr lang="en-SG" sz="4800" b="1" dirty="0">
                <a:effectLst>
                  <a:glow rad="127000">
                    <a:schemeClr val="tx1"/>
                  </a:glow>
                </a:effectLst>
                <a:latin typeface="Arial" charset="0"/>
                <a:ea typeface="ＭＳ Ｐゴシック" charset="0"/>
                <a:cs typeface="ＭＳ Ｐゴシック" charset="0"/>
              </a:rPr>
              <a:t>Embrace </a:t>
            </a:r>
            <a:r>
              <a:rPr lang="en-SG" sz="4800" b="1" dirty="0">
                <a:solidFill>
                  <a:srgbClr val="FFFF00"/>
                </a:solidFill>
                <a:effectLst>
                  <a:glow rad="127000">
                    <a:schemeClr val="tx1"/>
                  </a:glow>
                </a:effectLst>
                <a:latin typeface="Arial" charset="0"/>
                <a:ea typeface="ＭＳ Ｐゴシック" charset="0"/>
                <a:cs typeface="ＭＳ Ｐゴシック" charset="0"/>
              </a:rPr>
              <a:t>holy</a:t>
            </a:r>
            <a:r>
              <a:rPr lang="en-SG" sz="4800" b="1" dirty="0">
                <a:effectLst>
                  <a:glow rad="127000">
                    <a:schemeClr val="tx1"/>
                  </a:glow>
                </a:effectLst>
                <a:latin typeface="Arial" charset="0"/>
                <a:ea typeface="ＭＳ Ｐゴシック" charset="0"/>
                <a:cs typeface="ＭＳ Ｐゴシック" charset="0"/>
              </a:rPr>
              <a:t> living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3–4).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9782092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3</a:t>
            </a:r>
          </a:p>
        </p:txBody>
      </p:sp>
    </p:spTree>
    <p:extLst>
      <p:ext uri="{BB962C8B-B14F-4D97-AF65-F5344CB8AC3E}">
        <p14:creationId xmlns:p14="http://schemas.microsoft.com/office/powerpoint/2010/main" val="37107910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dirty="0"/>
              <a:t> </a:t>
            </a:r>
            <a:r>
              <a:rPr lang="en-US" sz="3200" b="1" dirty="0">
                <a:solidFill>
                  <a:srgbClr val="FFFFFF"/>
                </a:solidFill>
                <a:effectLst>
                  <a:glow rad="228600">
                    <a:srgbClr val="000000">
                      <a:satMod val="175000"/>
                    </a:srgbClr>
                  </a:glow>
                </a:effectLst>
                <a:latin typeface="Arial" charset="0"/>
                <a:ea typeface="ＭＳ Ｐゴシック" charset="0"/>
              </a:rPr>
              <a:t>Col 3:1-2 (NLT)</a:t>
            </a:r>
          </a:p>
        </p:txBody>
      </p:sp>
      <p:sp>
        <p:nvSpPr>
          <p:cNvPr id="5" name="Rectangle 4"/>
          <p:cNvSpPr/>
          <p:nvPr/>
        </p:nvSpPr>
        <p:spPr>
          <a:xfrm>
            <a:off x="18714" y="188640"/>
            <a:ext cx="9139942" cy="288284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1 </a:t>
            </a:r>
            <a:r>
              <a:rPr lang="en-SG" sz="3200" b="1" dirty="0">
                <a:solidFill>
                  <a:srgbClr val="FFFFFF"/>
                </a:solidFill>
                <a:effectLst>
                  <a:glow rad="228600">
                    <a:srgbClr val="000000">
                      <a:satMod val="175000"/>
                    </a:srgbClr>
                  </a:glow>
                </a:effectLst>
                <a:latin typeface="Arial" charset="0"/>
                <a:ea typeface="ＭＳ Ｐゴシック" charset="0"/>
              </a:rPr>
              <a:t>Since, then, you have been raised with Christ, set your hearts on things above, where Christ is, seated at the right hand of God. </a:t>
            </a:r>
          </a:p>
          <a:p>
            <a:pPr algn="ctr">
              <a:spcBef>
                <a:spcPct val="0"/>
              </a:spcBef>
            </a:pPr>
            <a:endParaRPr lang="en-SG" sz="3200" b="1" baseline="30000" dirty="0">
              <a:solidFill>
                <a:srgbClr val="FFFFFF"/>
              </a:solidFill>
              <a:effectLst>
                <a:glow rad="228600">
                  <a:srgbClr val="000000">
                    <a:satMod val="175000"/>
                  </a:srgbClr>
                </a:glow>
              </a:effectLst>
              <a:latin typeface="Arial" charset="0"/>
              <a:ea typeface="ＭＳ Ｐゴシック" charset="0"/>
            </a:endParaRPr>
          </a:p>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2 </a:t>
            </a:r>
            <a:r>
              <a:rPr lang="en-SG" sz="3200" b="1" dirty="0">
                <a:solidFill>
                  <a:srgbClr val="FFFFFF"/>
                </a:solidFill>
                <a:effectLst>
                  <a:glow rad="228600">
                    <a:srgbClr val="000000">
                      <a:satMod val="175000"/>
                    </a:srgbClr>
                  </a:glow>
                </a:effectLst>
                <a:latin typeface="Arial" charset="0"/>
                <a:ea typeface="ＭＳ Ｐゴシック" charset="0"/>
              </a:rPr>
              <a:t>Set your minds on things above, not on earthly things.</a:t>
            </a:r>
          </a:p>
        </p:txBody>
      </p:sp>
    </p:spTree>
    <p:extLst>
      <p:ext uri="{BB962C8B-B14F-4D97-AF65-F5344CB8AC3E}">
        <p14:creationId xmlns:p14="http://schemas.microsoft.com/office/powerpoint/2010/main" val="245733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Holy living is relational.</a:t>
            </a: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76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DF97B18-6ECB-5D48-BDD4-C52C231024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180771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69" y="1174459"/>
            <a:ext cx="8930470" cy="2522151"/>
          </a:xfrm>
        </p:spPr>
        <p:txBody>
          <a:bodyPr/>
          <a:lstStyle/>
          <a:p>
            <a:pPr>
              <a:defRPr/>
            </a:pPr>
            <a:r>
              <a:rPr lang="en-US" sz="7200" b="1" dirty="0">
                <a:effectLst>
                  <a:glow rad="101600">
                    <a:schemeClr val="bg2"/>
                  </a:glow>
                </a:effectLst>
              </a:rPr>
              <a:t>Put on a New Life</a:t>
            </a:r>
          </a:p>
        </p:txBody>
      </p:sp>
      <p:sp>
        <p:nvSpPr>
          <p:cNvPr id="3" name="Rectangle 2"/>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457200" fontAlgn="auto">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mn-ea"/>
                <a:cs typeface="Arial"/>
              </a:rPr>
              <a:t>Themshang </a:t>
            </a:r>
            <a:r>
              <a:rPr lang="en-US" sz="2000" b="1" kern="0" dirty="0" err="1">
                <a:solidFill>
                  <a:srgbClr val="FFFFFF"/>
                </a:solidFill>
                <a:effectLst>
                  <a:outerShdw blurRad="38100" dist="38100" dir="2700000" algn="tl">
                    <a:srgbClr val="000000"/>
                  </a:outerShdw>
                </a:effectLst>
                <a:latin typeface="Arial"/>
                <a:ea typeface="+mn-ea"/>
                <a:cs typeface="Arial"/>
              </a:rPr>
              <a:t>Horam</a:t>
            </a:r>
            <a:r>
              <a:rPr lang="en-US" sz="2000" b="1" kern="0" dirty="0">
                <a:solidFill>
                  <a:srgbClr val="FFFFFF"/>
                </a:solidFill>
                <a:effectLst>
                  <a:outerShdw blurRad="38100" dist="38100" dir="2700000" algn="tl">
                    <a:srgbClr val="000000"/>
                  </a:outerShdw>
                </a:effectLst>
                <a:latin typeface="Arial"/>
                <a:ea typeface="+mn-ea"/>
                <a:cs typeface="Arial"/>
              </a:rPr>
              <a:t>, Crossroads International Church</a:t>
            </a:r>
            <a:br>
              <a:rPr lang="en-US" sz="2000" b="1" kern="0" dirty="0">
                <a:solidFill>
                  <a:srgbClr val="FFFFFF"/>
                </a:solidFill>
                <a:effectLst>
                  <a:outerShdw blurRad="38100" dist="38100" dir="2700000" algn="tl">
                    <a:srgbClr val="000000"/>
                  </a:outerShdw>
                </a:effectLst>
                <a:latin typeface="Arial"/>
                <a:ea typeface="+mn-ea"/>
                <a:cs typeface="Arial"/>
              </a:rPr>
            </a:br>
            <a:r>
              <a:rPr lang="en-US" sz="2000" b="1" kern="0" dirty="0">
                <a:solidFill>
                  <a:srgbClr val="FFFFFF"/>
                </a:solidFill>
                <a:effectLst>
                  <a:outerShdw blurRad="38100" dist="38100" dir="2700000" algn="tl">
                    <a:srgbClr val="000000"/>
                  </a:outerShdw>
                </a:effectLst>
                <a:latin typeface="Arial"/>
                <a:ea typeface="+mn-ea"/>
                <a:cs typeface="Arial"/>
              </a:rPr>
              <a:t>cicfamily.com &amp; biblestudydownloads.org</a:t>
            </a:r>
          </a:p>
        </p:txBody>
      </p:sp>
      <p:sp>
        <p:nvSpPr>
          <p:cNvPr id="4" name="Title 1"/>
          <p:cNvSpPr txBox="1">
            <a:spLocks/>
          </p:cNvSpPr>
          <p:nvPr/>
        </p:nvSpPr>
        <p:spPr bwMode="auto">
          <a:xfrm>
            <a:off x="83869" y="4013855"/>
            <a:ext cx="8930470" cy="1396131"/>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457200">
              <a:defRPr/>
            </a:pPr>
            <a:r>
              <a:rPr lang="en-US" sz="6000" b="1" i="1" dirty="0">
                <a:solidFill>
                  <a:srgbClr val="FFFFFF"/>
                </a:solidFill>
                <a:effectLst>
                  <a:glow rad="101600">
                    <a:srgbClr val="000000"/>
                  </a:glow>
                </a:effectLst>
                <a:latin typeface="Arial"/>
              </a:rPr>
              <a:t>Colossians 3:5-17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43538" cy="3624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60775" y="0"/>
            <a:ext cx="5483225" cy="368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3660775" y="323850"/>
            <a:ext cx="5562600"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What are your obstacles?</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7638"/>
            <a:ext cx="9144000" cy="547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a:xfrm>
            <a:off x="2008188" y="4033838"/>
            <a:ext cx="5157787"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What binds you?</a:t>
            </a:r>
          </a:p>
        </p:txBody>
      </p:sp>
      <p:sp>
        <p:nvSpPr>
          <p:cNvPr id="2" name="Title 1"/>
          <p:cNvSpPr>
            <a:spLocks noGrp="1"/>
          </p:cNvSpPr>
          <p:nvPr>
            <p:ph type="title"/>
          </p:nvPr>
        </p:nvSpPr>
        <p:spPr>
          <a:xfrm>
            <a:off x="0" y="661988"/>
            <a:ext cx="3660775" cy="1541462"/>
          </a:xfrm>
        </p:spPr>
        <p:txBody>
          <a:bodyPr rtlCol="0">
            <a:norm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 hinders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par>
                          <p:cTn id="25" fill="hold" nodeType="afterGroup">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90"/>
                                          </p:val>
                                        </p:tav>
                                        <p:tav tm="100000">
                                          <p:val>
                                            <p:fltVal val="0"/>
                                          </p:val>
                                        </p:tav>
                                      </p:tavLst>
                                    </p:anim>
                                    <p:animEffect transition="in" filter="fad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Anger?</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Hatred?</a:t>
            </a: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Painful Past?</a:t>
            </a: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Jealousy?</a:t>
            </a: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Greed?</a:t>
            </a: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5" y="1344613"/>
            <a:ext cx="4948238"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Broken</a:t>
            </a:r>
          </a:p>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Relationship?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560" y="188640"/>
            <a:ext cx="8229600" cy="1143000"/>
          </a:xfrm>
        </p:spPr>
        <p:txBody>
          <a:bodyPr rtlCol="0">
            <a:normAutofit fontScale="90000"/>
          </a:bodyPr>
          <a:lstStyle/>
          <a:p>
            <a:pPr eaLnBrk="1" fontAlgn="auto" hangingPunct="1">
              <a:spcAft>
                <a:spcPts val="0"/>
              </a:spcAft>
              <a:defRPr/>
            </a:pPr>
            <a:r>
              <a:rPr lang="en-US" b="1" dirty="0">
                <a:solidFill>
                  <a:srgbClr val="FFFFFF"/>
                </a:solidFill>
                <a:effectLst>
                  <a:glow rad="228600">
                    <a:schemeClr val="tx1">
                      <a:alpha val="75000"/>
                    </a:schemeClr>
                  </a:glow>
                  <a:outerShdw blurRad="50800" dist="38100" dir="10800000" algn="r" rotWithShape="0">
                    <a:prstClr val="black">
                      <a:alpha val="40000"/>
                    </a:prstClr>
                  </a:outerShdw>
                </a:effectLst>
                <a:ea typeface="+mj-ea"/>
                <a:cs typeface="+mj-cs"/>
              </a:rPr>
              <a:t>What is bothering you to move forward?</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Put on the Virtues of a New Life</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0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Colossians 3:5-14</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90"/>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6670" name="Text Box 46"/>
          <p:cNvSpPr txBox="1">
            <a:spLocks noChangeArrowheads="1"/>
          </p:cNvSpPr>
          <p:nvPr/>
        </p:nvSpPr>
        <p:spPr bwMode="auto">
          <a:xfrm>
            <a:off x="0" y="760413"/>
            <a:ext cx="9144000" cy="5693867"/>
          </a:xfrm>
          <a:prstGeom prst="rect">
            <a:avLst/>
          </a:prstGeom>
          <a:noFill/>
          <a:ln>
            <a:noFill/>
          </a:ln>
        </p:spPr>
        <p:txBody>
          <a:bodyPr>
            <a:spAutoFit/>
          </a:bodyPr>
          <a:lstStyle>
            <a:lvl1pPr marL="446088" indent="-446088"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0" indent="0" algn="ctr" eaLnBrk="1" hangingPunct="1">
              <a:defRPr/>
            </a:pP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Paul the Apostle wrote the Epistle of Colossians to the church at Colossae from prison in Rome in AD 61 to counter a heresy attacking the deity of Christ.</a:t>
            </a:r>
          </a:p>
          <a:p>
            <a:pPr marL="0" indent="0" algn="ctr"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endParaRPr>
          </a:p>
          <a:p>
            <a:pPr marL="0" indent="0" algn="ctr" eaLnBrk="1" hangingPunct="1">
              <a:defRPr/>
            </a:pP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He countered this heresy in two ways:</a:t>
            </a:r>
          </a:p>
          <a:p>
            <a:pPr marL="0" indent="0" algn="ctr"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endParaRPr>
          </a:p>
          <a:p>
            <a:pPr algn="ctr" eaLnBrk="1" hangingPunct="1">
              <a:buFont typeface="Times New Roman" panose="02020603050405020304" pitchFamily="18" charset="0"/>
              <a:buAutoNum type="arabicPeriod"/>
              <a:defRPr/>
            </a:pP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First, in chapters 1–2, he established the </a:t>
            </a:r>
            <a:r>
              <a:rPr lang="en-US"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supremacy of Christ</a:t>
            </a: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a:t>
            </a:r>
          </a:p>
          <a:p>
            <a:pPr algn="ctr" eaLnBrk="1" hangingPunct="1">
              <a:buFont typeface="Times New Roman" panose="02020603050405020304" pitchFamily="18" charset="0"/>
              <a:buAutoNum type="arabicPeriod"/>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endParaRPr>
          </a:p>
          <a:p>
            <a:pPr algn="ctr" eaLnBrk="1" hangingPunct="1">
              <a:buFont typeface="Times New Roman" panose="02020603050405020304" pitchFamily="18" charset="0"/>
              <a:buAutoNum type="arabicPeriod"/>
              <a:defRPr/>
            </a:pP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He then moved on to chapters 3–4 to give </a:t>
            </a:r>
            <a:r>
              <a:rPr lang="en-US" altLang="zh-CN" sz="2800" b="1" u="sng"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practical instruction</a:t>
            </a:r>
            <a:r>
              <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rPr>
              <a:t> for living as those made alive in Christ in light of the supremacy of Christ.</a:t>
            </a:r>
          </a:p>
          <a:p>
            <a:pPr marL="0" indent="0" eaLnBrk="1" hangingPunct="1">
              <a:defRPr/>
            </a:pPr>
            <a:endParaRPr lang="en-US" altLang="zh-CN" sz="2800" b="1" dirty="0">
              <a:solidFill>
                <a:srgbClr val="FFFFFF"/>
              </a:solidFill>
              <a:effectLst>
                <a:outerShdw blurRad="50800" dist="38100" dir="10800000" algn="r" rotWithShape="0">
                  <a:prstClr val="black">
                    <a:alpha val="40000"/>
                  </a:prstClr>
                </a:outerShdw>
              </a:effectLst>
              <a:latin typeface="Arial" panose="020B0604020202020204" pitchFamily="34" charset="0"/>
              <a:ea typeface="SimSun" panose="02010600030101010101" pitchFamily="2" charset="-122"/>
              <a:cs typeface="+mn-cs"/>
            </a:endParaRPr>
          </a:p>
        </p:txBody>
      </p:sp>
      <p:sp>
        <p:nvSpPr>
          <p:cNvPr id="303107" name="Title 1"/>
          <p:cNvSpPr>
            <a:spLocks noGrp="1"/>
          </p:cNvSpPr>
          <p:nvPr>
            <p:ph type="title" idx="4294967295"/>
          </p:nvPr>
        </p:nvSpPr>
        <p:spPr>
          <a:xfrm>
            <a:off x="0" y="0"/>
            <a:ext cx="9144000" cy="760413"/>
          </a:xfrm>
          <a:solidFill>
            <a:srgbClr val="660066"/>
          </a:solidFill>
        </p:spPr>
        <p:txBody>
          <a:bodyPr/>
          <a:lstStyle/>
          <a:p>
            <a:r>
              <a:rPr lang="en-US" sz="4000">
                <a:solidFill>
                  <a:srgbClr val="FFFFFF"/>
                </a:solidFill>
                <a:latin typeface="Arial" charset="0"/>
                <a:ea typeface="MS PGothic" charset="0"/>
                <a:cs typeface="Arial" charset="0"/>
              </a:rPr>
              <a:t>Background</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70">
                                            <p:txEl>
                                              <p:pRg st="0" end="0"/>
                                            </p:txEl>
                                          </p:spTgt>
                                        </p:tgtEl>
                                        <p:attrNameLst>
                                          <p:attrName>style.visibility</p:attrName>
                                        </p:attrNameLst>
                                      </p:cBhvr>
                                      <p:to>
                                        <p:strVal val="visible"/>
                                      </p:to>
                                    </p:set>
                                    <p:anim calcmode="lin" valueType="num">
                                      <p:cBhvr>
                                        <p:cTn id="7" dur="500" fill="hold"/>
                                        <p:tgtEl>
                                          <p:spTgt spid="26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70">
                                            <p:txEl>
                                              <p:pRg st="2" end="2"/>
                                            </p:txEl>
                                          </p:spTgt>
                                        </p:tgtEl>
                                        <p:attrNameLst>
                                          <p:attrName>style.visibility</p:attrName>
                                        </p:attrNameLst>
                                      </p:cBhvr>
                                      <p:to>
                                        <p:strVal val="visible"/>
                                      </p:to>
                                    </p:set>
                                    <p:anim calcmode="lin" valueType="num">
                                      <p:cBhvr>
                                        <p:cTn id="13" dur="500" fill="hold"/>
                                        <p:tgtEl>
                                          <p:spTgt spid="2667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66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670">
                                            <p:txEl>
                                              <p:pRg st="4" end="4"/>
                                            </p:txEl>
                                          </p:spTgt>
                                        </p:tgtEl>
                                        <p:attrNameLst>
                                          <p:attrName>style.visibility</p:attrName>
                                        </p:attrNameLst>
                                      </p:cBhvr>
                                      <p:to>
                                        <p:strVal val="visible"/>
                                      </p:to>
                                    </p:set>
                                    <p:anim calcmode="lin" valueType="num">
                                      <p:cBhvr>
                                        <p:cTn id="19" dur="500" fill="hold"/>
                                        <p:tgtEl>
                                          <p:spTgt spid="26670">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2667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6670">
                                            <p:txEl>
                                              <p:pRg st="6" end="6"/>
                                            </p:txEl>
                                          </p:spTgt>
                                        </p:tgtEl>
                                        <p:attrNameLst>
                                          <p:attrName>style.visibility</p:attrName>
                                        </p:attrNameLst>
                                      </p:cBhvr>
                                      <p:to>
                                        <p:strVal val="visible"/>
                                      </p:to>
                                    </p:set>
                                    <p:anim calcmode="lin" valueType="num">
                                      <p:cBhvr>
                                        <p:cTn id="25" dur="500" fill="hold"/>
                                        <p:tgtEl>
                                          <p:spTgt spid="26670">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2667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106863"/>
            <a:ext cx="9144000" cy="2527300"/>
          </a:xfrm>
        </p:spPr>
        <p:txBody>
          <a:bodyPr rtlCol="0">
            <a:normAutofit fontScale="90000"/>
          </a:bodyPr>
          <a:lstStyle/>
          <a:p>
            <a:pPr eaLnBrk="1" fontAlgn="auto" hangingPunct="1">
              <a:spcAft>
                <a:spcPts val="0"/>
              </a:spcAft>
              <a:defRPr/>
            </a:pPr>
            <a:r>
              <a:rPr lang="en-US" sz="5300"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How</a:t>
            </a:r>
            <a:r>
              <a:rPr lang="en-US" sz="53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Can We Put on the Virtues of a New Life?</a:t>
            </a:r>
            <a:br>
              <a:rPr lang="en-US" sz="53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Colossians 3:5-17</a:t>
            </a:r>
          </a:p>
        </p:txBody>
      </p:sp>
    </p:spTree>
    <p:extLst>
      <p:ext uri="{BB962C8B-B14F-4D97-AF65-F5344CB8AC3E}">
        <p14:creationId xmlns:p14="http://schemas.microsoft.com/office/powerpoint/2010/main" val="310966703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algn="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1. Put off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old </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clothes </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(3:5-11).</a:t>
            </a: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p:spPr>
        <p:txBody>
          <a:bodyPr rtlCol="0">
            <a:no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Col. 3:5</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"So put to death the sinful, earthly things lurking within you" (NLT).</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Matthew 18:9a</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"And if your eye causes you to sin, gouge it out and throw it away" (NLT).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2957513"/>
            <a:ext cx="5529263" cy="3932237"/>
          </a:xfrm>
        </p:spPr>
        <p:txBody>
          <a:bodyPr rtlCol="0">
            <a:noAutofit/>
          </a:bodyPr>
          <a:lstStyle/>
          <a:p>
            <a:pPr eaLnBrk="1" fontAlgn="auto" hangingPunct="1">
              <a:spcAft>
                <a:spcPts val="0"/>
              </a:spcAft>
              <a:defRPr/>
            </a:pPr>
            <a: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t>The point – </a:t>
            </a:r>
            <a:b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t>"Do away with what is evil in 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72553" y="2447151"/>
            <a:ext cx="1066800" cy="144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9071" y="2418861"/>
            <a:ext cx="1066800" cy="180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77288"/>
            <a:ext cx="1119188" cy="144000"/>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
        <p:nvSpPr>
          <p:cNvPr id="20" name="Rectangle 2">
            <a:extLst>
              <a:ext uri="{FF2B5EF4-FFF2-40B4-BE49-F238E27FC236}">
                <a16:creationId xmlns:a16="http://schemas.microsoft.com/office/drawing/2014/main" id="{2D4B7F72-F853-3843-999B-06609CC24C1E}"/>
              </a:ext>
            </a:extLst>
          </p:cNvPr>
          <p:cNvSpPr txBox="1">
            <a:spLocks noChangeArrowheads="1"/>
          </p:cNvSpPr>
          <p:nvPr/>
        </p:nvSpPr>
        <p:spPr bwMode="auto">
          <a:xfrm>
            <a:off x="252589" y="69269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 1–2)</a:t>
            </a:r>
          </a:p>
        </p:txBody>
      </p:sp>
    </p:spTree>
    <p:extLst>
      <p:ext uri="{BB962C8B-B14F-4D97-AF65-F5344CB8AC3E}">
        <p14:creationId xmlns:p14="http://schemas.microsoft.com/office/powerpoint/2010/main" val="690865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linds(horizont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P spid="20"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Put off the clothes of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64"/>
          <a:stretch/>
        </p:blipFill>
        <p:spPr bwMode="auto">
          <a:xfrm>
            <a:off x="94690" y="264939"/>
            <a:ext cx="9229838" cy="6620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50313"/>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sp>
        <p:nvSpPr>
          <p:cNvPr id="4" name="Title 1">
            <a:extLst>
              <a:ext uri="{FF2B5EF4-FFF2-40B4-BE49-F238E27FC236}">
                <a16:creationId xmlns:a16="http://schemas.microsoft.com/office/drawing/2014/main" id="{91B431EC-BEF6-0043-819D-0178B012D848}"/>
              </a:ext>
            </a:extLst>
          </p:cNvPr>
          <p:cNvSpPr txBox="1">
            <a:spLocks/>
          </p:cNvSpPr>
          <p:nvPr/>
        </p:nvSpPr>
        <p:spPr bwMode="auto">
          <a:xfrm>
            <a:off x="0" y="1"/>
            <a:ext cx="9144000" cy="1052736"/>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Osaka"/>
              </a:rPr>
              <a:t>Percentage of people around the world </a:t>
            </a:r>
            <a:br>
              <a:rPr kumimoji="0" lang="en-US" sz="2800" b="1" i="0" u="none" strike="noStrike" kern="0" cap="none" spc="0" normalizeH="0" baseline="0" noProof="0" dirty="0">
                <a:ln>
                  <a:noFill/>
                </a:ln>
                <a:solidFill>
                  <a:srgbClr val="000000"/>
                </a:solidFill>
                <a:effectLst/>
                <a:uLnTx/>
                <a:uFillTx/>
                <a:latin typeface="Arial"/>
                <a:ea typeface="Osaka"/>
              </a:rPr>
            </a:br>
            <a:r>
              <a:rPr kumimoji="0" lang="en-US" sz="2800" b="1" i="0" u="none" strike="noStrike" kern="0" cap="none" spc="0" normalizeH="0" baseline="0" noProof="0" dirty="0">
                <a:ln>
                  <a:noFill/>
                </a:ln>
                <a:solidFill>
                  <a:srgbClr val="000000"/>
                </a:solidFill>
                <a:effectLst/>
                <a:uLnTx/>
                <a:uFillTx/>
                <a:latin typeface="Arial"/>
                <a:ea typeface="Osaka"/>
              </a:rPr>
              <a:t>who paid a bribe to selected services in 2013</a:t>
            </a:r>
          </a:p>
        </p:txBody>
      </p:sp>
      <p:sp>
        <p:nvSpPr>
          <p:cNvPr id="5" name="Title 1">
            <a:extLst>
              <a:ext uri="{FF2B5EF4-FFF2-40B4-BE49-F238E27FC236}">
                <a16:creationId xmlns:a16="http://schemas.microsoft.com/office/drawing/2014/main" id="{13A55AC3-23EB-2B42-AB62-52673C64BA59}"/>
              </a:ext>
            </a:extLst>
          </p:cNvPr>
          <p:cNvSpPr txBox="1">
            <a:spLocks/>
          </p:cNvSpPr>
          <p:nvPr/>
        </p:nvSpPr>
        <p:spPr bwMode="auto">
          <a:xfrm>
            <a:off x="-49326" y="131767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Police</a:t>
            </a:r>
          </a:p>
        </p:txBody>
      </p:sp>
      <p:sp>
        <p:nvSpPr>
          <p:cNvPr id="6" name="Title 1">
            <a:extLst>
              <a:ext uri="{FF2B5EF4-FFF2-40B4-BE49-F238E27FC236}">
                <a16:creationId xmlns:a16="http://schemas.microsoft.com/office/drawing/2014/main" id="{45CFBDD3-5BBE-5A41-A1D1-647A33179B4E}"/>
              </a:ext>
            </a:extLst>
          </p:cNvPr>
          <p:cNvSpPr txBox="1">
            <a:spLocks/>
          </p:cNvSpPr>
          <p:nvPr/>
        </p:nvSpPr>
        <p:spPr bwMode="auto">
          <a:xfrm>
            <a:off x="-49326" y="186847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Judiciary</a:t>
            </a:r>
          </a:p>
        </p:txBody>
      </p:sp>
      <p:sp>
        <p:nvSpPr>
          <p:cNvPr id="7" name="Title 1">
            <a:extLst>
              <a:ext uri="{FF2B5EF4-FFF2-40B4-BE49-F238E27FC236}">
                <a16:creationId xmlns:a16="http://schemas.microsoft.com/office/drawing/2014/main" id="{2B892C85-9071-7A4D-AE49-3767FF83BDB1}"/>
              </a:ext>
            </a:extLst>
          </p:cNvPr>
          <p:cNvSpPr txBox="1">
            <a:spLocks/>
          </p:cNvSpPr>
          <p:nvPr/>
        </p:nvSpPr>
        <p:spPr bwMode="auto">
          <a:xfrm>
            <a:off x="-49326" y="241926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Registry</a:t>
            </a:r>
          </a:p>
        </p:txBody>
      </p:sp>
      <p:sp>
        <p:nvSpPr>
          <p:cNvPr id="8" name="Title 1">
            <a:extLst>
              <a:ext uri="{FF2B5EF4-FFF2-40B4-BE49-F238E27FC236}">
                <a16:creationId xmlns:a16="http://schemas.microsoft.com/office/drawing/2014/main" id="{4CE6001E-6E2F-994F-9F0E-E71E5FD8688D}"/>
              </a:ext>
            </a:extLst>
          </p:cNvPr>
          <p:cNvSpPr txBox="1">
            <a:spLocks/>
          </p:cNvSpPr>
          <p:nvPr/>
        </p:nvSpPr>
        <p:spPr bwMode="auto">
          <a:xfrm>
            <a:off x="-49326" y="297006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Land</a:t>
            </a:r>
          </a:p>
        </p:txBody>
      </p:sp>
      <p:sp>
        <p:nvSpPr>
          <p:cNvPr id="9" name="Title 1">
            <a:extLst>
              <a:ext uri="{FF2B5EF4-FFF2-40B4-BE49-F238E27FC236}">
                <a16:creationId xmlns:a16="http://schemas.microsoft.com/office/drawing/2014/main" id="{4773D759-DF19-AE45-9E6C-643F9C175CA3}"/>
              </a:ext>
            </a:extLst>
          </p:cNvPr>
          <p:cNvSpPr txBox="1">
            <a:spLocks/>
          </p:cNvSpPr>
          <p:nvPr/>
        </p:nvSpPr>
        <p:spPr bwMode="auto">
          <a:xfrm>
            <a:off x="-49326" y="352085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Medical</a:t>
            </a:r>
          </a:p>
        </p:txBody>
      </p:sp>
      <p:sp>
        <p:nvSpPr>
          <p:cNvPr id="10" name="Title 1">
            <a:extLst>
              <a:ext uri="{FF2B5EF4-FFF2-40B4-BE49-F238E27FC236}">
                <a16:creationId xmlns:a16="http://schemas.microsoft.com/office/drawing/2014/main" id="{C4EAA820-3B71-8A46-9B40-ACC996B8410F}"/>
              </a:ext>
            </a:extLst>
          </p:cNvPr>
          <p:cNvSpPr txBox="1">
            <a:spLocks/>
          </p:cNvSpPr>
          <p:nvPr/>
        </p:nvSpPr>
        <p:spPr bwMode="auto">
          <a:xfrm>
            <a:off x="-49326" y="407165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Education</a:t>
            </a:r>
          </a:p>
        </p:txBody>
      </p:sp>
      <p:sp>
        <p:nvSpPr>
          <p:cNvPr id="11" name="Title 1">
            <a:extLst>
              <a:ext uri="{FF2B5EF4-FFF2-40B4-BE49-F238E27FC236}">
                <a16:creationId xmlns:a16="http://schemas.microsoft.com/office/drawing/2014/main" id="{F34F6008-8047-F54A-AD94-2BEECF9C139F}"/>
              </a:ext>
            </a:extLst>
          </p:cNvPr>
          <p:cNvSpPr txBox="1">
            <a:spLocks/>
          </p:cNvSpPr>
          <p:nvPr/>
        </p:nvSpPr>
        <p:spPr bwMode="auto">
          <a:xfrm>
            <a:off x="-49326" y="462244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Tax</a:t>
            </a:r>
          </a:p>
        </p:txBody>
      </p:sp>
      <p:sp>
        <p:nvSpPr>
          <p:cNvPr id="12" name="Title 1">
            <a:extLst>
              <a:ext uri="{FF2B5EF4-FFF2-40B4-BE49-F238E27FC236}">
                <a16:creationId xmlns:a16="http://schemas.microsoft.com/office/drawing/2014/main" id="{DB4078FC-B8DB-1247-84D0-C393A091C5A3}"/>
              </a:ext>
            </a:extLst>
          </p:cNvPr>
          <p:cNvSpPr txBox="1">
            <a:spLocks/>
          </p:cNvSpPr>
          <p:nvPr/>
        </p:nvSpPr>
        <p:spPr bwMode="auto">
          <a:xfrm>
            <a:off x="-49326" y="5173238"/>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Utilities</a:t>
            </a:r>
          </a:p>
        </p:txBody>
      </p:sp>
    </p:spTree>
    <p:extLst>
      <p:ext uri="{BB962C8B-B14F-4D97-AF65-F5344CB8AC3E}">
        <p14:creationId xmlns:p14="http://schemas.microsoft.com/office/powerpoint/2010/main" val="616634557"/>
      </p:ext>
    </p:extLst>
  </p:cSld>
  <p:clrMapOvr>
    <a:overrideClrMapping bg1="lt1" tx1="dk1" bg2="lt2" tx2="dk2" accent1="accent1" accent2="accent2" accent3="accent3" accent4="accent4" accent5="accent5" accent6="accent6" hlink="hlink" folHlink="folHlink"/>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77697"/>
            <a:ext cx="9144000" cy="1550313"/>
          </a:xfrm>
        </p:spPr>
        <p:txBody>
          <a:bodyPr rtlCol="0">
            <a:noAutofit/>
          </a:bodyPr>
          <a:lstStyle/>
          <a:p>
            <a:pPr eaLnBrk="1" fontAlgn="auto" hangingPunct="1">
              <a:spcAft>
                <a:spcPts val="0"/>
              </a:spcAft>
              <a:defRPr/>
            </a:pP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0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0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grpSp>
        <p:nvGrpSpPr>
          <p:cNvPr id="18" name="Group 17">
            <a:extLst>
              <a:ext uri="{FF2B5EF4-FFF2-40B4-BE49-F238E27FC236}">
                <a16:creationId xmlns:a16="http://schemas.microsoft.com/office/drawing/2014/main" id="{D70B48DA-D6D5-BD4D-80C4-7EF01CB66B8B}"/>
              </a:ext>
            </a:extLst>
          </p:cNvPr>
          <p:cNvGrpSpPr/>
          <p:nvPr/>
        </p:nvGrpSpPr>
        <p:grpSpPr>
          <a:xfrm>
            <a:off x="1423987" y="0"/>
            <a:ext cx="6296026" cy="6858000"/>
            <a:chOff x="1423987" y="0"/>
            <a:chExt cx="6296026" cy="6858000"/>
          </a:xfrm>
        </p:grpSpPr>
        <p:pic>
          <p:nvPicPr>
            <p:cNvPr id="521218" name="Picture 2" descr="https://cdn.static-economist.com/sites/default/files/images/print-edition/20180526_WBC521.png">
              <a:extLst>
                <a:ext uri="{FF2B5EF4-FFF2-40B4-BE49-F238E27FC236}">
                  <a16:creationId xmlns:a16="http://schemas.microsoft.com/office/drawing/2014/main" id="{83FA8B59-B0A7-284C-BFE8-4A137CE40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88" y="0"/>
              <a:ext cx="6296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3691DAC-BBF0-4E44-B9F2-199B892608A4}"/>
                </a:ext>
              </a:extLst>
            </p:cNvPr>
            <p:cNvSpPr txBox="1">
              <a:spLocks/>
            </p:cNvSpPr>
            <p:nvPr/>
          </p:nvSpPr>
          <p:spPr bwMode="auto">
            <a:xfrm>
              <a:off x="1817975" y="590719"/>
              <a:ext cx="5850369" cy="485662"/>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a:ea typeface="Osaka"/>
                </a:rPr>
                <a:t>Corporate foreign-bribery schemes punished </a:t>
              </a:r>
              <a:endParaRPr kumimoji="0" lang="en-US" sz="1600" b="1" i="0" u="none" strike="noStrike" kern="0" cap="none" spc="0" normalizeH="0" baseline="0" noProof="0" dirty="0">
                <a:ln>
                  <a:noFill/>
                </a:ln>
                <a:solidFill>
                  <a:srgbClr val="000000"/>
                </a:solidFill>
                <a:effectLst/>
                <a:uLnTx/>
                <a:uFillTx/>
                <a:latin typeface="Arial"/>
                <a:ea typeface="Osaka"/>
              </a:endParaRPr>
            </a:p>
          </p:txBody>
        </p:sp>
        <p:sp>
          <p:nvSpPr>
            <p:cNvPr id="4" name="Title 1">
              <a:extLst>
                <a:ext uri="{FF2B5EF4-FFF2-40B4-BE49-F238E27FC236}">
                  <a16:creationId xmlns:a16="http://schemas.microsoft.com/office/drawing/2014/main" id="{7212FD42-0515-774F-917F-D1ED8E5EA64B}"/>
                </a:ext>
              </a:extLst>
            </p:cNvPr>
            <p:cNvSpPr txBox="1">
              <a:spLocks/>
            </p:cNvSpPr>
            <p:nvPr/>
          </p:nvSpPr>
          <p:spPr bwMode="auto">
            <a:xfrm>
              <a:off x="1817975" y="252872"/>
              <a:ext cx="5850369" cy="485662"/>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Osaka"/>
                </a:rPr>
                <a:t>Grease payments</a:t>
              </a:r>
            </a:p>
          </p:txBody>
        </p:sp>
        <p:sp>
          <p:nvSpPr>
            <p:cNvPr id="6" name="Title 1">
              <a:extLst>
                <a:ext uri="{FF2B5EF4-FFF2-40B4-BE49-F238E27FC236}">
                  <a16:creationId xmlns:a16="http://schemas.microsoft.com/office/drawing/2014/main" id="{530B3D5C-D24B-F54E-8F63-620EA2978831}"/>
                </a:ext>
              </a:extLst>
            </p:cNvPr>
            <p:cNvSpPr txBox="1">
              <a:spLocks/>
            </p:cNvSpPr>
            <p:nvPr/>
          </p:nvSpPr>
          <p:spPr bwMode="auto">
            <a:xfrm>
              <a:off x="1817975" y="1044960"/>
              <a:ext cx="1473328" cy="367816"/>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1999-2014</a:t>
              </a:r>
            </a:p>
          </p:txBody>
        </p:sp>
        <p:sp>
          <p:nvSpPr>
            <p:cNvPr id="7" name="Title 1">
              <a:extLst>
                <a:ext uri="{FF2B5EF4-FFF2-40B4-BE49-F238E27FC236}">
                  <a16:creationId xmlns:a16="http://schemas.microsoft.com/office/drawing/2014/main" id="{550E5241-104A-9F4A-ABD5-0FB64CCCDA7B}"/>
                </a:ext>
              </a:extLst>
            </p:cNvPr>
            <p:cNvSpPr txBox="1">
              <a:spLocks/>
            </p:cNvSpPr>
            <p:nvPr/>
          </p:nvSpPr>
          <p:spPr bwMode="auto">
            <a:xfrm>
              <a:off x="1423987" y="166015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United States</a:t>
              </a:r>
            </a:p>
          </p:txBody>
        </p:sp>
        <p:sp>
          <p:nvSpPr>
            <p:cNvPr id="8" name="Title 1">
              <a:extLst>
                <a:ext uri="{FF2B5EF4-FFF2-40B4-BE49-F238E27FC236}">
                  <a16:creationId xmlns:a16="http://schemas.microsoft.com/office/drawing/2014/main" id="{24F8E36E-E2C1-284F-B261-16A502804F82}"/>
                </a:ext>
              </a:extLst>
            </p:cNvPr>
            <p:cNvSpPr txBox="1">
              <a:spLocks/>
            </p:cNvSpPr>
            <p:nvPr/>
          </p:nvSpPr>
          <p:spPr bwMode="auto">
            <a:xfrm>
              <a:off x="1423987" y="252958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South Korea</a:t>
              </a:r>
            </a:p>
          </p:txBody>
        </p:sp>
        <p:sp>
          <p:nvSpPr>
            <p:cNvPr id="9" name="Title 1">
              <a:extLst>
                <a:ext uri="{FF2B5EF4-FFF2-40B4-BE49-F238E27FC236}">
                  <a16:creationId xmlns:a16="http://schemas.microsoft.com/office/drawing/2014/main" id="{E3B7CF82-5DAF-8B49-96C6-F661B974F271}"/>
                </a:ext>
              </a:extLst>
            </p:cNvPr>
            <p:cNvSpPr txBox="1">
              <a:spLocks/>
            </p:cNvSpPr>
            <p:nvPr/>
          </p:nvSpPr>
          <p:spPr bwMode="auto">
            <a:xfrm>
              <a:off x="1423987" y="296429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Italy</a:t>
              </a:r>
            </a:p>
          </p:txBody>
        </p:sp>
        <p:sp>
          <p:nvSpPr>
            <p:cNvPr id="10" name="Title 1">
              <a:extLst>
                <a:ext uri="{FF2B5EF4-FFF2-40B4-BE49-F238E27FC236}">
                  <a16:creationId xmlns:a16="http://schemas.microsoft.com/office/drawing/2014/main" id="{2EBAAF92-1494-6C4A-862A-0A940F292EC1}"/>
                </a:ext>
              </a:extLst>
            </p:cNvPr>
            <p:cNvSpPr txBox="1">
              <a:spLocks/>
            </p:cNvSpPr>
            <p:nvPr/>
          </p:nvSpPr>
          <p:spPr bwMode="auto">
            <a:xfrm>
              <a:off x="1423987" y="339901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Switzerland</a:t>
              </a:r>
            </a:p>
          </p:txBody>
        </p:sp>
        <p:sp>
          <p:nvSpPr>
            <p:cNvPr id="11" name="Title 1">
              <a:extLst>
                <a:ext uri="{FF2B5EF4-FFF2-40B4-BE49-F238E27FC236}">
                  <a16:creationId xmlns:a16="http://schemas.microsoft.com/office/drawing/2014/main" id="{1DE4E0DF-8B71-1C4D-BB58-6259BB67BB14}"/>
                </a:ext>
              </a:extLst>
            </p:cNvPr>
            <p:cNvSpPr txBox="1">
              <a:spLocks/>
            </p:cNvSpPr>
            <p:nvPr/>
          </p:nvSpPr>
          <p:spPr bwMode="auto">
            <a:xfrm>
              <a:off x="1423987" y="383372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Britain</a:t>
              </a:r>
            </a:p>
          </p:txBody>
        </p:sp>
        <p:sp>
          <p:nvSpPr>
            <p:cNvPr id="12" name="Title 1">
              <a:extLst>
                <a:ext uri="{FF2B5EF4-FFF2-40B4-BE49-F238E27FC236}">
                  <a16:creationId xmlns:a16="http://schemas.microsoft.com/office/drawing/2014/main" id="{27976F4F-4D98-CB4C-8BB7-DEC8AECA50B5}"/>
                </a:ext>
              </a:extLst>
            </p:cNvPr>
            <p:cNvSpPr txBox="1">
              <a:spLocks/>
            </p:cNvSpPr>
            <p:nvPr/>
          </p:nvSpPr>
          <p:spPr bwMode="auto">
            <a:xfrm>
              <a:off x="1423987" y="4268444"/>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France</a:t>
              </a:r>
            </a:p>
          </p:txBody>
        </p:sp>
        <p:sp>
          <p:nvSpPr>
            <p:cNvPr id="13" name="Title 1">
              <a:extLst>
                <a:ext uri="{FF2B5EF4-FFF2-40B4-BE49-F238E27FC236}">
                  <a16:creationId xmlns:a16="http://schemas.microsoft.com/office/drawing/2014/main" id="{D30731DA-329D-E240-9804-C7BDD4753C1F}"/>
                </a:ext>
              </a:extLst>
            </p:cNvPr>
            <p:cNvSpPr txBox="1">
              <a:spLocks/>
            </p:cNvSpPr>
            <p:nvPr/>
          </p:nvSpPr>
          <p:spPr bwMode="auto">
            <a:xfrm>
              <a:off x="1423987" y="4703159"/>
              <a:ext cx="1995885" cy="388260"/>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Norway</a:t>
              </a:r>
            </a:p>
          </p:txBody>
        </p:sp>
        <p:sp>
          <p:nvSpPr>
            <p:cNvPr id="14" name="Title 1">
              <a:extLst>
                <a:ext uri="{FF2B5EF4-FFF2-40B4-BE49-F238E27FC236}">
                  <a16:creationId xmlns:a16="http://schemas.microsoft.com/office/drawing/2014/main" id="{4B931EDA-B830-B549-A363-2F982C0F6B8D}"/>
                </a:ext>
              </a:extLst>
            </p:cNvPr>
            <p:cNvSpPr txBox="1">
              <a:spLocks/>
            </p:cNvSpPr>
            <p:nvPr/>
          </p:nvSpPr>
          <p:spPr bwMode="auto">
            <a:xfrm>
              <a:off x="1423987" y="5562772"/>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Japan</a:t>
              </a:r>
            </a:p>
          </p:txBody>
        </p:sp>
        <p:sp>
          <p:nvSpPr>
            <p:cNvPr id="15" name="Title 1">
              <a:extLst>
                <a:ext uri="{FF2B5EF4-FFF2-40B4-BE49-F238E27FC236}">
                  <a16:creationId xmlns:a16="http://schemas.microsoft.com/office/drawing/2014/main" id="{DBAB561C-785F-9146-98E8-94CAEC1AB7AD}"/>
                </a:ext>
              </a:extLst>
            </p:cNvPr>
            <p:cNvSpPr txBox="1">
              <a:spLocks/>
            </p:cNvSpPr>
            <p:nvPr/>
          </p:nvSpPr>
          <p:spPr bwMode="auto">
            <a:xfrm>
              <a:off x="1423987" y="2094869"/>
              <a:ext cx="1995885" cy="393168"/>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Germany</a:t>
              </a:r>
            </a:p>
          </p:txBody>
        </p:sp>
        <p:sp>
          <p:nvSpPr>
            <p:cNvPr id="16" name="Title 1">
              <a:extLst>
                <a:ext uri="{FF2B5EF4-FFF2-40B4-BE49-F238E27FC236}">
                  <a16:creationId xmlns:a16="http://schemas.microsoft.com/office/drawing/2014/main" id="{A0B8AC40-CD78-4643-91AF-342F2D93321F}"/>
                </a:ext>
              </a:extLst>
            </p:cNvPr>
            <p:cNvSpPr txBox="1">
              <a:spLocks/>
            </p:cNvSpPr>
            <p:nvPr/>
          </p:nvSpPr>
          <p:spPr bwMode="auto">
            <a:xfrm>
              <a:off x="1423987" y="5132966"/>
              <a:ext cx="1995885" cy="388260"/>
            </a:xfrm>
            <a:prstGeom prst="rect">
              <a:avLst/>
            </a:prstGeom>
            <a:solidFill>
              <a:srgbClr val="CEDFE8"/>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a:ea typeface="Osaka"/>
                </a:rPr>
                <a:t>Canada</a:t>
              </a:r>
            </a:p>
          </p:txBody>
        </p:sp>
      </p:grpSp>
    </p:spTree>
    <p:extLst>
      <p:ext uri="{BB962C8B-B14F-4D97-AF65-F5344CB8AC3E}">
        <p14:creationId xmlns:p14="http://schemas.microsoft.com/office/powerpoint/2010/main" val="87597587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living</a:t>
            </a:r>
          </a:p>
        </p:txBody>
      </p:sp>
      <p:pic>
        <p:nvPicPr>
          <p:cNvPr id="31539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F8DF691-CA4F-B044-8DB6-8D367F970FA8}"/>
              </a:ext>
            </a:extLst>
          </p:cNvPr>
          <p:cNvGrpSpPr/>
          <p:nvPr/>
        </p:nvGrpSpPr>
        <p:grpSpPr>
          <a:xfrm>
            <a:off x="2432675" y="0"/>
            <a:ext cx="7251893" cy="6858000"/>
            <a:chOff x="2308225" y="0"/>
            <a:chExt cx="7251893" cy="6858000"/>
          </a:xfrm>
        </p:grpSpPr>
        <p:pic>
          <p:nvPicPr>
            <p:cNvPr id="31744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8225" y="0"/>
              <a:ext cx="6835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3DD433AA-B56F-A84B-850E-A3C158F46393}"/>
                </a:ext>
              </a:extLst>
            </p:cNvPr>
            <p:cNvSpPr txBox="1">
              <a:spLocks/>
            </p:cNvSpPr>
            <p:nvPr/>
          </p:nvSpPr>
          <p:spPr bwMode="auto">
            <a:xfrm rot="20794748">
              <a:off x="2463605" y="2327269"/>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LIES</a:t>
              </a:r>
            </a:p>
          </p:txBody>
        </p:sp>
        <p:sp>
          <p:nvSpPr>
            <p:cNvPr id="5" name="Title 1">
              <a:extLst>
                <a:ext uri="{FF2B5EF4-FFF2-40B4-BE49-F238E27FC236}">
                  <a16:creationId xmlns:a16="http://schemas.microsoft.com/office/drawing/2014/main" id="{D7A33DD8-E672-8447-836C-9C6FB1B6829F}"/>
                </a:ext>
              </a:extLst>
            </p:cNvPr>
            <p:cNvSpPr txBox="1">
              <a:spLocks/>
            </p:cNvSpPr>
            <p:nvPr/>
          </p:nvSpPr>
          <p:spPr bwMode="auto">
            <a:xfrm rot="1361840">
              <a:off x="3088848" y="763079"/>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GREED</a:t>
              </a:r>
            </a:p>
          </p:txBody>
        </p:sp>
        <p:sp>
          <p:nvSpPr>
            <p:cNvPr id="6" name="Title 1">
              <a:extLst>
                <a:ext uri="{FF2B5EF4-FFF2-40B4-BE49-F238E27FC236}">
                  <a16:creationId xmlns:a16="http://schemas.microsoft.com/office/drawing/2014/main" id="{5DD11EF9-A2C5-344E-88C1-FEA0B3BA968C}"/>
                </a:ext>
              </a:extLst>
            </p:cNvPr>
            <p:cNvSpPr txBox="1">
              <a:spLocks/>
            </p:cNvSpPr>
            <p:nvPr/>
          </p:nvSpPr>
          <p:spPr bwMode="auto">
            <a:xfrm rot="19706777">
              <a:off x="2363615" y="5448482"/>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ENVY</a:t>
              </a:r>
            </a:p>
          </p:txBody>
        </p:sp>
        <p:sp>
          <p:nvSpPr>
            <p:cNvPr id="7" name="Title 1">
              <a:extLst>
                <a:ext uri="{FF2B5EF4-FFF2-40B4-BE49-F238E27FC236}">
                  <a16:creationId xmlns:a16="http://schemas.microsoft.com/office/drawing/2014/main" id="{F4BDF18D-57E5-0840-9CC4-716A5632F024}"/>
                </a:ext>
              </a:extLst>
            </p:cNvPr>
            <p:cNvSpPr txBox="1">
              <a:spLocks/>
            </p:cNvSpPr>
            <p:nvPr/>
          </p:nvSpPr>
          <p:spPr bwMode="auto">
            <a:xfrm rot="20092244">
              <a:off x="6721698" y="811948"/>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LUST</a:t>
              </a:r>
            </a:p>
          </p:txBody>
        </p:sp>
        <p:sp>
          <p:nvSpPr>
            <p:cNvPr id="8" name="Title 1">
              <a:extLst>
                <a:ext uri="{FF2B5EF4-FFF2-40B4-BE49-F238E27FC236}">
                  <a16:creationId xmlns:a16="http://schemas.microsoft.com/office/drawing/2014/main" id="{F6945388-49ED-A74E-9F29-619B8D01E58F}"/>
                </a:ext>
              </a:extLst>
            </p:cNvPr>
            <p:cNvSpPr txBox="1">
              <a:spLocks/>
            </p:cNvSpPr>
            <p:nvPr/>
          </p:nvSpPr>
          <p:spPr bwMode="auto">
            <a:xfrm rot="1190333">
              <a:off x="5189181" y="5746962"/>
              <a:ext cx="2838420" cy="720080"/>
            </a:xfrm>
            <a:prstGeom prst="rect">
              <a:avLst/>
            </a:prstGeom>
            <a:solidFill>
              <a:srgbClr val="C00000"/>
            </a:solidFill>
            <a:ln>
              <a:solidFill>
                <a:schemeClr val="accent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IDOLS</a:t>
              </a:r>
            </a:p>
          </p:txBody>
        </p:sp>
      </p:grpSp>
      <p:sp>
        <p:nvSpPr>
          <p:cNvPr id="2" name="Title 1"/>
          <p:cNvSpPr>
            <a:spLocks noGrp="1"/>
          </p:cNvSpPr>
          <p:nvPr>
            <p:ph type="title"/>
          </p:nvPr>
        </p:nvSpPr>
        <p:spPr>
          <a:xfrm>
            <a:off x="42341" y="27384"/>
            <a:ext cx="2500903" cy="6858000"/>
          </a:xfrm>
        </p:spPr>
        <p:txBody>
          <a:bodyPr rtlCol="0">
            <a:noAutofit/>
          </a:bodyPr>
          <a:lstStyle/>
          <a:p>
            <a:pPr eaLnBrk="1" fontAlgn="auto" hangingPunct="1">
              <a:spcAft>
                <a:spcPts val="0"/>
              </a:spcAft>
              <a:defRPr/>
            </a:pPr>
            <a:r>
              <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rPr>
              <a:t>"Have nothing to do with </a:t>
            </a:r>
            <a:r>
              <a:rPr lang="en-US" sz="2800" b="1" dirty="0">
                <a:solidFill>
                  <a:srgbClr val="FFFF00"/>
                </a:solidFill>
                <a:effectLst>
                  <a:glow rad="101600">
                    <a:schemeClr val="tx1">
                      <a:alpha val="75000"/>
                    </a:schemeClr>
                  </a:glow>
                  <a:outerShdw blurRad="50800" dist="38100" dir="10800000" algn="r" rotWithShape="0">
                    <a:prstClr val="black">
                      <a:alpha val="40000"/>
                    </a:prstClr>
                  </a:outerShdw>
                </a:effectLst>
              </a:rPr>
              <a:t>sexual immorality, impurity, lust, and evil desires</a:t>
            </a:r>
            <a:r>
              <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rPr>
              <a:t>. Don</a:t>
            </a:r>
            <a:r>
              <a:rPr lang="fr-FR" sz="2800" b="1" dirty="0">
                <a:solidFill>
                  <a:srgbClr val="FFFFFF"/>
                </a:solidFill>
                <a:effectLst>
                  <a:glow rad="101600">
                    <a:schemeClr val="tx1">
                      <a:alpha val="75000"/>
                    </a:schemeClr>
                  </a:glow>
                  <a:outerShdw blurRad="50800" dist="38100" dir="10800000" algn="r" rotWithShape="0">
                    <a:prstClr val="black">
                      <a:alpha val="40000"/>
                    </a:prstClr>
                  </a:outerShdw>
                </a:effectLst>
              </a:rPr>
              <a:t>'</a:t>
            </a:r>
            <a:r>
              <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rPr>
              <a:t>t be </a:t>
            </a:r>
            <a:r>
              <a:rPr lang="en-US" sz="2800" b="1" dirty="0">
                <a:solidFill>
                  <a:srgbClr val="FFFF00"/>
                </a:solidFill>
                <a:effectLst>
                  <a:glow rad="101600">
                    <a:schemeClr val="tx1">
                      <a:alpha val="75000"/>
                    </a:schemeClr>
                  </a:glow>
                  <a:outerShdw blurRad="50800" dist="38100" dir="10800000" algn="r" rotWithShape="0">
                    <a:prstClr val="black">
                      <a:alpha val="40000"/>
                    </a:prstClr>
                  </a:outerShdw>
                </a:effectLst>
              </a:rPr>
              <a:t>greedy</a:t>
            </a:r>
            <a:r>
              <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rPr>
              <a:t>, for a greedy person is an idolater, worshiping the things of this world"</a:t>
            </a:r>
            <a:br>
              <a:rPr lang="en-US" sz="2800" b="1"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2400" b="1" dirty="0">
                <a:solidFill>
                  <a:srgbClr val="FFFFFF"/>
                </a:solidFill>
                <a:effectLst>
                  <a:glow rad="101600">
                    <a:schemeClr val="tx1">
                      <a:alpha val="75000"/>
                    </a:schemeClr>
                  </a:glow>
                  <a:outerShdw blurRad="50800" dist="38100" dir="10800000" algn="r" rotWithShape="0">
                    <a:prstClr val="black">
                      <a:alpha val="40000"/>
                    </a:prstClr>
                  </a:outerShdw>
                </a:effectLst>
              </a:rPr>
              <a:t>(Col 3:5b </a:t>
            </a:r>
            <a:r>
              <a:rPr lang="en-US" sz="2000" b="1" dirty="0">
                <a:solidFill>
                  <a:srgbClr val="FFFFFF"/>
                </a:solidFill>
                <a:effectLst>
                  <a:glow rad="101600">
                    <a:schemeClr val="tx1">
                      <a:alpha val="75000"/>
                    </a:schemeClr>
                  </a:glow>
                  <a:outerShdw blurRad="50800" dist="38100" dir="10800000" algn="r" rotWithShape="0">
                    <a:prstClr val="black">
                      <a:alpha val="40000"/>
                    </a:prstClr>
                  </a:outerShdw>
                </a:effectLst>
              </a:rPr>
              <a:t>NLT</a:t>
            </a:r>
            <a:r>
              <a:rPr lang="en-US" sz="2400" b="1" dirty="0">
                <a:solidFill>
                  <a:srgbClr val="FFFFFF"/>
                </a:solidFill>
                <a:effectLst>
                  <a:glow rad="101600">
                    <a:schemeClr val="tx1">
                      <a:alpha val="75000"/>
                    </a:schemeClr>
                  </a:glow>
                  <a:outerShdw blurRad="50800" dist="38100" dir="10800000" algn="r" rotWithShape="0">
                    <a:prstClr val="black">
                      <a:alpha val="40000"/>
                    </a:prstClr>
                  </a:outerShdw>
                </a:effectLst>
              </a:rPr>
              <a:t>).</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rPr>
              <a:t>Put off the clothes of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wrong conversation </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(3:8-9)</a:t>
            </a: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a:latin typeface="Arial" charset="0"/>
              </a:rPr>
              <a:t>3:8-9</a:t>
            </a:r>
          </a:p>
        </p:txBody>
      </p:sp>
      <p:pic>
        <p:nvPicPr>
          <p:cNvPr id="32153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a:xfrm>
            <a:off x="6143625" y="0"/>
            <a:ext cx="3000375"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"But now is the time to get rid of </a:t>
            </a:r>
            <a:r>
              <a:rPr lang="en-US" sz="2800" b="1" dirty="0">
                <a:solidFill>
                  <a:srgbClr val="FFFF00"/>
                </a:solidFill>
                <a:effectLst>
                  <a:glow rad="101600">
                    <a:prstClr val="black">
                      <a:alpha val="75000"/>
                    </a:prstClr>
                  </a:glow>
                  <a:outerShdw blurRad="50800" dist="38100" dir="10800000" algn="r" rotWithShape="0">
                    <a:prstClr val="black">
                      <a:alpha val="40000"/>
                    </a:prstClr>
                  </a:outerShdw>
                </a:effectLst>
                <a:latin typeface="Arial"/>
              </a:rPr>
              <a:t>anger, rage, malicious behavior, slander, and dirty language</a:t>
            </a:r>
            <a:r>
              <a:rPr lang="en-US" sz="2800" b="1" u="sng"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Don</a:t>
            </a:r>
            <a:r>
              <a:rPr lang="fr-FR"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t </a:t>
            </a:r>
            <a:r>
              <a:rPr lang="en-US" sz="2800" b="1" dirty="0">
                <a:solidFill>
                  <a:srgbClr val="FFFF00"/>
                </a:solidFill>
                <a:effectLst>
                  <a:glow rad="101600">
                    <a:prstClr val="black">
                      <a:alpha val="75000"/>
                    </a:prstClr>
                  </a:glow>
                  <a:outerShdw blurRad="50800" dist="38100" dir="10800000" algn="r" rotWithShape="0">
                    <a:prstClr val="black">
                      <a:alpha val="40000"/>
                    </a:prstClr>
                  </a:outerShdw>
                </a:effectLst>
                <a:latin typeface="Arial"/>
              </a:rPr>
              <a:t>lie</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to each other, for you have stripped off your old sinful nature and all its wicked deeds"</a:t>
            </a:r>
          </a:p>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(3:8-9 NLT)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2800" b="1" dirty="0" err="1">
                <a:solidFill>
                  <a:srgbClr val="FFFFFF"/>
                </a:solidFill>
                <a:effectLst>
                  <a:glow rad="101600">
                    <a:prstClr val="black">
                      <a:alpha val="75000"/>
                    </a:prstClr>
                  </a:glow>
                  <a:outerShdw blurRad="50800" dist="38100" dir="10800000" algn="r" rotWithShape="0">
                    <a:prstClr val="black">
                      <a:alpha val="40000"/>
                    </a:prstClr>
                  </a:outerShdw>
                </a:effectLst>
                <a:latin typeface="Arial"/>
              </a:rPr>
              <a:t>Kondraty</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a:t>
            </a:r>
            <a:r>
              <a:rPr lang="en-US" sz="2800" b="1" dirty="0" err="1">
                <a:solidFill>
                  <a:srgbClr val="FFFFFF"/>
                </a:solidFill>
                <a:effectLst>
                  <a:glow rad="101600">
                    <a:prstClr val="black">
                      <a:alpha val="75000"/>
                    </a:prstClr>
                  </a:glow>
                  <a:outerShdw blurRad="50800" dist="38100" dir="10800000" algn="r" rotWithShape="0">
                    <a:prstClr val="black">
                      <a:alpha val="40000"/>
                    </a:prstClr>
                  </a:outerShdw>
                </a:effectLst>
                <a:latin typeface="Arial"/>
              </a:rPr>
              <a:t>Ryleyev</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was sentenced to be hanged for his part in an unsuccessful uprising against the Russian czar Nicholas I in December 1825. But the rope broke and </a:t>
            </a:r>
            <a:r>
              <a:rPr lang="en-US" sz="2800" b="1" dirty="0" err="1">
                <a:solidFill>
                  <a:srgbClr val="FFFFFF"/>
                </a:solidFill>
                <a:effectLst>
                  <a:glow rad="101600">
                    <a:prstClr val="black">
                      <a:alpha val="75000"/>
                    </a:prstClr>
                  </a:glow>
                  <a:outerShdw blurRad="50800" dist="38100" dir="10800000" algn="r" rotWithShape="0">
                    <a:prstClr val="black">
                      <a:alpha val="40000"/>
                    </a:prstClr>
                  </a:outerShdw>
                </a:effectLst>
                <a:latin typeface="Arial"/>
              </a:rPr>
              <a:t>Ryleyev</a:t>
            </a: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 bruised and battered, fell to the ground, got up, and said, "In Russia they do not know how to do anything properly, not even how to make a rope." An accident of this sort usually resulted in a pardon, so a messenger was sent to the czar to know his pleasure. </a:t>
            </a:r>
          </a:p>
          <a:p>
            <a:pPr fontAlgn="auto">
              <a:spcAft>
                <a:spcPts val="0"/>
              </a:spcAft>
              <a:defRPr/>
            </a:pPr>
            <a:endParaRPr lang="en-US" sz="14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Nicholas asked, "What did he say?"</a:t>
            </a:r>
          </a:p>
          <a:p>
            <a:pPr fontAlgn="auto">
              <a:spcAft>
                <a:spcPts val="0"/>
              </a:spcAft>
              <a:defRPr/>
            </a:pPr>
            <a:endParaRPr lang="en-US" sz="1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"Sire, he said that in Russia they do not even know how to make a rope properly.”</a:t>
            </a:r>
          </a:p>
          <a:p>
            <a:pPr fontAlgn="auto">
              <a:spcAft>
                <a:spcPts val="0"/>
              </a:spcAft>
              <a:defRPr/>
            </a:pPr>
            <a:endParaRPr lang="en-US" sz="1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28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"Well, let the contrary be proved," said the czar.</a:t>
            </a:r>
          </a:p>
        </p:txBody>
      </p:sp>
      <p:sp>
        <p:nvSpPr>
          <p:cNvPr id="323586" name="Title 1"/>
          <p:cNvSpPr>
            <a:spLocks noGrp="1"/>
          </p:cNvSpPr>
          <p:nvPr>
            <p:ph type="title"/>
          </p:nvPr>
        </p:nvSpPr>
        <p:spPr>
          <a:xfrm>
            <a:off x="457200" y="-893763"/>
            <a:ext cx="8229600" cy="1143001"/>
          </a:xfrm>
        </p:spPr>
        <p:txBody>
          <a:bodyPr/>
          <a:lstStyle/>
          <a:p>
            <a:pPr eaLnBrk="1" hangingPunct="1"/>
            <a:r>
              <a:rPr lang="en-US">
                <a:latin typeface="Arial" charset="0"/>
              </a:rPr>
              <a:t>A Lesson from Russian History</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15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a:xfrm>
            <a:off x="295275" y="0"/>
            <a:ext cx="8393113" cy="2063750"/>
          </a:xfrm>
          <a:prstGeom prst="rect">
            <a:avLst/>
          </a:prstGeom>
          <a:no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Anger, Rage, Malice, Slander, Dirty Language, Falsehood…</a:t>
            </a:r>
          </a:p>
        </p:txBody>
      </p:sp>
      <p:sp>
        <p:nvSpPr>
          <p:cNvPr id="3" name="Title 2"/>
          <p:cNvSpPr>
            <a:spLocks noGrp="1"/>
          </p:cNvSpPr>
          <p:nvPr>
            <p:ph type="title"/>
          </p:nvPr>
        </p:nvSpPr>
        <p:spPr>
          <a:xfrm>
            <a:off x="0" y="6130925"/>
            <a:ext cx="9144000" cy="727075"/>
          </a:xfrm>
        </p:spPr>
        <p:txBody>
          <a:bodyPr rtlCol="0">
            <a:noAutofit/>
          </a:bodyPr>
          <a:lstStyle/>
          <a:p>
            <a:pPr eaLnBrk="1" fontAlgn="auto" hangingPunct="1">
              <a:spcAft>
                <a:spcPts val="0"/>
              </a:spcAft>
              <a:defRPr/>
            </a:pP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 speech should be put away?</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nvPr>
        </p:nvSpPr>
        <p:spPr/>
        <p:txBody>
          <a:bodyPr/>
          <a:lstStyle/>
          <a:p>
            <a:pPr eaLnBrk="1" hangingPunct="1"/>
            <a:r>
              <a:rPr lang="en-US">
                <a:latin typeface="Arial" charset="0"/>
              </a:rPr>
              <a:t>Avoid vows</a:t>
            </a:r>
          </a:p>
        </p:txBody>
      </p:sp>
      <p:pic>
        <p:nvPicPr>
          <p:cNvPr id="32768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930944"/>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II. </a:t>
            </a:r>
            <a:r>
              <a:rPr lang="en-SG" sz="4800" b="1" dirty="0">
                <a:effectLst>
                  <a:glow rad="127000">
                    <a:schemeClr val="tx1"/>
                  </a:glow>
                </a:effectLst>
                <a:latin typeface="Arial" charset="0"/>
                <a:ea typeface="ＭＳ Ｐゴシック" charset="0"/>
                <a:cs typeface="ＭＳ Ｐゴシック" charset="0"/>
              </a:rPr>
              <a:t>Embrace </a:t>
            </a:r>
            <a:r>
              <a:rPr lang="en-SG" sz="4800" b="1" dirty="0">
                <a:solidFill>
                  <a:srgbClr val="FFFF00"/>
                </a:solidFill>
                <a:effectLst>
                  <a:glow rad="127000">
                    <a:schemeClr val="tx1"/>
                  </a:glow>
                </a:effectLst>
                <a:latin typeface="Arial" charset="0"/>
                <a:ea typeface="ＭＳ Ｐゴシック" charset="0"/>
                <a:cs typeface="ＭＳ Ｐゴシック" charset="0"/>
              </a:rPr>
              <a:t>holy</a:t>
            </a:r>
            <a:r>
              <a:rPr lang="en-SG" sz="4800" b="1" dirty="0">
                <a:effectLst>
                  <a:glow rad="127000">
                    <a:schemeClr val="tx1"/>
                  </a:glow>
                </a:effectLst>
                <a:latin typeface="Arial" charset="0"/>
                <a:ea typeface="ＭＳ Ｐゴシック" charset="0"/>
                <a:cs typeface="ＭＳ Ｐゴシック" charset="0"/>
              </a:rPr>
              <a:t> living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DD15AE2-43F8-704A-898A-FD5CE0524292}"/>
              </a:ext>
            </a:extLst>
          </p:cNvPr>
          <p:cNvSpPr txBox="1">
            <a:spLocks noChangeArrowheads="1"/>
          </p:cNvSpPr>
          <p:nvPr/>
        </p:nvSpPr>
        <p:spPr bwMode="auto">
          <a:xfrm>
            <a:off x="252589" y="69269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 3–4)</a:t>
            </a:r>
          </a:p>
        </p:txBody>
      </p:sp>
    </p:spTree>
    <p:extLst>
      <p:ext uri="{BB962C8B-B14F-4D97-AF65-F5344CB8AC3E}">
        <p14:creationId xmlns:p14="http://schemas.microsoft.com/office/powerpoint/2010/main" val="237652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fontScale="90000"/>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Conventional Distinctions</a:t>
            </a: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a:xfrm>
            <a:off x="0" y="3698875"/>
            <a:ext cx="9144000" cy="3159125"/>
          </a:xfrm>
          <a:prstGeom prst="rect">
            <a:avLst/>
          </a:prstGeom>
          <a:solidFill>
            <a:schemeClr val="tx1"/>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"In this new life, it </a:t>
            </a:r>
            <a:r>
              <a:rPr lang="en-US" sz="3600" b="1" dirty="0" err="1">
                <a:solidFill>
                  <a:srgbClr val="FFFFFF"/>
                </a:solidFill>
                <a:effectLst>
                  <a:glow rad="101600">
                    <a:prstClr val="black">
                      <a:alpha val="75000"/>
                    </a:prstClr>
                  </a:glow>
                  <a:outerShdw blurRad="50800" dist="38100" dir="10800000" algn="r" rotWithShape="0">
                    <a:prstClr val="black">
                      <a:alpha val="40000"/>
                    </a:prstClr>
                  </a:outerShdw>
                </a:effectLst>
                <a:latin typeface="Arial"/>
              </a:rPr>
              <a:t>doesn</a:t>
            </a:r>
            <a:r>
              <a:rPr lang="fr-FR"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t matter if you are a Jew or a Gentile, circumcised or uncircumcised, barbaric, uncivilized, slave, or free. Christ is all that matters, and he lives in all of us" (3:10-11 </a:t>
            </a:r>
            <a:r>
              <a:rPr lang="en-US" sz="32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NLT</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p>
        </p:txBody>
      </p:sp>
      <p:sp>
        <p:nvSpPr>
          <p:cNvPr id="331779" name="Title 2"/>
          <p:cNvSpPr>
            <a:spLocks noGrp="1"/>
          </p:cNvSpPr>
          <p:nvPr>
            <p:ph type="title"/>
          </p:nvPr>
        </p:nvSpPr>
        <p:spPr>
          <a:xfrm>
            <a:off x="914400" y="30163"/>
            <a:ext cx="8229600" cy="1143000"/>
          </a:xfrm>
        </p:spPr>
        <p:txBody>
          <a:bodyPr/>
          <a:lstStyle/>
          <a:p>
            <a:pPr algn="r" eaLnBrk="1" hangingPunct="1"/>
            <a:r>
              <a:rPr lang="en-US">
                <a:latin typeface="Arial" charset="0"/>
              </a:rPr>
              <a:t>3:10-11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163"/>
            <a:ext cx="9144000" cy="777875"/>
          </a:xfrm>
        </p:spPr>
        <p:txBody>
          <a:bodyPr rtlCol="0">
            <a:normAutofit/>
          </a:bodyPr>
          <a:lstStyle/>
          <a:p>
            <a:pPr eaLnBrk="1" fontAlgn="auto" hangingPunct="1">
              <a:spcAft>
                <a:spcPts val="0"/>
              </a:spcAft>
              <a:defRPr/>
            </a:pPr>
            <a:r>
              <a:rPr lang="en-US" sz="3600" b="1" i="1"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mj-cs"/>
              </a:rPr>
              <a:t>Avoid these distinctions…</a:t>
            </a:r>
          </a:p>
        </p:txBody>
      </p:sp>
      <p:sp>
        <p:nvSpPr>
          <p:cNvPr id="5" name="Title 1"/>
          <p:cNvSpPr txBox="1">
            <a:spLocks/>
          </p:cNvSpPr>
          <p:nvPr/>
        </p:nvSpPr>
        <p:spPr>
          <a:xfrm>
            <a:off x="0" y="704850"/>
            <a:ext cx="9144000" cy="550227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Ethnic: "Greek and Jew"</a:t>
            </a: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Ceremonial: "circumcision or </a:t>
            </a:r>
            <a:r>
              <a:rPr lang="en-US" sz="3600" b="1" i="1" dirty="0" err="1">
                <a:solidFill>
                  <a:srgbClr val="FFFFFF"/>
                </a:solidFill>
                <a:effectLst>
                  <a:glow rad="241300">
                    <a:prstClr val="black">
                      <a:alpha val="75000"/>
                    </a:prstClr>
                  </a:glow>
                  <a:outerShdw blurRad="50800" dist="38100" dir="10800000" algn="r" rotWithShape="0">
                    <a:prstClr val="black">
                      <a:alpha val="40000"/>
                    </a:prstClr>
                  </a:outerShdw>
                </a:effectLst>
                <a:latin typeface="Arial"/>
              </a:rPr>
              <a:t>uncircumcision</a:t>
            </a: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a:t>
            </a: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Cultural: "barbarian, uncivilized"</a:t>
            </a:r>
          </a:p>
          <a:p>
            <a:pPr fontAlgn="auto">
              <a:spcAft>
                <a:spcPts val="0"/>
              </a:spcAft>
              <a:defRPr/>
            </a:pPr>
            <a:endPar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endParaRPr>
          </a:p>
          <a:p>
            <a:pPr fontAlgn="auto">
              <a:spcAft>
                <a:spcPts val="0"/>
              </a:spcAft>
              <a:defRPr/>
            </a:pPr>
            <a:r>
              <a:rPr lang="en-US" sz="3600" b="1" i="1" dirty="0">
                <a:solidFill>
                  <a:srgbClr val="FFFFFF"/>
                </a:solidFill>
                <a:effectLst>
                  <a:glow rad="241300">
                    <a:prstClr val="black">
                      <a:alpha val="75000"/>
                    </a:prstClr>
                  </a:glow>
                  <a:outerShdw blurRad="50800" dist="38100" dir="10800000" algn="r" rotWithShape="0">
                    <a:prstClr val="black">
                      <a:alpha val="40000"/>
                    </a:prstClr>
                  </a:outerShdw>
                </a:effectLst>
                <a:latin typeface="Arial"/>
              </a:rPr>
              <a:t>Social: "slave and free"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4" name="Title 1"/>
          <p:cNvSpPr>
            <a:spLocks noGrp="1"/>
          </p:cNvSpPr>
          <p:nvPr>
            <p:ph type="title"/>
          </p:nvPr>
        </p:nvSpPr>
        <p:spPr>
          <a:xfrm>
            <a:off x="2318519" y="2327970"/>
            <a:ext cx="2253481" cy="1389062"/>
          </a:xfrm>
        </p:spPr>
        <p:txBody>
          <a:bodyPr/>
          <a:lstStyle/>
          <a:p>
            <a:pPr eaLnBrk="1" hangingPunct="1"/>
            <a:r>
              <a:rPr lang="en-US" sz="2800" b="1" dirty="0">
                <a:latin typeface="Arial" charset="0"/>
              </a:rPr>
              <a:t>The church embraces all</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30163"/>
            <a:ext cx="8748464" cy="1143000"/>
          </a:xfrm>
        </p:spPr>
        <p:txBody>
          <a:bodyPr rtlCol="0">
            <a:normAutofit fontScale="90000"/>
          </a:bodyPr>
          <a:lstStyle/>
          <a:p>
            <a:pPr algn="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2. Put on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grace</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of Christ </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(3:12-17).</a:t>
            </a:r>
            <a:endParaRPr lang="en-US" b="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388256851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p:txBody>
          <a:bodyPr rtlCol="0">
            <a:normAutofit fontScale="90000"/>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compassion</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(3:12)</a:t>
            </a:r>
          </a:p>
        </p:txBody>
      </p:sp>
    </p:spTree>
    <p:extLst>
      <p:ext uri="{BB962C8B-B14F-4D97-AF65-F5344CB8AC3E}">
        <p14:creationId xmlns:p14="http://schemas.microsoft.com/office/powerpoint/2010/main" val="12994190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74638"/>
            <a:ext cx="8229600" cy="4710112"/>
          </a:xfrm>
        </p:spPr>
        <p:txBody>
          <a:bodyPr rtlCol="0">
            <a:normAutofit/>
          </a:bodyPr>
          <a:lstStyle/>
          <a:p>
            <a:pPr eaLnBrk="1" fontAlgn="auto" hangingPunct="1">
              <a:spcAft>
                <a:spcPts val="0"/>
              </a:spcAft>
              <a:defRPr/>
            </a:pPr>
            <a:r>
              <a:rPr lang="en-US"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Compassion is described as the grace of God in action (Exod. 34:6; 2 Chron. 30:9; Neh. 9:17, 31; Ps. 85:13; Joel 2:13; and John 4:2).</a:t>
            </a:r>
            <a:endParaRPr lang="en-US" b="1" i="1" u="sng" dirty="0">
              <a:solidFill>
                <a:srgbClr val="FFFF00"/>
              </a:solidFill>
              <a:effectLst>
                <a:glow rad="3302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74638"/>
            <a:ext cx="8229600" cy="4710112"/>
          </a:xfrm>
        </p:spPr>
        <p:txBody>
          <a:bodyPr rtlCol="0">
            <a:noAutofit/>
          </a:bodyPr>
          <a:lstStyle/>
          <a:p>
            <a:pPr eaLnBrk="1" fontAlgn="auto" hangingPunct="1">
              <a:spcAft>
                <a:spcPts val="0"/>
              </a:spcAft>
              <a:defRPr/>
            </a:pPr>
            <a:r>
              <a:rPr lang="en-US"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"So [Jonah] complained to the Lord about it: "</a:t>
            </a:r>
            <a:r>
              <a:rPr lang="en-US" sz="3200" b="1" i="1" dirty="0" err="1">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Didn</a:t>
            </a:r>
            <a:r>
              <a:rPr lang="fr-FR"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a:t>
            </a:r>
            <a:r>
              <a:rPr lang="en-US"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t I say before I left home that you would do this, Lord? That is why I ran away to </a:t>
            </a:r>
            <a:r>
              <a:rPr lang="en-US" sz="3200" b="1" i="1" dirty="0" err="1">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Tarshish</a:t>
            </a:r>
            <a:r>
              <a:rPr lang="en-US"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 I knew that you are a </a:t>
            </a:r>
            <a:r>
              <a:rPr lang="en-US" sz="3200" b="1" i="1" dirty="0">
                <a:solidFill>
                  <a:srgbClr val="FFFF00"/>
                </a:solidFill>
                <a:effectLst>
                  <a:glow rad="330200">
                    <a:schemeClr val="tx1">
                      <a:alpha val="75000"/>
                    </a:schemeClr>
                  </a:glow>
                  <a:outerShdw blurRad="50800" dist="38100" dir="10800000" algn="r" rotWithShape="0">
                    <a:prstClr val="black">
                      <a:alpha val="40000"/>
                    </a:prstClr>
                  </a:outerShdw>
                </a:effectLst>
                <a:ea typeface="+mj-ea"/>
                <a:cs typeface="+mj-cs"/>
              </a:rPr>
              <a:t>merciful and compassionate </a:t>
            </a:r>
            <a:r>
              <a:rPr lang="en-US"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God, slow to get angry and filled with unfailing love. You are eager to turn back from destroying people</a:t>
            </a:r>
            <a:r>
              <a:rPr lang="fr-FR"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a:t>
            </a:r>
            <a:r>
              <a:rPr lang="en-US" sz="3200"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 (Jonah 4:2 NLT).</a:t>
            </a:r>
            <a:endParaRPr lang="en-US" sz="3200" b="1" i="1" u="sng" dirty="0">
              <a:solidFill>
                <a:srgbClr val="FFFF00"/>
              </a:solidFill>
              <a:effectLst>
                <a:glow rad="3302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2650306"/>
          </a:xfrm>
        </p:spPr>
        <p:txBody>
          <a:bodyPr rtlCol="0">
            <a:normAutofit/>
          </a:bodyPr>
          <a:lstStyle/>
          <a:p>
            <a:pPr eaLnBrk="1" fontAlgn="auto" hangingPunct="1">
              <a:spcAft>
                <a:spcPts val="0"/>
              </a:spcAft>
              <a:defRPr/>
            </a:pPr>
            <a: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t>Without compassion, </a:t>
            </a:r>
            <a:b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br>
            <a: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t>we cannot feel for others.</a:t>
            </a:r>
          </a:p>
        </p:txBody>
      </p:sp>
    </p:spTree>
    <p:extLst>
      <p:ext uri="{BB962C8B-B14F-4D97-AF65-F5344CB8AC3E}">
        <p14:creationId xmlns:p14="http://schemas.microsoft.com/office/powerpoint/2010/main" val="86601518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forgiveness</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(3:13)</a:t>
            </a:r>
            <a:endPar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panose="020B0604020202020204" pitchFamily="34" charset="0"/>
                <a:ea typeface="ＭＳ Ｐゴシック" charset="0"/>
                <a:cs typeface="Arial" panose="020B0604020202020204" pitchFamily="34" charset="0"/>
              </a:rPr>
              <a:t>WHAT TO EMBRACE</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DEITY</a:t>
            </a:r>
            <a:endParaRPr kumimoji="0" lang="en-US" sz="24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HOLINESS</a:t>
            </a:r>
          </a:p>
        </p:txBody>
      </p:sp>
      <p:sp>
        <p:nvSpPr>
          <p:cNvPr id="2" name="Notched Right Arrow 1"/>
          <p:cNvSpPr/>
          <p:nvPr/>
        </p:nvSpPr>
        <p:spPr bwMode="auto">
          <a:xfrm>
            <a:off x="3059832" y="2616282"/>
            <a:ext cx="2745775" cy="153279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100" normalizeH="0" baseline="0" noProof="0" dirty="0">
                <a:ln>
                  <a:noFill/>
                </a:ln>
                <a:solidFill>
                  <a:srgbClr val="000090"/>
                </a:solidFill>
                <a:effectLst/>
                <a:uLnTx/>
                <a:uFillTx/>
                <a:latin typeface="Arial" panose="020B0604020202020204" pitchFamily="34" charset="0"/>
                <a:cs typeface="Arial" panose="020B0604020202020204" pitchFamily="34" charset="0"/>
              </a:rPr>
              <a:t>TO</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998C55BD-EDDA-CD4E-99E0-730D1E472A35}"/>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b="1" kern="0" dirty="0">
                <a:effectLst>
                  <a:glow rad="127000">
                    <a:schemeClr val="tx1"/>
                  </a:glow>
                </a:effectLst>
                <a:latin typeface="Arial" panose="020B0604020202020204" pitchFamily="34" charset="0"/>
                <a:ea typeface="ＭＳ Ｐゴシック" charset="0"/>
                <a:cs typeface="Arial" panose="020B0604020202020204" pitchFamily="34" charset="0"/>
              </a:rPr>
              <a:t>Colossians</a:t>
            </a:r>
          </a:p>
        </p:txBody>
      </p:sp>
    </p:spTree>
    <p:extLst>
      <p:ext uri="{BB962C8B-B14F-4D97-AF65-F5344CB8AC3E}">
        <p14:creationId xmlns:p14="http://schemas.microsoft.com/office/powerpoint/2010/main" val="59126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2"/>
          </a:xfrm>
        </p:spPr>
        <p:txBody>
          <a:bodyPr rtlCol="0">
            <a:normAutofit/>
          </a:bodyPr>
          <a:lstStyle/>
          <a:p>
            <a:pPr eaLnBrk="1" fontAlgn="auto" hangingPunct="1">
              <a:spcAft>
                <a:spcPts val="0"/>
              </a:spcAft>
              <a:defRPr/>
            </a:pP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"Forgiveness is not giving someone what they deserve but what they need"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Anonymous </a:t>
            </a:r>
            <a:b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weak can never forgive.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Forgiveness is the attribute of the strong”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Gandhi</a:t>
            </a:r>
            <a:endParaRPr lang="en-US" sz="3200"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938"/>
            <a:ext cx="6235700" cy="573088"/>
          </a:xfrm>
          <a:solidFill>
            <a:schemeClr val="tx1"/>
          </a:solidFill>
        </p:spPr>
        <p:txBody>
          <a:bodyPr rtlCol="0">
            <a:normAutofit fontScale="90000"/>
          </a:bodyPr>
          <a:lstStyle/>
          <a:p>
            <a:pPr eaLnBrk="1" fontAlgn="auto" hangingPunct="1">
              <a:spcAft>
                <a:spcPts val="0"/>
              </a:spcAft>
              <a:defRPr/>
            </a:pPr>
            <a:r>
              <a:rPr lang="en-US" sz="3600" dirty="0">
                <a:solidFill>
                  <a:srgbClr val="FFFFFF"/>
                </a:solidFill>
                <a:ea typeface="+mj-ea"/>
                <a:cs typeface="+mj-cs"/>
              </a:rPr>
              <a:t>Graham &amp; Gladys </a:t>
            </a:r>
            <a:r>
              <a:rPr lang="en-US" sz="3600" dirty="0" err="1">
                <a:solidFill>
                  <a:srgbClr val="FFFFFF"/>
                </a:solidFill>
                <a:ea typeface="+mj-ea"/>
                <a:cs typeface="+mj-cs"/>
              </a:rPr>
              <a:t>Staines</a:t>
            </a:r>
            <a:endParaRPr lang="en-US" sz="3600" dirty="0">
              <a:solidFill>
                <a:srgbClr val="FFFFFF"/>
              </a:solidFill>
              <a:ea typeface="+mj-ea"/>
              <a:cs typeface="+mj-cs"/>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p:txBody>
          <a:bodyPr/>
          <a:lstStyle/>
          <a:p>
            <a:pPr eaLnBrk="1" hangingPunct="1"/>
            <a:r>
              <a:rPr lang="en-US">
                <a:latin typeface="Arial" charset="0"/>
              </a:rPr>
              <a:t>3:13</a:t>
            </a:r>
          </a:p>
        </p:txBody>
      </p:sp>
      <p:pic>
        <p:nvPicPr>
          <p:cNvPr id="35430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144016" y="2649538"/>
            <a:ext cx="8964488" cy="3986212"/>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"Make allowance for each other</a:t>
            </a:r>
            <a:r>
              <a:rPr lang="fr-FR"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a:t>
            </a: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s faults, and forgive anyone who offends you. Remember, the Lord forgave you, so you must forgive others" </a:t>
            </a:r>
            <a:b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b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(Col. 3:13 NLT)</a:t>
            </a:r>
            <a:endParaRPr lang="en-US" sz="3600" b="1" u="sng" dirty="0">
              <a:solidFill>
                <a:srgbClr val="FFFF00"/>
              </a:solidFill>
              <a:effectLst>
                <a:glow rad="101600">
                  <a:prstClr val="black">
                    <a:alpha val="75000"/>
                  </a:prstClr>
                </a:glow>
                <a:outerShdw blurRad="50800" dist="38100" dir="10800000" algn="r" rotWithShape="0">
                  <a:prstClr val="black">
                    <a:alpha val="40000"/>
                  </a:prstClr>
                </a:outerShdw>
              </a:effectLst>
              <a:latin typeface="Aria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love</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(3:14)</a:t>
            </a:r>
            <a:endPar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 but I cannot…</a:t>
            </a:r>
            <a:endParaRPr lang="en-US"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3656013"/>
            <a:ext cx="9144000" cy="3201987"/>
          </a:xfrm>
        </p:spPr>
        <p:txBody>
          <a:bodyPr rtlCol="0">
            <a:normAutofit/>
          </a:bodyPr>
          <a:lstStyle/>
          <a:p>
            <a:pPr eaLnBrk="1" fontAlgn="auto" hangingPunct="1">
              <a:spcAft>
                <a:spcPts val="0"/>
              </a:spcAft>
              <a:defRPr/>
            </a:pPr>
            <a:r>
              <a:rPr lang="en-US" b="1" i="1" dirty="0">
                <a:solidFill>
                  <a:srgbClr val="FFFFFF"/>
                </a:solidFill>
                <a:effectLst>
                  <a:glow rad="330200">
                    <a:schemeClr val="tx1">
                      <a:alpha val="75000"/>
                    </a:schemeClr>
                  </a:glow>
                  <a:outerShdw blurRad="50800" dist="38100" dir="10800000" algn="r" rotWithShape="0">
                    <a:prstClr val="black">
                      <a:alpha val="40000"/>
                    </a:prstClr>
                  </a:outerShdw>
                </a:effectLst>
                <a:ea typeface="+mj-ea"/>
                <a:cs typeface="+mj-cs"/>
              </a:rPr>
              <a:t>Without love, our forgiveness is incomplete; without love our compassion is a hidden lamp. Love binds all!</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4995862"/>
          </a:xfrm>
        </p:spPr>
        <p:txBody>
          <a:bodyPr rtlCol="0">
            <a:normAutofit/>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I. Put off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old </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clothes</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II. Put on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grace</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of Christ</a:t>
            </a:r>
            <a:endPar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Anger?</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Hatred?</a:t>
            </a: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Painful Past?</a:t>
            </a: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Jealousy?</a:t>
            </a: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Greed?</a:t>
            </a: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5" y="1344613"/>
            <a:ext cx="4948238"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Broken</a:t>
            </a:r>
          </a:p>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Relationship?</a:t>
            </a:r>
          </a:p>
        </p:txBody>
      </p:sp>
      <p:sp>
        <p:nvSpPr>
          <p:cNvPr id="13" name="Title 1"/>
          <p:cNvSpPr txBox="1">
            <a:spLocks/>
          </p:cNvSpPr>
          <p:nvPr/>
        </p:nvSpPr>
        <p:spPr>
          <a:xfrm>
            <a:off x="2511425" y="3995738"/>
            <a:ext cx="3155950" cy="120015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600" b="1" dirty="0">
                <a:solidFill>
                  <a:srgbClr val="FFFFFF"/>
                </a:solidFill>
                <a:effectLst>
                  <a:glow rad="101600">
                    <a:prstClr val="black">
                      <a:alpha val="75000"/>
                    </a:prstClr>
                  </a:glow>
                  <a:outerShdw blurRad="50800" dist="38100" dir="10800000" algn="r" rotWithShape="0">
                    <a:prstClr val="black">
                      <a:alpha val="40000"/>
                    </a:prstClr>
                  </a:outerShdw>
                </a:effectLst>
                <a:latin typeface="Arial"/>
              </a:rPr>
              <a:t>Thoughts of Disdain?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P spid="13" grpId="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659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6595"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4875" y="0"/>
            <a:ext cx="4429125" cy="322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064000"/>
            <a:ext cx="4029075" cy="2760663"/>
          </a:xfrm>
        </p:spPr>
        <p:txBody>
          <a:bodyPr rtlCol="0">
            <a:normAutofit/>
          </a:bodyPr>
          <a:lstStyle/>
          <a:p>
            <a:pPr eaLnBrk="1" fontAlgn="auto" hangingPunct="1">
              <a:spcAft>
                <a:spcPts val="0"/>
              </a:spcAft>
              <a:defRPr/>
            </a:pPr>
            <a:r>
              <a:rPr lang="en-US" sz="48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Doubts</a:t>
            </a:r>
          </a:p>
        </p:txBody>
      </p:sp>
      <p:pic>
        <p:nvPicPr>
          <p:cNvPr id="366597"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4875" y="3222625"/>
            <a:ext cx="4429125" cy="360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ctrTitle"/>
          </p:nvPr>
        </p:nvSpPr>
        <p:spPr>
          <a:xfrm>
            <a:off x="0" y="2014538"/>
            <a:ext cx="4714875" cy="2205037"/>
          </a:xfrm>
        </p:spPr>
        <p:txBody>
          <a:bodyPr/>
          <a:lstStyle/>
          <a:p>
            <a:pPr eaLnBrk="1" hangingPunct="1"/>
            <a:r>
              <a:rPr lang="en-US">
                <a:latin typeface="Arial" charset="0"/>
              </a:rPr>
              <a:t>Trust in Christ</a:t>
            </a:r>
          </a:p>
        </p:txBody>
      </p:sp>
      <p:pic>
        <p:nvPicPr>
          <p:cNvPr id="36864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4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14875" y="0"/>
            <a:ext cx="4429125" cy="322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44"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4875" y="3222625"/>
            <a:ext cx="4429125" cy="360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45"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3338"/>
            <a:ext cx="484822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749800" y="0"/>
            <a:ext cx="4394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7384"/>
            <a:ext cx="9144000" cy="1023543"/>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the Letter</a:t>
            </a: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Protect yourself from false teaching by embracing both Christ’s </a:t>
            </a:r>
            <a:r>
              <a:rPr kumimoji="0" lang="en-SG"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deity</a:t>
            </a: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 holy life.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C617C4F2-B793-894B-BA04-2BD9D17D2656}"/>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b="1" kern="0" dirty="0">
                <a:effectLst>
                  <a:glow rad="127000">
                    <a:schemeClr val="tx1"/>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180971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66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064000"/>
            <a:ext cx="7772400" cy="2760663"/>
          </a:xfrm>
        </p:spPr>
        <p:txBody>
          <a:bodyPr rtlCol="0">
            <a:norm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God has given us the grace for a new beginning. Do not let your old habits hinder you from living as one whose life is in Christ.</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730250"/>
            <a:ext cx="9185275"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8632" y="2124139"/>
            <a:ext cx="3428504" cy="440120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2800" b="1" dirty="0">
                <a:solidFill>
                  <a:srgbClr val="FFFFFF"/>
                </a:solidFill>
                <a:effectLst>
                  <a:glow rad="101600">
                    <a:schemeClr val="tx1">
                      <a:alpha val="99000"/>
                    </a:schemeClr>
                  </a:glow>
                </a:effectLst>
                <a:latin typeface="Arial" charset="0"/>
                <a:cs typeface="Times New Roman" charset="0"/>
              </a:rPr>
              <a:t>"Wives, submit to your husbands, as is fitting for those who belong to the Lord. </a:t>
            </a:r>
          </a:p>
          <a:p>
            <a:pPr algn="ctr">
              <a:defRPr/>
            </a:pPr>
            <a:r>
              <a:rPr lang="en-GB" sz="2800" b="1" baseline="30000" dirty="0">
                <a:solidFill>
                  <a:srgbClr val="FFFFFF"/>
                </a:solidFill>
                <a:effectLst>
                  <a:glow rad="101600">
                    <a:schemeClr val="tx1">
                      <a:alpha val="99000"/>
                    </a:schemeClr>
                  </a:glow>
                </a:effectLst>
                <a:latin typeface="Arial" charset="0"/>
                <a:cs typeface="Times New Roman" charset="0"/>
              </a:rPr>
              <a:t>18</a:t>
            </a:r>
            <a:r>
              <a:rPr lang="en-GB" sz="2800" b="1" dirty="0">
                <a:solidFill>
                  <a:srgbClr val="FFFFFF"/>
                </a:solidFill>
                <a:effectLst>
                  <a:glow rad="101600">
                    <a:schemeClr val="tx1">
                      <a:alpha val="99000"/>
                    </a:schemeClr>
                  </a:glow>
                </a:effectLst>
                <a:latin typeface="Arial" charset="0"/>
                <a:cs typeface="Times New Roman" charset="0"/>
              </a:rPr>
              <a:t>Husbands, love your wives and never treat them harshly” </a:t>
            </a:r>
            <a:br>
              <a:rPr lang="en-GB" sz="2800" b="1" dirty="0">
                <a:solidFill>
                  <a:srgbClr val="FFFFFF"/>
                </a:solidFill>
                <a:effectLst>
                  <a:glow rad="101600">
                    <a:schemeClr val="tx1">
                      <a:alpha val="99000"/>
                    </a:schemeClr>
                  </a:glow>
                </a:effectLst>
                <a:latin typeface="Arial" charset="0"/>
                <a:cs typeface="Times New Roman" charset="0"/>
              </a:rPr>
            </a:br>
            <a:r>
              <a:rPr lang="en-GB" sz="2800" b="1" dirty="0">
                <a:solidFill>
                  <a:srgbClr val="FFFFFF"/>
                </a:solidFill>
                <a:effectLst>
                  <a:glow rad="101600">
                    <a:schemeClr val="tx1">
                      <a:alpha val="99000"/>
                    </a:schemeClr>
                  </a:glow>
                </a:effectLst>
                <a:latin typeface="Arial" charset="0"/>
                <a:cs typeface="Times New Roman" charset="0"/>
              </a:rPr>
              <a:t>(Col. 3:18-19 </a:t>
            </a:r>
            <a:r>
              <a:rPr lang="en-GB" b="1" dirty="0">
                <a:solidFill>
                  <a:srgbClr val="FFFFFF"/>
                </a:solidFill>
                <a:effectLst>
                  <a:glow rad="101600">
                    <a:schemeClr val="tx1">
                      <a:alpha val="99000"/>
                    </a:schemeClr>
                  </a:glow>
                </a:effectLst>
                <a:latin typeface="Arial" charset="0"/>
                <a:cs typeface="Times New Roman" charset="0"/>
              </a:rPr>
              <a:t>NLT</a:t>
            </a:r>
            <a:r>
              <a:rPr lang="en-GB" sz="2800" b="1" dirty="0">
                <a:solidFill>
                  <a:srgbClr val="FFFFFF"/>
                </a:solidFill>
                <a:effectLst>
                  <a:glow rad="101600">
                    <a:schemeClr val="tx1">
                      <a:alpha val="99000"/>
                    </a:schemeClr>
                  </a:glow>
                </a:effectLst>
                <a:latin typeface="Arial" charset="0"/>
                <a:cs typeface="Times New Roman" charset="0"/>
              </a:rPr>
              <a:t>)</a:t>
            </a:r>
            <a:endParaRPr lang="en-US" sz="2800" b="1" dirty="0">
              <a:solidFill>
                <a:srgbClr val="FFFFFF"/>
              </a:solidFill>
              <a:effectLst>
                <a:glow rad="101600">
                  <a:schemeClr val="tx1">
                    <a:alpha val="99000"/>
                  </a:schemeClr>
                </a:glow>
              </a:effectLst>
              <a:latin typeface="Arial" charset="0"/>
            </a:endParaRPr>
          </a:p>
        </p:txBody>
      </p:sp>
      <p:sp>
        <p:nvSpPr>
          <p:cNvPr id="372740" name="Rectangle 2"/>
          <p:cNvSpPr>
            <a:spLocks noGrp="1" noChangeArrowheads="1"/>
          </p:cNvSpPr>
          <p:nvPr>
            <p:ph type="title"/>
          </p:nvPr>
        </p:nvSpPr>
        <p:spPr>
          <a:xfrm>
            <a:off x="-20638" y="0"/>
            <a:ext cx="9164638" cy="765175"/>
          </a:xfrm>
        </p:spPr>
        <p:txBody>
          <a:bodyPr/>
          <a:lstStyle/>
          <a:p>
            <a:r>
              <a:rPr lang="en-GB" sz="3200" b="1">
                <a:solidFill>
                  <a:schemeClr val="bg1"/>
                </a:solidFill>
                <a:latin typeface="Arial" charset="0"/>
                <a:ea typeface="ＭＳ Ｐゴシック" charset="0"/>
                <a:cs typeface="ＭＳ Ｐゴシック" charset="0"/>
              </a:rPr>
              <a:t>What if we followed Colossians 3:18-19?</a:t>
            </a:r>
            <a:endParaRPr lang="en-US" b="1">
              <a:solidFill>
                <a:schemeClr val="bg1"/>
              </a:solidFill>
              <a:latin typeface="Arial" charset="0"/>
              <a:ea typeface="ＭＳ Ｐゴシック" charset="0"/>
              <a:cs typeface="ＭＳ Ｐゴシック"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794E0-721D-BD49-82AD-6C5AD0510F15}"/>
              </a:ext>
            </a:extLst>
          </p:cNvPr>
          <p:cNvSpPr>
            <a:spLocks noGrp="1"/>
          </p:cNvSpPr>
          <p:nvPr>
            <p:ph type="title"/>
          </p:nvPr>
        </p:nvSpPr>
        <p:spPr>
          <a:xfrm>
            <a:off x="380785" y="332656"/>
            <a:ext cx="7543800" cy="1371600"/>
          </a:xfrm>
        </p:spPr>
        <p:txBody>
          <a:bodyPr>
            <a:normAutofit/>
          </a:bodyPr>
          <a:lstStyle/>
          <a:p>
            <a:r>
              <a:rPr lang="en-US" b="1" dirty="0">
                <a:latin typeface="Arial" panose="020B0604020202020204" pitchFamily="34" charset="0"/>
                <a:cs typeface="Arial" panose="020B0604020202020204" pitchFamily="34" charset="0"/>
              </a:rPr>
              <a:t>How Are We To Obey?</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Col 3:22</a:t>
            </a:r>
          </a:p>
        </p:txBody>
      </p:sp>
      <p:sp>
        <p:nvSpPr>
          <p:cNvPr id="5" name="Content Placeholder 4">
            <a:extLst>
              <a:ext uri="{FF2B5EF4-FFF2-40B4-BE49-F238E27FC236}">
                <a16:creationId xmlns:a16="http://schemas.microsoft.com/office/drawing/2014/main" id="{69AD15D8-9145-5144-B3F1-3DDA4FCABE2B}"/>
              </a:ext>
            </a:extLst>
          </p:cNvPr>
          <p:cNvSpPr>
            <a:spLocks noGrp="1"/>
          </p:cNvSpPr>
          <p:nvPr>
            <p:ph idx="1"/>
          </p:nvPr>
        </p:nvSpPr>
        <p:spPr>
          <a:xfrm>
            <a:off x="380785" y="2103120"/>
            <a:ext cx="7963115" cy="3931920"/>
          </a:xfrm>
        </p:spPr>
        <p:txBody>
          <a:bodyPr>
            <a:normAutofit fontScale="92500" lnSpcReduction="10000"/>
          </a:bodyPr>
          <a:lstStyle/>
          <a:p>
            <a:r>
              <a:rPr lang="en-US" sz="2000" b="1" dirty="0">
                <a:latin typeface="Arial" panose="020B0604020202020204" pitchFamily="34" charset="0"/>
                <a:cs typeface="Arial" panose="020B0604020202020204" pitchFamily="34" charset="0"/>
              </a:rPr>
              <a:t>Obey your authorities in everything (3:22a).</a:t>
            </a:r>
          </a:p>
          <a:p>
            <a:r>
              <a:rPr lang="en-US" sz="2000" b="1" dirty="0">
                <a:latin typeface="Arial" panose="020B0604020202020204" pitchFamily="34" charset="0"/>
                <a:cs typeface="Arial" panose="020B0604020202020204" pitchFamily="34" charset="0"/>
              </a:rPr>
              <a:t>Do not deceive your authorities (3:22b).</a:t>
            </a:r>
          </a:p>
          <a:p>
            <a:r>
              <a:rPr lang="en-US" sz="2000" b="1" dirty="0">
                <a:latin typeface="Arial" panose="020B0604020202020204" pitchFamily="34" charset="0"/>
                <a:cs typeface="Arial" panose="020B0604020202020204" pitchFamily="34" charset="0"/>
              </a:rPr>
              <a:t>Obey your authorities sincerely (3:22c).</a:t>
            </a:r>
          </a:p>
          <a:p>
            <a:pPr lvl="0"/>
            <a:r>
              <a:rPr lang="en-US" sz="2000" b="1" dirty="0">
                <a:latin typeface="Arial" panose="020B0604020202020204" pitchFamily="34" charset="0"/>
                <a:cs typeface="Arial" panose="020B0604020202020204" pitchFamily="34" charset="0"/>
              </a:rPr>
              <a:t>Make your motive to honor God (3:22d).</a:t>
            </a:r>
          </a:p>
          <a:p>
            <a:pPr lvl="0"/>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EXHORTATION</a:t>
            </a:r>
          </a:p>
          <a:p>
            <a:pPr lvl="0"/>
            <a:r>
              <a:rPr lang="en-US" sz="2000" b="1" dirty="0">
                <a:latin typeface="Arial" panose="020B0604020202020204" pitchFamily="34" charset="0"/>
                <a:cs typeface="Arial" panose="020B0604020202020204" pitchFamily="34" charset="0"/>
              </a:rPr>
              <a:t>Reflect on which areas you need to work on the most. </a:t>
            </a:r>
          </a:p>
          <a:p>
            <a:pPr lvl="1"/>
            <a:r>
              <a:rPr lang="en-US" sz="2000" b="1" dirty="0">
                <a:latin typeface="Arial" panose="020B0604020202020204" pitchFamily="34" charset="0"/>
                <a:cs typeface="Arial" panose="020B0604020202020204" pitchFamily="34" charset="0"/>
              </a:rPr>
              <a:t>Do you need to learn to fully obey? </a:t>
            </a:r>
          </a:p>
          <a:p>
            <a:pPr lvl="1"/>
            <a:r>
              <a:rPr lang="en-US" sz="2000" b="1" dirty="0">
                <a:latin typeface="Arial" panose="020B0604020202020204" pitchFamily="34" charset="0"/>
                <a:cs typeface="Arial" panose="020B0604020202020204" pitchFamily="34" charset="0"/>
              </a:rPr>
              <a:t>Do you need to check your heart to see what your attitude is when you obey?</a:t>
            </a:r>
            <a:r>
              <a:rPr lang="en-US" sz="2000" b="1" dirty="0">
                <a:effectLst/>
                <a:latin typeface="Arial" panose="020B0604020202020204" pitchFamily="34" charset="0"/>
                <a:cs typeface="Arial" panose="020B0604020202020204" pitchFamily="34" charset="0"/>
              </a:rPr>
              <a:t> </a:t>
            </a:r>
          </a:p>
          <a:p>
            <a:pPr lvl="1"/>
            <a:r>
              <a:rPr lang="en-US" sz="2000" b="1" dirty="0">
                <a:latin typeface="Arial" panose="020B0604020202020204" pitchFamily="34" charset="0"/>
                <a:cs typeface="Arial" panose="020B0604020202020204" pitchFamily="34" charset="0"/>
              </a:rPr>
              <a:t>Do you need to examine who is truly the object of your obedience?</a:t>
            </a:r>
            <a:r>
              <a:rPr lang="en-US" sz="2000" b="1" dirty="0">
                <a:effectLst/>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AD68A12-AFE4-EC48-AD35-463C8AB26B57}"/>
              </a:ext>
            </a:extLst>
          </p:cNvPr>
          <p:cNvPicPr>
            <a:picLocks noChangeAspect="1"/>
          </p:cNvPicPr>
          <p:nvPr/>
        </p:nvPicPr>
        <p:blipFill>
          <a:blip r:embed="rId2"/>
          <a:stretch>
            <a:fillRect/>
          </a:stretch>
        </p:blipFill>
        <p:spPr>
          <a:xfrm>
            <a:off x="5707291" y="2060848"/>
            <a:ext cx="3257197" cy="1471625"/>
          </a:xfrm>
          <a:prstGeom prst="rect">
            <a:avLst/>
          </a:prstGeom>
        </p:spPr>
      </p:pic>
      <p:sp>
        <p:nvSpPr>
          <p:cNvPr id="6" name="Content Placeholder 4">
            <a:extLst>
              <a:ext uri="{FF2B5EF4-FFF2-40B4-BE49-F238E27FC236}">
                <a16:creationId xmlns:a16="http://schemas.microsoft.com/office/drawing/2014/main" id="{0674FEF7-AC76-AC49-83C3-7E1498D0A27F}"/>
              </a:ext>
            </a:extLst>
          </p:cNvPr>
          <p:cNvSpPr txBox="1">
            <a:spLocks/>
          </p:cNvSpPr>
          <p:nvPr/>
        </p:nvSpPr>
        <p:spPr>
          <a:xfrm>
            <a:off x="4572000" y="6269153"/>
            <a:ext cx="4248472" cy="329502"/>
          </a:xfrm>
          <a:prstGeom prst="rect">
            <a:avLst/>
          </a:prstGeom>
        </p:spPr>
        <p:txBody>
          <a:bodyPr vert="horz" lIns="91440" tIns="45720" rIns="91440" bIns="45720" rtlCol="0">
            <a:normAutofit lnSpcReduction="10000"/>
          </a:bodyPr>
          <a:lst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a:lstStyle>
          <a:p>
            <a:pPr algn="r" fontAlgn="auto"/>
            <a:r>
              <a:rPr lang="en-US" sz="1600" b="1" dirty="0">
                <a:latin typeface="Arial" panose="020B0604020202020204" pitchFamily="34" charset="0"/>
                <a:cs typeface="Arial" panose="020B0604020202020204" pitchFamily="34" charset="0"/>
              </a:rPr>
              <a:t>Maria Kristina Garcia, SBC 2021</a:t>
            </a:r>
          </a:p>
        </p:txBody>
      </p:sp>
    </p:spTree>
    <p:extLst>
      <p:ext uri="{BB962C8B-B14F-4D97-AF65-F5344CB8AC3E}">
        <p14:creationId xmlns:p14="http://schemas.microsoft.com/office/powerpoint/2010/main" val="106031765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4785" name="Text Box 6"/>
          <p:cNvSpPr txBox="1">
            <a:spLocks noChangeArrowheads="1"/>
          </p:cNvSpPr>
          <p:nvPr/>
        </p:nvSpPr>
        <p:spPr bwMode="auto">
          <a:xfrm>
            <a:off x="8305800"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189</a:t>
            </a:r>
          </a:p>
        </p:txBody>
      </p:sp>
      <p:sp>
        <p:nvSpPr>
          <p:cNvPr id="21512" name="Text Box 8"/>
          <p:cNvSpPr txBox="1">
            <a:spLocks noChangeArrowheads="1"/>
          </p:cNvSpPr>
          <p:nvPr/>
        </p:nvSpPr>
        <p:spPr bwMode="auto">
          <a:xfrm rot="20400000">
            <a:off x="-209017" y="1600418"/>
            <a:ext cx="5618099" cy="1569660"/>
          </a:xfrm>
          <a:prstGeom prst="rect">
            <a:avLst/>
          </a:prstGeom>
          <a:gradFill rotWithShape="1">
            <a:gsLst>
              <a:gs pos="0">
                <a:schemeClr val="hlink"/>
              </a:gs>
              <a:gs pos="100000">
                <a:schemeClr val="hlink">
                  <a:gamma/>
                  <a:shade val="11373"/>
                  <a:invGamma/>
                </a:schemeClr>
              </a:gs>
            </a:gsLst>
            <a:lin ang="5400000" scaled="1"/>
          </a:gradFill>
          <a:ln w="9525">
            <a:solidFill>
              <a:schemeClr val="tx1"/>
            </a:solidFill>
            <a:miter lim="800000"/>
            <a:headEnd/>
            <a:tailEnd/>
          </a:ln>
          <a:effectLst/>
        </p:spPr>
        <p:txBody>
          <a:bodyPr wrap="square">
            <a:spAutoFit/>
          </a:bodyPr>
          <a:lstStyle/>
          <a:p>
            <a:pPr algn="ctr">
              <a:defRPr/>
            </a:pPr>
            <a:r>
              <a:rPr lang="en-US" altLang="zh-CN" sz="3200" b="1" dirty="0">
                <a:solidFill>
                  <a:srgbClr val="FFFFFF"/>
                </a:solidFill>
                <a:latin typeface="Arial" pitchFamily="-111" charset="0"/>
                <a:ea typeface="SimSun" pitchFamily="2" charset="-122"/>
                <a:cs typeface="SimSun" pitchFamily="2" charset="-122"/>
              </a:rPr>
              <a:t>Colossians uses a number of terms found nowhere else in the New Testament. </a:t>
            </a:r>
          </a:p>
        </p:txBody>
      </p:sp>
      <p:sp>
        <p:nvSpPr>
          <p:cNvPr id="21513" name="Text Box 9"/>
          <p:cNvSpPr txBox="1">
            <a:spLocks noChangeArrowheads="1"/>
          </p:cNvSpPr>
          <p:nvPr/>
        </p:nvSpPr>
        <p:spPr bwMode="auto">
          <a:xfrm rot="1200000">
            <a:off x="3825957" y="3052446"/>
            <a:ext cx="5391703" cy="2062103"/>
          </a:xfrm>
          <a:prstGeom prst="rect">
            <a:avLst/>
          </a:prstGeom>
          <a:solidFill>
            <a:schemeClr val="accent3"/>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latin typeface="Arial" charset="0"/>
                <a:ea typeface="SimSun" charset="0"/>
                <a:cs typeface="SimSun" charset="0"/>
              </a:rPr>
              <a:t>Paul uses no Old Testament references in his epistle to the Colossians. </a:t>
            </a:r>
            <a:endParaRPr lang="en-US" sz="3200" b="1" dirty="0">
              <a:latin typeface="Arial" charset="0"/>
              <a:ea typeface="SimSun" charset="0"/>
              <a:cs typeface="SimSun" charset="0"/>
            </a:endParaRPr>
          </a:p>
        </p:txBody>
      </p:sp>
      <p:sp>
        <p:nvSpPr>
          <p:cNvPr id="21514" name="Text Box 10"/>
          <p:cNvSpPr txBox="1">
            <a:spLocks noChangeArrowheads="1"/>
          </p:cNvSpPr>
          <p:nvPr/>
        </p:nvSpPr>
        <p:spPr bwMode="auto">
          <a:xfrm>
            <a:off x="106924" y="4746625"/>
            <a:ext cx="5684276" cy="2062103"/>
          </a:xfrm>
          <a:prstGeom prst="rect">
            <a:avLst/>
          </a:prstGeom>
          <a:solidFill>
            <a:schemeClr val="accent2">
              <a:lumMod val="40000"/>
              <a:lumOff val="60000"/>
            </a:schemeClr>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latin typeface="Arial" charset="0"/>
                <a:ea typeface="SimSun" charset="0"/>
                <a:cs typeface="SimSun" charset="0"/>
              </a:rPr>
              <a:t>Colossians sets forth the fullest explanation of the deity of Christ of any NT writing.</a:t>
            </a:r>
            <a:endParaRPr lang="en-US" sz="3200" b="1" dirty="0">
              <a:latin typeface="Arial" charset="0"/>
              <a:ea typeface="SimSun" charset="0"/>
              <a:cs typeface="SimSun" charset="0"/>
            </a:endParaRPr>
          </a:p>
        </p:txBody>
      </p:sp>
      <p:sp>
        <p:nvSpPr>
          <p:cNvPr id="374789" name="Rectangle 11"/>
          <p:cNvSpPr>
            <a:spLocks noGrp="1" noChangeArrowheads="1"/>
          </p:cNvSpPr>
          <p:nvPr>
            <p:ph type="title" idx="4294967295"/>
          </p:nvPr>
        </p:nvSpPr>
        <p:spPr>
          <a:xfrm>
            <a:off x="3048000" y="228600"/>
            <a:ext cx="2754313"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Characteristics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additive="base">
                                        <p:cTn id="7" dur="500" fill="hold"/>
                                        <p:tgtEl>
                                          <p:spTgt spid="21512"/>
                                        </p:tgtEl>
                                        <p:attrNameLst>
                                          <p:attrName>ppt_x</p:attrName>
                                        </p:attrNameLst>
                                      </p:cBhvr>
                                      <p:tavLst>
                                        <p:tav tm="0">
                                          <p:val>
                                            <p:strVal val="0-#ppt_w/2"/>
                                          </p:val>
                                        </p:tav>
                                        <p:tav tm="100000">
                                          <p:val>
                                            <p:strVal val="#ppt_x"/>
                                          </p:val>
                                        </p:tav>
                                      </p:tavLst>
                                    </p:anim>
                                    <p:anim calcmode="lin" valueType="num">
                                      <p:cBhvr additive="base">
                                        <p:cTn id="8"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513"/>
                                        </p:tgtEl>
                                        <p:attrNameLst>
                                          <p:attrName>style.visibility</p:attrName>
                                        </p:attrNameLst>
                                      </p:cBhvr>
                                      <p:to>
                                        <p:strVal val="visible"/>
                                      </p:to>
                                    </p:set>
                                    <p:anim calcmode="lin" valueType="num">
                                      <p:cBhvr additive="base">
                                        <p:cTn id="13" dur="500" fill="hold"/>
                                        <p:tgtEl>
                                          <p:spTgt spid="21513"/>
                                        </p:tgtEl>
                                        <p:attrNameLst>
                                          <p:attrName>ppt_x</p:attrName>
                                        </p:attrNameLst>
                                      </p:cBhvr>
                                      <p:tavLst>
                                        <p:tav tm="0">
                                          <p:val>
                                            <p:strVal val="1+#ppt_w/2"/>
                                          </p:val>
                                        </p:tav>
                                        <p:tav tm="100000">
                                          <p:val>
                                            <p:strVal val="#ppt_x"/>
                                          </p:val>
                                        </p:tav>
                                      </p:tavLst>
                                    </p:anim>
                                    <p:anim calcmode="lin" valueType="num">
                                      <p:cBhvr additive="base">
                                        <p:cTn id="14"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14"/>
                                        </p:tgtEl>
                                        <p:attrNameLst>
                                          <p:attrName>style.visibility</p:attrName>
                                        </p:attrNameLst>
                                      </p:cBhvr>
                                      <p:to>
                                        <p:strVal val="visible"/>
                                      </p:to>
                                    </p:set>
                                    <p:anim calcmode="lin" valueType="num">
                                      <p:cBhvr additive="base">
                                        <p:cTn id="19" dur="500" fill="hold"/>
                                        <p:tgtEl>
                                          <p:spTgt spid="21514"/>
                                        </p:tgtEl>
                                        <p:attrNameLst>
                                          <p:attrName>ppt_x</p:attrName>
                                        </p:attrNameLst>
                                      </p:cBhvr>
                                      <p:tavLst>
                                        <p:tav tm="0">
                                          <p:val>
                                            <p:strVal val="#ppt_x"/>
                                          </p:val>
                                        </p:tav>
                                        <p:tav tm="100000">
                                          <p:val>
                                            <p:strVal val="#ppt_x"/>
                                          </p:val>
                                        </p:tav>
                                      </p:tavLst>
                                    </p:anim>
                                    <p:anim calcmode="lin" valueType="num">
                                      <p:cBhvr additive="base">
                                        <p:cTn id="20" dur="500" fill="hold"/>
                                        <p:tgtEl>
                                          <p:spTgt spid="21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autoUpdateAnimBg="0"/>
      <p:bldP spid="21513" grpId="0" animBg="1" autoUpdateAnimBg="0"/>
      <p:bldP spid="21514"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6833" name="Rectangle 198"/>
          <p:cNvSpPr>
            <a:spLocks noGrp="1" noChangeArrowheads="1"/>
          </p:cNvSpPr>
          <p:nvPr>
            <p:ph type="title" idx="4294967295"/>
          </p:nvPr>
        </p:nvSpPr>
        <p:spPr>
          <a:xfrm>
            <a:off x="1143000" y="914400"/>
            <a:ext cx="7543800" cy="1143000"/>
          </a:xfrm>
        </p:spPr>
        <p:txBody>
          <a:bodyPr/>
          <a:lstStyle/>
          <a:p>
            <a:pPr eaLnBrk="1" hangingPunct="1"/>
            <a:r>
              <a:rPr lang="en-US" b="1">
                <a:latin typeface="Times New Roman" charset="0"/>
                <a:ea typeface="ＭＳ Ｐゴシック" charset="0"/>
                <a:cs typeface="ＭＳ Ｐゴシック" charset="0"/>
              </a:rPr>
              <a:t>Ephesians &amp; Colossians</a:t>
            </a:r>
          </a:p>
        </p:txBody>
      </p:sp>
      <p:sp>
        <p:nvSpPr>
          <p:cNvPr id="376834" name="Rectangle 165"/>
          <p:cNvSpPr>
            <a:spLocks noChangeArrowheads="1"/>
          </p:cNvSpPr>
          <p:nvPr/>
        </p:nvSpPr>
        <p:spPr bwMode="auto">
          <a:xfrm>
            <a:off x="158750" y="122555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endParaRPr lang="en-US" b="1"/>
          </a:p>
        </p:txBody>
      </p:sp>
      <p:sp>
        <p:nvSpPr>
          <p:cNvPr id="376835" name="Rectangle 167"/>
          <p:cNvSpPr>
            <a:spLocks noChangeArrowheads="1"/>
          </p:cNvSpPr>
          <p:nvPr/>
        </p:nvSpPr>
        <p:spPr bwMode="auto">
          <a:xfrm>
            <a:off x="4572000" y="121920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endParaRPr lang="en-US" b="1"/>
          </a:p>
        </p:txBody>
      </p:sp>
      <p:sp>
        <p:nvSpPr>
          <p:cNvPr id="376836"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189-190</a:t>
            </a:r>
          </a:p>
        </p:txBody>
      </p:sp>
      <p:sp>
        <p:nvSpPr>
          <p:cNvPr id="376837"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Characteristics</a:t>
            </a:r>
          </a:p>
        </p:txBody>
      </p:sp>
      <p:sp>
        <p:nvSpPr>
          <p:cNvPr id="376838" name="Text Box 149"/>
          <p:cNvSpPr txBox="1">
            <a:spLocks noChangeArrowheads="1"/>
          </p:cNvSpPr>
          <p:nvPr/>
        </p:nvSpPr>
        <p:spPr bwMode="auto">
          <a:xfrm>
            <a:off x="228600" y="655861"/>
            <a:ext cx="8610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Arial" charset="0"/>
                <a:cs typeface="Times New Roman" charset="0"/>
              </a:rPr>
              <a:t>These twin epistles can be compared and contrasted in many ways: </a:t>
            </a:r>
          </a:p>
        </p:txBody>
      </p:sp>
      <p:sp>
        <p:nvSpPr>
          <p:cNvPr id="376839" name="Rectangle 150"/>
          <p:cNvSpPr>
            <a:spLocks noChangeArrowheads="1"/>
          </p:cNvSpPr>
          <p:nvPr/>
        </p:nvSpPr>
        <p:spPr bwMode="auto">
          <a:xfrm>
            <a:off x="234950" y="1225550"/>
            <a:ext cx="4260850" cy="63976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800" b="1">
                <a:solidFill>
                  <a:schemeClr val="bg1"/>
                </a:solidFill>
                <a:latin typeface="Arial Narrow" charset="0"/>
                <a:cs typeface="Times New Roman" charset="0"/>
              </a:rPr>
              <a:t>Ephesians</a:t>
            </a:r>
          </a:p>
        </p:txBody>
      </p:sp>
      <p:sp>
        <p:nvSpPr>
          <p:cNvPr id="376840" name="Rectangle 151"/>
          <p:cNvSpPr>
            <a:spLocks noChangeArrowheads="1"/>
          </p:cNvSpPr>
          <p:nvPr/>
        </p:nvSpPr>
        <p:spPr bwMode="auto">
          <a:xfrm>
            <a:off x="4648200" y="1225550"/>
            <a:ext cx="4260850" cy="63976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800" b="1">
                <a:solidFill>
                  <a:schemeClr val="bg1"/>
                </a:solidFill>
                <a:latin typeface="Arial Narrow" charset="0"/>
                <a:cs typeface="Times New Roman" charset="0"/>
              </a:rPr>
              <a:t>Colossians</a:t>
            </a:r>
          </a:p>
        </p:txBody>
      </p:sp>
      <p:grpSp>
        <p:nvGrpSpPr>
          <p:cNvPr id="376841" name="Group 170"/>
          <p:cNvGrpSpPr>
            <a:grpSpLocks/>
          </p:cNvGrpSpPr>
          <p:nvPr/>
        </p:nvGrpSpPr>
        <p:grpSpPr bwMode="auto">
          <a:xfrm>
            <a:off x="158750" y="1865313"/>
            <a:ext cx="8826500" cy="611187"/>
            <a:chOff x="0" y="413"/>
            <a:chExt cx="4976" cy="394"/>
          </a:xfrm>
        </p:grpSpPr>
        <p:sp>
          <p:nvSpPr>
            <p:cNvPr id="376879" name="Rectangle 152"/>
            <p:cNvSpPr>
              <a:spLocks noChangeArrowheads="1"/>
            </p:cNvSpPr>
            <p:nvPr/>
          </p:nvSpPr>
          <p:spPr bwMode="auto">
            <a:xfrm>
              <a:off x="43" y="413"/>
              <a:ext cx="489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800" b="1" i="1">
                  <a:latin typeface="Arial Narrow" charset="0"/>
                  <a:cs typeface="Times New Roman" charset="0"/>
                </a:rPr>
                <a:t>Similarities:</a:t>
              </a:r>
            </a:p>
          </p:txBody>
        </p:sp>
        <p:sp>
          <p:nvSpPr>
            <p:cNvPr id="376880" name="Rectangle 169"/>
            <p:cNvSpPr>
              <a:spLocks noChangeArrowheads="1"/>
            </p:cNvSpPr>
            <p:nvPr/>
          </p:nvSpPr>
          <p:spPr bwMode="auto">
            <a:xfrm>
              <a:off x="0" y="413"/>
              <a:ext cx="4976"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2" name="Group 172"/>
          <p:cNvGrpSpPr>
            <a:grpSpLocks/>
          </p:cNvGrpSpPr>
          <p:nvPr/>
        </p:nvGrpSpPr>
        <p:grpSpPr bwMode="auto">
          <a:xfrm>
            <a:off x="158750" y="2476500"/>
            <a:ext cx="4413250" cy="609600"/>
            <a:chOff x="0" y="807"/>
            <a:chExt cx="2488" cy="394"/>
          </a:xfrm>
        </p:grpSpPr>
        <p:sp>
          <p:nvSpPr>
            <p:cNvPr id="376877" name="Rectangle 153"/>
            <p:cNvSpPr>
              <a:spLocks noChangeArrowheads="1"/>
            </p:cNvSpPr>
            <p:nvPr/>
          </p:nvSpPr>
          <p:spPr bwMode="auto">
            <a:xfrm>
              <a:off x="43" y="80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Written in prison, carried by Tychicus</a:t>
              </a:r>
            </a:p>
          </p:txBody>
        </p:sp>
        <p:sp>
          <p:nvSpPr>
            <p:cNvPr id="376878" name="Rectangle 171"/>
            <p:cNvSpPr>
              <a:spLocks noChangeArrowheads="1"/>
            </p:cNvSpPr>
            <p:nvPr/>
          </p:nvSpPr>
          <p:spPr bwMode="auto">
            <a:xfrm>
              <a:off x="0" y="80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3" name="Group 174"/>
          <p:cNvGrpSpPr>
            <a:grpSpLocks/>
          </p:cNvGrpSpPr>
          <p:nvPr/>
        </p:nvGrpSpPr>
        <p:grpSpPr bwMode="auto">
          <a:xfrm>
            <a:off x="4572000" y="2476500"/>
            <a:ext cx="4413250" cy="609600"/>
            <a:chOff x="2488" y="807"/>
            <a:chExt cx="2488" cy="394"/>
          </a:xfrm>
        </p:grpSpPr>
        <p:sp>
          <p:nvSpPr>
            <p:cNvPr id="376875" name="Rectangle 154"/>
            <p:cNvSpPr>
              <a:spLocks noChangeArrowheads="1"/>
            </p:cNvSpPr>
            <p:nvPr/>
          </p:nvSpPr>
          <p:spPr bwMode="auto">
            <a:xfrm>
              <a:off x="2531" y="80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Written in prison, carried by Tychicus</a:t>
              </a:r>
            </a:p>
          </p:txBody>
        </p:sp>
        <p:sp>
          <p:nvSpPr>
            <p:cNvPr id="376876" name="Rectangle 173"/>
            <p:cNvSpPr>
              <a:spLocks noChangeArrowheads="1"/>
            </p:cNvSpPr>
            <p:nvPr/>
          </p:nvSpPr>
          <p:spPr bwMode="auto">
            <a:xfrm>
              <a:off x="2488" y="80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4" name="Group 176"/>
          <p:cNvGrpSpPr>
            <a:grpSpLocks/>
          </p:cNvGrpSpPr>
          <p:nvPr/>
        </p:nvGrpSpPr>
        <p:grpSpPr bwMode="auto">
          <a:xfrm>
            <a:off x="158750" y="3086100"/>
            <a:ext cx="4413250" cy="611188"/>
            <a:chOff x="0" y="1201"/>
            <a:chExt cx="2488" cy="394"/>
          </a:xfrm>
        </p:grpSpPr>
        <p:sp>
          <p:nvSpPr>
            <p:cNvPr id="376873" name="Rectangle 155"/>
            <p:cNvSpPr>
              <a:spLocks noChangeArrowheads="1"/>
            </p:cNvSpPr>
            <p:nvPr/>
          </p:nvSpPr>
          <p:spPr bwMode="auto">
            <a:xfrm>
              <a:off x="43" y="120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Stresses wisdom, knowledge, fullness, &amp; mystery</a:t>
              </a:r>
            </a:p>
          </p:txBody>
        </p:sp>
        <p:sp>
          <p:nvSpPr>
            <p:cNvPr id="376874" name="Rectangle 175"/>
            <p:cNvSpPr>
              <a:spLocks noChangeArrowheads="1"/>
            </p:cNvSpPr>
            <p:nvPr/>
          </p:nvSpPr>
          <p:spPr bwMode="auto">
            <a:xfrm>
              <a:off x="0" y="120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5" name="Group 178"/>
          <p:cNvGrpSpPr>
            <a:grpSpLocks/>
          </p:cNvGrpSpPr>
          <p:nvPr/>
        </p:nvGrpSpPr>
        <p:grpSpPr bwMode="auto">
          <a:xfrm>
            <a:off x="4572000" y="3086100"/>
            <a:ext cx="4413250" cy="611188"/>
            <a:chOff x="2488" y="1201"/>
            <a:chExt cx="2488" cy="394"/>
          </a:xfrm>
        </p:grpSpPr>
        <p:sp>
          <p:nvSpPr>
            <p:cNvPr id="376871" name="Rectangle 156"/>
            <p:cNvSpPr>
              <a:spLocks noChangeArrowheads="1"/>
            </p:cNvSpPr>
            <p:nvPr/>
          </p:nvSpPr>
          <p:spPr bwMode="auto">
            <a:xfrm>
              <a:off x="2531" y="120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Stresses wisdom, knowledge, fullness, &amp; mystery</a:t>
              </a:r>
            </a:p>
          </p:txBody>
        </p:sp>
        <p:sp>
          <p:nvSpPr>
            <p:cNvPr id="376872" name="Rectangle 177"/>
            <p:cNvSpPr>
              <a:spLocks noChangeArrowheads="1"/>
            </p:cNvSpPr>
            <p:nvPr/>
          </p:nvSpPr>
          <p:spPr bwMode="auto">
            <a:xfrm>
              <a:off x="2488" y="120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6" name="Group 180"/>
          <p:cNvGrpSpPr>
            <a:grpSpLocks/>
          </p:cNvGrpSpPr>
          <p:nvPr/>
        </p:nvGrpSpPr>
        <p:grpSpPr bwMode="auto">
          <a:xfrm>
            <a:off x="158750" y="3697288"/>
            <a:ext cx="4413250" cy="774700"/>
            <a:chOff x="0" y="1595"/>
            <a:chExt cx="2488" cy="500"/>
          </a:xfrm>
        </p:grpSpPr>
        <p:sp>
          <p:nvSpPr>
            <p:cNvPr id="376869" name="Rectangle 157"/>
            <p:cNvSpPr>
              <a:spLocks noChangeArrowheads="1"/>
            </p:cNvSpPr>
            <p:nvPr/>
          </p:nvSpPr>
          <p:spPr bwMode="auto">
            <a:xfrm>
              <a:off x="43" y="1595"/>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First half—position</a:t>
              </a:r>
            </a:p>
            <a:p>
              <a:pPr algn="ctr" eaLnBrk="0" hangingPunct="0"/>
              <a:r>
                <a:rPr lang="en-US" sz="2000" b="1">
                  <a:latin typeface="Arial Narrow" charset="0"/>
                  <a:cs typeface="Times New Roman" charset="0"/>
                </a:rPr>
                <a:t>Second half—practice</a:t>
              </a:r>
            </a:p>
          </p:txBody>
        </p:sp>
        <p:sp>
          <p:nvSpPr>
            <p:cNvPr id="376870" name="Rectangle 179"/>
            <p:cNvSpPr>
              <a:spLocks noChangeArrowheads="1"/>
            </p:cNvSpPr>
            <p:nvPr/>
          </p:nvSpPr>
          <p:spPr bwMode="auto">
            <a:xfrm>
              <a:off x="0" y="1595"/>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7" name="Group 182"/>
          <p:cNvGrpSpPr>
            <a:grpSpLocks/>
          </p:cNvGrpSpPr>
          <p:nvPr/>
        </p:nvGrpSpPr>
        <p:grpSpPr bwMode="auto">
          <a:xfrm>
            <a:off x="4572000" y="3697288"/>
            <a:ext cx="4413250" cy="774700"/>
            <a:chOff x="2488" y="1595"/>
            <a:chExt cx="2488" cy="500"/>
          </a:xfrm>
        </p:grpSpPr>
        <p:sp>
          <p:nvSpPr>
            <p:cNvPr id="376867" name="Rectangle 158"/>
            <p:cNvSpPr>
              <a:spLocks noChangeArrowheads="1"/>
            </p:cNvSpPr>
            <p:nvPr/>
          </p:nvSpPr>
          <p:spPr bwMode="auto">
            <a:xfrm>
              <a:off x="2531" y="1595"/>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First half—position</a:t>
              </a:r>
            </a:p>
            <a:p>
              <a:pPr algn="ctr" eaLnBrk="0" hangingPunct="0"/>
              <a:r>
                <a:rPr lang="en-US" sz="2000" b="1">
                  <a:latin typeface="Arial Narrow" charset="0"/>
                  <a:cs typeface="Times New Roman" charset="0"/>
                </a:rPr>
                <a:t>Second half—practice</a:t>
              </a:r>
            </a:p>
          </p:txBody>
        </p:sp>
        <p:sp>
          <p:nvSpPr>
            <p:cNvPr id="376868" name="Rectangle 181"/>
            <p:cNvSpPr>
              <a:spLocks noChangeArrowheads="1"/>
            </p:cNvSpPr>
            <p:nvPr/>
          </p:nvSpPr>
          <p:spPr bwMode="auto">
            <a:xfrm>
              <a:off x="2488" y="1595"/>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8" name="Group 184"/>
          <p:cNvGrpSpPr>
            <a:grpSpLocks/>
          </p:cNvGrpSpPr>
          <p:nvPr/>
        </p:nvGrpSpPr>
        <p:grpSpPr bwMode="auto">
          <a:xfrm>
            <a:off x="158750" y="4471988"/>
            <a:ext cx="4413250" cy="611187"/>
            <a:chOff x="0" y="2095"/>
            <a:chExt cx="2488" cy="394"/>
          </a:xfrm>
        </p:grpSpPr>
        <p:sp>
          <p:nvSpPr>
            <p:cNvPr id="376865" name="Rectangle 159"/>
            <p:cNvSpPr>
              <a:spLocks noChangeArrowheads="1"/>
            </p:cNvSpPr>
            <p:nvPr/>
          </p:nvSpPr>
          <p:spPr bwMode="auto">
            <a:xfrm>
              <a:off x="43" y="2095"/>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Similar passages:</a:t>
              </a:r>
            </a:p>
          </p:txBody>
        </p:sp>
        <p:sp>
          <p:nvSpPr>
            <p:cNvPr id="376866" name="Rectangle 183"/>
            <p:cNvSpPr>
              <a:spLocks noChangeArrowheads="1"/>
            </p:cNvSpPr>
            <p:nvPr/>
          </p:nvSpPr>
          <p:spPr bwMode="auto">
            <a:xfrm>
              <a:off x="0" y="2095"/>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49" name="Group 186"/>
          <p:cNvGrpSpPr>
            <a:grpSpLocks/>
          </p:cNvGrpSpPr>
          <p:nvPr/>
        </p:nvGrpSpPr>
        <p:grpSpPr bwMode="auto">
          <a:xfrm>
            <a:off x="4572000" y="4471988"/>
            <a:ext cx="4413250" cy="611187"/>
            <a:chOff x="2488" y="2095"/>
            <a:chExt cx="2488" cy="394"/>
          </a:xfrm>
        </p:grpSpPr>
        <p:sp>
          <p:nvSpPr>
            <p:cNvPr id="376863" name="Rectangle 160"/>
            <p:cNvSpPr>
              <a:spLocks noChangeArrowheads="1"/>
            </p:cNvSpPr>
            <p:nvPr/>
          </p:nvSpPr>
          <p:spPr bwMode="auto">
            <a:xfrm>
              <a:off x="2531" y="2095"/>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sz="2000" b="1">
                  <a:latin typeface="Arial Narrow" charset="0"/>
                  <a:cs typeface="Times New Roman" charset="0"/>
                </a:rPr>
                <a:t>Similar passages:</a:t>
              </a:r>
            </a:p>
          </p:txBody>
        </p:sp>
        <p:sp>
          <p:nvSpPr>
            <p:cNvPr id="376864" name="Rectangle 185"/>
            <p:cNvSpPr>
              <a:spLocks noChangeArrowheads="1"/>
            </p:cNvSpPr>
            <p:nvPr/>
          </p:nvSpPr>
          <p:spPr bwMode="auto">
            <a:xfrm>
              <a:off x="2488" y="2095"/>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50" name="Group 188"/>
          <p:cNvGrpSpPr>
            <a:grpSpLocks/>
          </p:cNvGrpSpPr>
          <p:nvPr/>
        </p:nvGrpSpPr>
        <p:grpSpPr bwMode="auto">
          <a:xfrm>
            <a:off x="158750" y="5083175"/>
            <a:ext cx="4413250" cy="712788"/>
            <a:chOff x="0" y="2489"/>
            <a:chExt cx="2488" cy="460"/>
          </a:xfrm>
        </p:grpSpPr>
        <p:sp>
          <p:nvSpPr>
            <p:cNvPr id="376861" name="Rectangle 161"/>
            <p:cNvSpPr>
              <a:spLocks noChangeArrowheads="1"/>
            </p:cNvSpPr>
            <p:nvPr/>
          </p:nvSpPr>
          <p:spPr bwMode="auto">
            <a:xfrm>
              <a:off x="43" y="2489"/>
              <a:ext cx="2402"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ja-JP" sz="2000" b="1">
                  <a:latin typeface="Arial Narrow" charset="0"/>
                  <a:cs typeface="Times New Roman" charset="0"/>
                </a:rPr>
                <a:t>"In Him we have redemption through His</a:t>
              </a:r>
            </a:p>
            <a:p>
              <a:pPr algn="ctr" eaLnBrk="0" hangingPunct="0"/>
              <a:r>
                <a:rPr lang="en-US" sz="2000" b="1">
                  <a:latin typeface="Arial Narrow" charset="0"/>
                  <a:cs typeface="Times New Roman" charset="0"/>
                </a:rPr>
                <a:t>blood, the forgiveness of sins…</a:t>
              </a:r>
              <a:r>
                <a:rPr lang="en-US" altLang="ja-JP" sz="2000" b="1">
                  <a:latin typeface="Arial Narrow" charset="0"/>
                  <a:cs typeface="Times New Roman" charset="0"/>
                </a:rPr>
                <a:t>" (1:7)</a:t>
              </a:r>
              <a:endParaRPr lang="en-US" sz="2000" b="1">
                <a:latin typeface="Arial Narrow" charset="0"/>
                <a:cs typeface="Times New Roman" charset="0"/>
              </a:endParaRPr>
            </a:p>
          </p:txBody>
        </p:sp>
        <p:sp>
          <p:nvSpPr>
            <p:cNvPr id="376862" name="Rectangle 187"/>
            <p:cNvSpPr>
              <a:spLocks noChangeArrowheads="1"/>
            </p:cNvSpPr>
            <p:nvPr/>
          </p:nvSpPr>
          <p:spPr bwMode="auto">
            <a:xfrm>
              <a:off x="0" y="2489"/>
              <a:ext cx="2488" cy="46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51" name="Group 190"/>
          <p:cNvGrpSpPr>
            <a:grpSpLocks/>
          </p:cNvGrpSpPr>
          <p:nvPr/>
        </p:nvGrpSpPr>
        <p:grpSpPr bwMode="auto">
          <a:xfrm>
            <a:off x="4572000" y="5083175"/>
            <a:ext cx="4413250" cy="712788"/>
            <a:chOff x="2488" y="2489"/>
            <a:chExt cx="2488" cy="460"/>
          </a:xfrm>
        </p:grpSpPr>
        <p:sp>
          <p:nvSpPr>
            <p:cNvPr id="376859" name="Rectangle 162"/>
            <p:cNvSpPr>
              <a:spLocks noChangeArrowheads="1"/>
            </p:cNvSpPr>
            <p:nvPr/>
          </p:nvSpPr>
          <p:spPr bwMode="auto">
            <a:xfrm>
              <a:off x="2531" y="2489"/>
              <a:ext cx="2402" cy="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ja-JP" sz="2000" b="1">
                  <a:latin typeface="Arial Narrow" charset="0"/>
                  <a:cs typeface="Times New Roman" charset="0"/>
                </a:rPr>
                <a:t>"in whom we have redemption, the</a:t>
              </a:r>
            </a:p>
            <a:p>
              <a:pPr algn="ctr" eaLnBrk="0" hangingPunct="0"/>
              <a:r>
                <a:rPr lang="en-US" sz="2000" b="1">
                  <a:latin typeface="Arial Narrow" charset="0"/>
                  <a:cs typeface="Times New Roman" charset="0"/>
                </a:rPr>
                <a:t>forgiveness of sins</a:t>
              </a:r>
              <a:r>
                <a:rPr lang="en-US" altLang="ja-JP" sz="2000" b="1">
                  <a:latin typeface="Arial Narrow" charset="0"/>
                  <a:cs typeface="Times New Roman" charset="0"/>
                </a:rPr>
                <a:t>" (1:14)</a:t>
              </a:r>
              <a:endParaRPr lang="en-US" sz="2000" b="1">
                <a:latin typeface="Arial Narrow" charset="0"/>
                <a:cs typeface="Times New Roman" charset="0"/>
              </a:endParaRPr>
            </a:p>
          </p:txBody>
        </p:sp>
        <p:sp>
          <p:nvSpPr>
            <p:cNvPr id="376860" name="Rectangle 189"/>
            <p:cNvSpPr>
              <a:spLocks noChangeArrowheads="1"/>
            </p:cNvSpPr>
            <p:nvPr/>
          </p:nvSpPr>
          <p:spPr bwMode="auto">
            <a:xfrm>
              <a:off x="2488" y="2489"/>
              <a:ext cx="2488" cy="46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52" name="Group 192"/>
          <p:cNvGrpSpPr>
            <a:grpSpLocks/>
          </p:cNvGrpSpPr>
          <p:nvPr/>
        </p:nvGrpSpPr>
        <p:grpSpPr bwMode="auto">
          <a:xfrm>
            <a:off x="158750" y="5795963"/>
            <a:ext cx="4413250" cy="979487"/>
            <a:chOff x="0" y="2949"/>
            <a:chExt cx="2488" cy="632"/>
          </a:xfrm>
        </p:grpSpPr>
        <p:sp>
          <p:nvSpPr>
            <p:cNvPr id="376857" name="Rectangle 163"/>
            <p:cNvSpPr>
              <a:spLocks noChangeArrowheads="1"/>
            </p:cNvSpPr>
            <p:nvPr/>
          </p:nvSpPr>
          <p:spPr bwMode="auto">
            <a:xfrm>
              <a:off x="43" y="2949"/>
              <a:ext cx="2402"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ja-JP" sz="1800" b="1">
                  <a:latin typeface="Arial Narrow" charset="0"/>
                  <a:cs typeface="Times New Roman" charset="0"/>
                </a:rPr>
                <a:t>"to be put into effect when the times will have reached their fulfillment—to bring all things in heaven and on earth together under one head, even Christ" (1:10)</a:t>
              </a:r>
              <a:endParaRPr lang="en-US" sz="1800" b="1">
                <a:latin typeface="Arial Narrow" charset="0"/>
                <a:cs typeface="Times New Roman" charset="0"/>
              </a:endParaRPr>
            </a:p>
          </p:txBody>
        </p:sp>
        <p:sp>
          <p:nvSpPr>
            <p:cNvPr id="376858" name="Rectangle 191"/>
            <p:cNvSpPr>
              <a:spLocks noChangeArrowheads="1"/>
            </p:cNvSpPr>
            <p:nvPr/>
          </p:nvSpPr>
          <p:spPr bwMode="auto">
            <a:xfrm>
              <a:off x="0" y="2949"/>
              <a:ext cx="2488" cy="632"/>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grpSp>
        <p:nvGrpSpPr>
          <p:cNvPr id="376853" name="Group 194"/>
          <p:cNvGrpSpPr>
            <a:grpSpLocks/>
          </p:cNvGrpSpPr>
          <p:nvPr/>
        </p:nvGrpSpPr>
        <p:grpSpPr bwMode="auto">
          <a:xfrm>
            <a:off x="4572000" y="5795963"/>
            <a:ext cx="4413250" cy="979487"/>
            <a:chOff x="2488" y="2949"/>
            <a:chExt cx="2488" cy="632"/>
          </a:xfrm>
        </p:grpSpPr>
        <p:sp>
          <p:nvSpPr>
            <p:cNvPr id="376855" name="Rectangle 164"/>
            <p:cNvSpPr>
              <a:spLocks noChangeArrowheads="1"/>
            </p:cNvSpPr>
            <p:nvPr/>
          </p:nvSpPr>
          <p:spPr bwMode="auto">
            <a:xfrm>
              <a:off x="2531" y="2949"/>
              <a:ext cx="2402"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ja-JP" sz="1800" b="1">
                  <a:latin typeface="Arial Narrow" charset="0"/>
                  <a:cs typeface="Times New Roman" charset="0"/>
                </a:rPr>
                <a:t>"and through Him to reconcile to Himself all things, whether things on earth or things in heaven, by making peace through His blood, shed on the cross" (1:20)</a:t>
              </a:r>
              <a:endParaRPr lang="en-US" sz="1800" b="1">
                <a:latin typeface="Arial Narrow" charset="0"/>
                <a:cs typeface="Times New Roman" charset="0"/>
              </a:endParaRPr>
            </a:p>
          </p:txBody>
        </p:sp>
        <p:sp>
          <p:nvSpPr>
            <p:cNvPr id="376856" name="Rectangle 193"/>
            <p:cNvSpPr>
              <a:spLocks noChangeArrowheads="1"/>
            </p:cNvSpPr>
            <p:nvPr/>
          </p:nvSpPr>
          <p:spPr bwMode="auto">
            <a:xfrm>
              <a:off x="2488" y="2949"/>
              <a:ext cx="2488" cy="632"/>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grpSp>
      <p:sp>
        <p:nvSpPr>
          <p:cNvPr id="376854" name="Rectangle 196"/>
          <p:cNvSpPr>
            <a:spLocks noChangeArrowheads="1"/>
          </p:cNvSpPr>
          <p:nvPr/>
        </p:nvSpPr>
        <p:spPr bwMode="auto">
          <a:xfrm>
            <a:off x="152400" y="1219200"/>
            <a:ext cx="8839200" cy="5562600"/>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a:latin typeface="Times New Roman" charset="0"/>
                <a:ea typeface="ＭＳ Ｐゴシック" charset="0"/>
                <a:cs typeface="ＭＳ Ｐゴシック"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endParaRPr lang="en-US"/>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endParaRPr lang="en-US"/>
          </a:p>
        </p:txBody>
      </p:sp>
      <p:sp>
        <p:nvSpPr>
          <p:cNvPr id="378884"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189-190</a:t>
            </a:r>
          </a:p>
        </p:txBody>
      </p:sp>
      <p:sp>
        <p:nvSpPr>
          <p:cNvPr id="378885"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Characteristics</a:t>
            </a: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sz="3200" b="1">
                <a:solidFill>
                  <a:schemeClr val="bg1"/>
                </a:solidFill>
                <a:latin typeface="Arial" charset="0"/>
                <a:cs typeface="Times New Roman" charset="0"/>
              </a:rPr>
              <a:t>Ephesians</a:t>
            </a:r>
            <a:endParaRPr lang="en-US" sz="3200" b="1">
              <a:latin typeface="Arial" charset="0"/>
              <a:cs typeface="Times New Roman"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sz="3200" b="1">
                <a:solidFill>
                  <a:schemeClr val="bg1"/>
                </a:solidFill>
                <a:latin typeface="Arial" charset="0"/>
                <a:cs typeface="Times New Roman" charset="0"/>
              </a:rPr>
              <a:t>Colossians</a:t>
            </a:r>
            <a:endParaRPr lang="en-US" sz="3200" b="1">
              <a:latin typeface="Arial" charset="0"/>
              <a:cs typeface="Times New Roman"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Similar passages</a:t>
              </a: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Similar passages</a:t>
              </a: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1:15-17</a:t>
              </a: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1:3-4</a:t>
              </a: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1:18</a:t>
              </a: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1:27</a:t>
              </a: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1:19-20</a:t>
              </a: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2:12</a:t>
              </a: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1:21-23</a:t>
              </a: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1:16-19</a:t>
              </a: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5:22-24 (wives)</a:t>
              </a: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3:18 (wives)</a:t>
              </a: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5:25-33 (husbands)</a:t>
              </a: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3:19 (husbands)</a:t>
              </a: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6:1-3 (children)</a:t>
              </a: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3:20 (children)</a:t>
              </a: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6:4 (fathers)</a:t>
              </a: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3:21 (fathers)</a:t>
              </a: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6:5-8 (slaves)</a:t>
              </a: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3:22-25 (slaves)</a:t>
              </a: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6:9 (masters)</a:t>
              </a: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4:1 (masters)</a:t>
              </a: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29" name="Rectangle 92"/>
          <p:cNvSpPr>
            <a:spLocks noChangeArrowheads="1"/>
          </p:cNvSpPr>
          <p:nvPr/>
        </p:nvSpPr>
        <p:spPr bwMode="auto">
          <a:xfrm>
            <a:off x="6223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endParaRPr lang="en-US"/>
          </a:p>
        </p:txBody>
      </p:sp>
      <p:sp>
        <p:nvSpPr>
          <p:cNvPr id="380930" name="Rectangle 94"/>
          <p:cNvSpPr>
            <a:spLocks noChangeArrowheads="1"/>
          </p:cNvSpPr>
          <p:nvPr/>
        </p:nvSpPr>
        <p:spPr bwMode="auto">
          <a:xfrm>
            <a:off x="45720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endParaRPr lang="en-US"/>
          </a:p>
        </p:txBody>
      </p:sp>
      <p:sp>
        <p:nvSpPr>
          <p:cNvPr id="380931"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189-190</a:t>
            </a:r>
          </a:p>
        </p:txBody>
      </p:sp>
      <p:sp>
        <p:nvSpPr>
          <p:cNvPr id="380932" name="Rectangle 81"/>
          <p:cNvSpPr>
            <a:spLocks noChangeArrowheads="1"/>
          </p:cNvSpPr>
          <p:nvPr/>
        </p:nvSpPr>
        <p:spPr bwMode="auto">
          <a:xfrm>
            <a:off x="685800" y="692150"/>
            <a:ext cx="3813175" cy="655638"/>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sz="3200" b="1">
                <a:solidFill>
                  <a:schemeClr val="bg1"/>
                </a:solidFill>
                <a:latin typeface="Arial" charset="0"/>
                <a:cs typeface="Times New Roman" charset="0"/>
              </a:rPr>
              <a:t>Ephesians</a:t>
            </a:r>
          </a:p>
        </p:txBody>
      </p:sp>
      <p:sp>
        <p:nvSpPr>
          <p:cNvPr id="380933" name="Rectangle 82"/>
          <p:cNvSpPr>
            <a:spLocks noChangeArrowheads="1"/>
          </p:cNvSpPr>
          <p:nvPr/>
        </p:nvSpPr>
        <p:spPr bwMode="auto">
          <a:xfrm>
            <a:off x="4635500" y="692150"/>
            <a:ext cx="3813175" cy="655638"/>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sz="3200" b="1">
                <a:solidFill>
                  <a:schemeClr val="bg1"/>
                </a:solidFill>
                <a:latin typeface="Arial" charset="0"/>
                <a:cs typeface="Times New Roman" charset="0"/>
              </a:rPr>
              <a:t>Colossians</a:t>
            </a:r>
          </a:p>
        </p:txBody>
      </p:sp>
      <p:grpSp>
        <p:nvGrpSpPr>
          <p:cNvPr id="380934" name="Group 97"/>
          <p:cNvGrpSpPr>
            <a:grpSpLocks/>
          </p:cNvGrpSpPr>
          <p:nvPr/>
        </p:nvGrpSpPr>
        <p:grpSpPr bwMode="auto">
          <a:xfrm>
            <a:off x="622300" y="1347788"/>
            <a:ext cx="7899400" cy="762000"/>
            <a:chOff x="0" y="413"/>
            <a:chExt cx="4976" cy="480"/>
          </a:xfrm>
        </p:grpSpPr>
        <p:sp>
          <p:nvSpPr>
            <p:cNvPr id="380961" name="Rectangle 83"/>
            <p:cNvSpPr>
              <a:spLocks noChangeArrowheads="1"/>
            </p:cNvSpPr>
            <p:nvPr/>
          </p:nvSpPr>
          <p:spPr bwMode="auto">
            <a:xfrm>
              <a:off x="43" y="413"/>
              <a:ext cx="4890"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sz="2800" b="1" i="1">
                  <a:latin typeface="Arial" charset="0"/>
                  <a:cs typeface="Times New Roman" charset="0"/>
                </a:rPr>
                <a:t>Differences</a:t>
              </a:r>
            </a:p>
          </p:txBody>
        </p:sp>
        <p:sp>
          <p:nvSpPr>
            <p:cNvPr id="380962" name="Rectangle 96"/>
            <p:cNvSpPr>
              <a:spLocks noChangeArrowheads="1"/>
            </p:cNvSpPr>
            <p:nvPr/>
          </p:nvSpPr>
          <p:spPr bwMode="auto">
            <a:xfrm>
              <a:off x="0" y="413"/>
              <a:ext cx="497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35" name="Group 99"/>
          <p:cNvGrpSpPr>
            <a:grpSpLocks/>
          </p:cNvGrpSpPr>
          <p:nvPr/>
        </p:nvGrpSpPr>
        <p:grpSpPr bwMode="auto">
          <a:xfrm>
            <a:off x="622300" y="2109788"/>
            <a:ext cx="3949700" cy="793750"/>
            <a:chOff x="0" y="893"/>
            <a:chExt cx="2488" cy="500"/>
          </a:xfrm>
        </p:grpSpPr>
        <p:sp>
          <p:nvSpPr>
            <p:cNvPr id="380959" name="Rectangle 84"/>
            <p:cNvSpPr>
              <a:spLocks noChangeArrowheads="1"/>
            </p:cNvSpPr>
            <p:nvPr/>
          </p:nvSpPr>
          <p:spPr bwMode="auto">
            <a:xfrm>
              <a:off x="43" y="893"/>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Emphasizes the Church </a:t>
              </a:r>
            </a:p>
            <a:p>
              <a:pPr algn="ctr" eaLnBrk="0" hangingPunct="0"/>
              <a:r>
                <a:rPr lang="en-US" b="1">
                  <a:latin typeface="Arial" charset="0"/>
                  <a:cs typeface="Times New Roman" charset="0"/>
                </a:rPr>
                <a:t>as the Body of Christ</a:t>
              </a:r>
            </a:p>
          </p:txBody>
        </p:sp>
        <p:sp>
          <p:nvSpPr>
            <p:cNvPr id="380960" name="Rectangle 98"/>
            <p:cNvSpPr>
              <a:spLocks noChangeArrowheads="1"/>
            </p:cNvSpPr>
            <p:nvPr/>
          </p:nvSpPr>
          <p:spPr bwMode="auto">
            <a:xfrm>
              <a:off x="0" y="893"/>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36" name="Group 101"/>
          <p:cNvGrpSpPr>
            <a:grpSpLocks/>
          </p:cNvGrpSpPr>
          <p:nvPr/>
        </p:nvGrpSpPr>
        <p:grpSpPr bwMode="auto">
          <a:xfrm>
            <a:off x="4572000" y="2109788"/>
            <a:ext cx="3949700" cy="793750"/>
            <a:chOff x="2488" y="893"/>
            <a:chExt cx="2488" cy="500"/>
          </a:xfrm>
        </p:grpSpPr>
        <p:sp>
          <p:nvSpPr>
            <p:cNvPr id="380957" name="Rectangle 85"/>
            <p:cNvSpPr>
              <a:spLocks noChangeArrowheads="1"/>
            </p:cNvSpPr>
            <p:nvPr/>
          </p:nvSpPr>
          <p:spPr bwMode="auto">
            <a:xfrm>
              <a:off x="2531" y="893"/>
              <a:ext cx="2402"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Emphasizes Christ </a:t>
              </a:r>
            </a:p>
            <a:p>
              <a:pPr algn="ctr" eaLnBrk="0" hangingPunct="0"/>
              <a:r>
                <a:rPr lang="en-US" b="1">
                  <a:latin typeface="Arial" charset="0"/>
                  <a:cs typeface="Times New Roman" charset="0"/>
                </a:rPr>
                <a:t>as the Head of the body</a:t>
              </a:r>
            </a:p>
          </p:txBody>
        </p:sp>
        <p:sp>
          <p:nvSpPr>
            <p:cNvPr id="380958" name="Rectangle 100"/>
            <p:cNvSpPr>
              <a:spLocks noChangeArrowheads="1"/>
            </p:cNvSpPr>
            <p:nvPr/>
          </p:nvSpPr>
          <p:spPr bwMode="auto">
            <a:xfrm>
              <a:off x="2488" y="893"/>
              <a:ext cx="2488" cy="50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37" name="Group 103"/>
          <p:cNvGrpSpPr>
            <a:grpSpLocks/>
          </p:cNvGrpSpPr>
          <p:nvPr/>
        </p:nvGrpSpPr>
        <p:grpSpPr bwMode="auto">
          <a:xfrm>
            <a:off x="622300" y="2903538"/>
            <a:ext cx="3949700" cy="625475"/>
            <a:chOff x="0" y="1393"/>
            <a:chExt cx="2488" cy="394"/>
          </a:xfrm>
        </p:grpSpPr>
        <p:sp>
          <p:nvSpPr>
            <p:cNvPr id="380955" name="Rectangle 86"/>
            <p:cNvSpPr>
              <a:spLocks noChangeArrowheads="1"/>
            </p:cNvSpPr>
            <p:nvPr/>
          </p:nvSpPr>
          <p:spPr bwMode="auto">
            <a:xfrm>
              <a:off x="43" y="139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General, universal</a:t>
              </a:r>
            </a:p>
          </p:txBody>
        </p:sp>
        <p:sp>
          <p:nvSpPr>
            <p:cNvPr id="380956" name="Rectangle 102"/>
            <p:cNvSpPr>
              <a:spLocks noChangeArrowheads="1"/>
            </p:cNvSpPr>
            <p:nvPr/>
          </p:nvSpPr>
          <p:spPr bwMode="auto">
            <a:xfrm>
              <a:off x="0" y="139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38" name="Group 105"/>
          <p:cNvGrpSpPr>
            <a:grpSpLocks/>
          </p:cNvGrpSpPr>
          <p:nvPr/>
        </p:nvGrpSpPr>
        <p:grpSpPr bwMode="auto">
          <a:xfrm>
            <a:off x="4572000" y="2903538"/>
            <a:ext cx="3949700" cy="625475"/>
            <a:chOff x="2488" y="1393"/>
            <a:chExt cx="2488" cy="394"/>
          </a:xfrm>
        </p:grpSpPr>
        <p:sp>
          <p:nvSpPr>
            <p:cNvPr id="380953" name="Rectangle 87"/>
            <p:cNvSpPr>
              <a:spLocks noChangeArrowheads="1"/>
            </p:cNvSpPr>
            <p:nvPr/>
          </p:nvSpPr>
          <p:spPr bwMode="auto">
            <a:xfrm>
              <a:off x="2531" y="1393"/>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Specific, local</a:t>
              </a:r>
            </a:p>
          </p:txBody>
        </p:sp>
        <p:sp>
          <p:nvSpPr>
            <p:cNvPr id="380954" name="Rectangle 104"/>
            <p:cNvSpPr>
              <a:spLocks noChangeArrowheads="1"/>
            </p:cNvSpPr>
            <p:nvPr/>
          </p:nvSpPr>
          <p:spPr bwMode="auto">
            <a:xfrm>
              <a:off x="2488" y="1393"/>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39" name="Group 107"/>
          <p:cNvGrpSpPr>
            <a:grpSpLocks/>
          </p:cNvGrpSpPr>
          <p:nvPr/>
        </p:nvGrpSpPr>
        <p:grpSpPr bwMode="auto">
          <a:xfrm>
            <a:off x="622300" y="3529013"/>
            <a:ext cx="3949700" cy="625475"/>
            <a:chOff x="0" y="1787"/>
            <a:chExt cx="2488" cy="394"/>
          </a:xfrm>
        </p:grpSpPr>
        <p:sp>
          <p:nvSpPr>
            <p:cNvPr id="380951" name="Rectangle 88"/>
            <p:cNvSpPr>
              <a:spLocks noChangeArrowheads="1"/>
            </p:cNvSpPr>
            <p:nvPr/>
          </p:nvSpPr>
          <p:spPr bwMode="auto">
            <a:xfrm>
              <a:off x="43" y="178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Peaceful, calm</a:t>
              </a:r>
            </a:p>
          </p:txBody>
        </p:sp>
        <p:sp>
          <p:nvSpPr>
            <p:cNvPr id="380952" name="Rectangle 106"/>
            <p:cNvSpPr>
              <a:spLocks noChangeArrowheads="1"/>
            </p:cNvSpPr>
            <p:nvPr/>
          </p:nvSpPr>
          <p:spPr bwMode="auto">
            <a:xfrm>
              <a:off x="0" y="178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40" name="Group 109"/>
          <p:cNvGrpSpPr>
            <a:grpSpLocks/>
          </p:cNvGrpSpPr>
          <p:nvPr/>
        </p:nvGrpSpPr>
        <p:grpSpPr bwMode="auto">
          <a:xfrm>
            <a:off x="4572000" y="3529013"/>
            <a:ext cx="3949700" cy="625475"/>
            <a:chOff x="2488" y="1787"/>
            <a:chExt cx="2488" cy="394"/>
          </a:xfrm>
        </p:grpSpPr>
        <p:sp>
          <p:nvSpPr>
            <p:cNvPr id="380949" name="Rectangle 89"/>
            <p:cNvSpPr>
              <a:spLocks noChangeArrowheads="1"/>
            </p:cNvSpPr>
            <p:nvPr/>
          </p:nvSpPr>
          <p:spPr bwMode="auto">
            <a:xfrm>
              <a:off x="2531" y="1787"/>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Polemic, concern</a:t>
              </a:r>
            </a:p>
          </p:txBody>
        </p:sp>
        <p:sp>
          <p:nvSpPr>
            <p:cNvPr id="380950" name="Rectangle 108"/>
            <p:cNvSpPr>
              <a:spLocks noChangeArrowheads="1"/>
            </p:cNvSpPr>
            <p:nvPr/>
          </p:nvSpPr>
          <p:spPr bwMode="auto">
            <a:xfrm>
              <a:off x="2488" y="1787"/>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41" name="Group 111"/>
          <p:cNvGrpSpPr>
            <a:grpSpLocks/>
          </p:cNvGrpSpPr>
          <p:nvPr/>
        </p:nvGrpSpPr>
        <p:grpSpPr bwMode="auto">
          <a:xfrm>
            <a:off x="622300" y="4154488"/>
            <a:ext cx="3949700" cy="625475"/>
            <a:chOff x="0" y="2181"/>
            <a:chExt cx="2488" cy="394"/>
          </a:xfrm>
        </p:grpSpPr>
        <p:sp>
          <p:nvSpPr>
            <p:cNvPr id="380947" name="Rectangle 90"/>
            <p:cNvSpPr>
              <a:spLocks noChangeArrowheads="1"/>
            </p:cNvSpPr>
            <p:nvPr/>
          </p:nvSpPr>
          <p:spPr bwMode="auto">
            <a:xfrm>
              <a:off x="43" y="218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Reflective, quiet</a:t>
              </a:r>
            </a:p>
          </p:txBody>
        </p:sp>
        <p:sp>
          <p:nvSpPr>
            <p:cNvPr id="380948" name="Rectangle 110"/>
            <p:cNvSpPr>
              <a:spLocks noChangeArrowheads="1"/>
            </p:cNvSpPr>
            <p:nvPr/>
          </p:nvSpPr>
          <p:spPr bwMode="auto">
            <a:xfrm>
              <a:off x="0" y="218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grpSp>
        <p:nvGrpSpPr>
          <p:cNvPr id="380942" name="Group 113"/>
          <p:cNvGrpSpPr>
            <a:grpSpLocks/>
          </p:cNvGrpSpPr>
          <p:nvPr/>
        </p:nvGrpSpPr>
        <p:grpSpPr bwMode="auto">
          <a:xfrm>
            <a:off x="4572000" y="4154488"/>
            <a:ext cx="3949700" cy="625475"/>
            <a:chOff x="2488" y="2181"/>
            <a:chExt cx="2488" cy="394"/>
          </a:xfrm>
        </p:grpSpPr>
        <p:sp>
          <p:nvSpPr>
            <p:cNvPr id="380945" name="Rectangle 91"/>
            <p:cNvSpPr>
              <a:spLocks noChangeArrowheads="1"/>
            </p:cNvSpPr>
            <p:nvPr/>
          </p:nvSpPr>
          <p:spPr bwMode="auto">
            <a:xfrm>
              <a:off x="2531" y="2181"/>
              <a:ext cx="2402"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lstStyle/>
            <a:p>
              <a:pPr algn="ctr"/>
              <a:r>
                <a:rPr lang="en-US" b="1">
                  <a:latin typeface="Arial" charset="0"/>
                  <a:cs typeface="Times New Roman" charset="0"/>
                </a:rPr>
                <a:t>Spiritual conflict</a:t>
              </a:r>
            </a:p>
          </p:txBody>
        </p:sp>
        <p:sp>
          <p:nvSpPr>
            <p:cNvPr id="380946" name="Rectangle 112"/>
            <p:cNvSpPr>
              <a:spLocks noChangeArrowheads="1"/>
            </p:cNvSpPr>
            <p:nvPr/>
          </p:nvSpPr>
          <p:spPr bwMode="auto">
            <a:xfrm>
              <a:off x="2488" y="2181"/>
              <a:ext cx="2488" cy="39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a:p>
          </p:txBody>
        </p:sp>
      </p:grpSp>
      <p:sp>
        <p:nvSpPr>
          <p:cNvPr id="380943" name="Rectangle 115"/>
          <p:cNvSpPr>
            <a:spLocks noChangeArrowheads="1"/>
          </p:cNvSpPr>
          <p:nvPr/>
        </p:nvSpPr>
        <p:spPr bwMode="auto">
          <a:xfrm>
            <a:off x="615950" y="685800"/>
            <a:ext cx="7912100" cy="4100513"/>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lstStyle/>
          <a:p>
            <a:endParaRPr lang="en-US" sz="3600" b="1"/>
          </a:p>
        </p:txBody>
      </p:sp>
      <p:sp>
        <p:nvSpPr>
          <p:cNvPr id="380944" name="Rectangle 117"/>
          <p:cNvSpPr>
            <a:spLocks noGrp="1" noChangeArrowheads="1"/>
          </p:cNvSpPr>
          <p:nvPr>
            <p:ph type="title" idx="4294967295"/>
          </p:nvPr>
        </p:nvSpPr>
        <p:spPr>
          <a:xfrm>
            <a:off x="2689225" y="152400"/>
            <a:ext cx="4354513"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Ephesians v. Colossians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2977" name="Text Box 2"/>
          <p:cNvSpPr txBox="1">
            <a:spLocks noChangeArrowheads="1"/>
          </p:cNvSpPr>
          <p:nvPr/>
        </p:nvSpPr>
        <p:spPr bwMode="auto">
          <a:xfrm>
            <a:off x="8297863"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190</a:t>
            </a:r>
          </a:p>
        </p:txBody>
      </p:sp>
      <p:sp>
        <p:nvSpPr>
          <p:cNvPr id="26670" name="Text Box 46"/>
          <p:cNvSpPr txBox="1">
            <a:spLocks noChangeArrowheads="1"/>
          </p:cNvSpPr>
          <p:nvPr/>
        </p:nvSpPr>
        <p:spPr bwMode="auto">
          <a:xfrm>
            <a:off x="228600" y="1050925"/>
            <a:ext cx="8763000" cy="563245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pPr>
            <a:r>
              <a:rPr lang="en-US" altLang="zh-CN" b="1">
                <a:solidFill>
                  <a:srgbClr val="FFFFFF"/>
                </a:solidFill>
                <a:latin typeface="Arial" charset="0"/>
                <a:ea typeface="SimSun" charset="0"/>
                <a:cs typeface="SimSun" charset="0"/>
              </a:rPr>
              <a:t>Paul writes the Colossian epistle to deliver the church from a serious heresy threatening its very life since it is attacking the deity of Christ.</a:t>
            </a:r>
          </a:p>
          <a:p>
            <a:pPr eaLnBrk="1" hangingPunct="1">
              <a:buFont typeface="Wingdings" charset="0"/>
              <a:buNone/>
            </a:pPr>
            <a:endParaRPr lang="en-US" altLang="zh-CN" b="1">
              <a:solidFill>
                <a:srgbClr val="FFFFFF"/>
              </a:solidFill>
              <a:latin typeface="Arial" charset="0"/>
              <a:ea typeface="SimSun" charset="0"/>
              <a:cs typeface="SimSun" charset="0"/>
            </a:endParaRPr>
          </a:p>
          <a:p>
            <a:pPr eaLnBrk="1" hangingPunct="1">
              <a:buFont typeface="Wingdings" charset="0"/>
              <a:buChar char="Ø"/>
            </a:pPr>
            <a:r>
              <a:rPr lang="en-US" altLang="zh-CN" b="1">
                <a:solidFill>
                  <a:srgbClr val="FFFFFF"/>
                </a:solidFill>
                <a:latin typeface="Arial" charset="0"/>
                <a:ea typeface="SimSun" charset="0"/>
                <a:cs typeface="SimSun" charset="0"/>
              </a:rPr>
              <a:t>He responds to this cult with a two-pronged approach:</a:t>
            </a: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a:p>
            <a:pPr eaLnBrk="1" hangingPunct="1">
              <a:buFont typeface="Wingdings" charset="0"/>
              <a:buChar char="Ø"/>
            </a:pPr>
            <a:endParaRPr lang="en-US" altLang="zh-CN" b="1">
              <a:solidFill>
                <a:srgbClr val="FFFFFF"/>
              </a:solidFill>
              <a:latin typeface="Arial" charset="0"/>
              <a:ea typeface="SimSun" charset="0"/>
              <a:cs typeface="SimSun" charset="0"/>
            </a:endParaRPr>
          </a:p>
        </p:txBody>
      </p:sp>
      <p:sp>
        <p:nvSpPr>
          <p:cNvPr id="382979" name="Rectangle 47"/>
          <p:cNvSpPr>
            <a:spLocks noGrp="1" noChangeArrowheads="1"/>
          </p:cNvSpPr>
          <p:nvPr>
            <p:ph type="title" idx="4294967295"/>
          </p:nvPr>
        </p:nvSpPr>
        <p:spPr>
          <a:xfrm>
            <a:off x="3622675" y="228600"/>
            <a:ext cx="1863725"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Argument</a:t>
            </a:r>
          </a:p>
        </p:txBody>
      </p:sp>
      <p:sp>
        <p:nvSpPr>
          <p:cNvPr id="5" name="Text Box 46"/>
          <p:cNvSpPr txBox="1">
            <a:spLocks noChangeArrowheads="1"/>
          </p:cNvSpPr>
          <p:nvPr/>
        </p:nvSpPr>
        <p:spPr bwMode="auto">
          <a:xfrm>
            <a:off x="838200" y="3201988"/>
            <a:ext cx="8001000" cy="304641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Times New Roman" charset="0"/>
              <a:buAutoNum type="arabicPeriod"/>
            </a:pPr>
            <a:r>
              <a:rPr lang="en-US" altLang="zh-CN" b="1" dirty="0">
                <a:solidFill>
                  <a:srgbClr val="FFFFFF"/>
                </a:solidFill>
                <a:latin typeface="Arial" charset="0"/>
                <a:ea typeface="SimSun" charset="0"/>
                <a:cs typeface="SimSun" charset="0"/>
              </a:rPr>
              <a:t>He first establishes the </a:t>
            </a:r>
            <a:r>
              <a:rPr lang="en-US" altLang="zh-CN" b="1" u="sng" dirty="0">
                <a:solidFill>
                  <a:srgbClr val="FFFFFF"/>
                </a:solidFill>
                <a:latin typeface="Arial" charset="0"/>
                <a:ea typeface="SimSun" charset="0"/>
                <a:cs typeface="SimSun" charset="0"/>
              </a:rPr>
              <a:t>supremacy of Christ </a:t>
            </a:r>
            <a:r>
              <a:rPr lang="en-US" altLang="zh-CN" b="1" dirty="0">
                <a:solidFill>
                  <a:srgbClr val="FFFFFF"/>
                </a:solidFill>
                <a:latin typeface="Arial" charset="0"/>
                <a:ea typeface="SimSun" charset="0"/>
                <a:cs typeface="SimSun" charset="0"/>
              </a:rPr>
              <a:t>as God in order to deal with the </a:t>
            </a:r>
            <a:r>
              <a:rPr lang="en-US" altLang="zh-CN" b="1" u="sng" dirty="0">
                <a:solidFill>
                  <a:srgbClr val="FFFFFF"/>
                </a:solidFill>
                <a:latin typeface="Arial" charset="0"/>
                <a:ea typeface="SimSun" charset="0"/>
                <a:cs typeface="SimSun" charset="0"/>
              </a:rPr>
              <a:t>theological basis </a:t>
            </a:r>
            <a:r>
              <a:rPr lang="en-US" altLang="zh-CN" b="1" dirty="0">
                <a:solidFill>
                  <a:srgbClr val="FFFFFF"/>
                </a:solidFill>
                <a:latin typeface="Arial" charset="0"/>
                <a:ea typeface="SimSun" charset="0"/>
                <a:cs typeface="SimSun" charset="0"/>
              </a:rPr>
              <a:t>of the false teaching (Col. 1–2). </a:t>
            </a:r>
          </a:p>
          <a:p>
            <a:pPr eaLnBrk="1" hangingPunct="1">
              <a:buFont typeface="Times New Roman" charset="0"/>
              <a:buAutoNum type="arabicPeriod"/>
            </a:pPr>
            <a:endParaRPr lang="en-US" altLang="zh-CN" b="1" dirty="0">
              <a:solidFill>
                <a:srgbClr val="FFFFFF"/>
              </a:solidFill>
              <a:latin typeface="Arial" charset="0"/>
              <a:ea typeface="SimSun" charset="0"/>
              <a:cs typeface="SimSun" charset="0"/>
            </a:endParaRPr>
          </a:p>
          <a:p>
            <a:pPr eaLnBrk="1" hangingPunct="1">
              <a:buFont typeface="Times New Roman" charset="0"/>
              <a:buAutoNum type="arabicPeriod"/>
            </a:pPr>
            <a:r>
              <a:rPr lang="en-US" altLang="zh-CN" b="1" dirty="0">
                <a:solidFill>
                  <a:srgbClr val="FFFFFF"/>
                </a:solidFill>
                <a:latin typeface="Arial" charset="0"/>
                <a:ea typeface="SimSun" charset="0"/>
                <a:cs typeface="SimSun" charset="0"/>
              </a:rPr>
              <a:t>He then provides </a:t>
            </a:r>
            <a:r>
              <a:rPr lang="en-US" altLang="zh-CN" b="1" u="sng" dirty="0">
                <a:solidFill>
                  <a:srgbClr val="FFFFFF"/>
                </a:solidFill>
                <a:latin typeface="Arial" charset="0"/>
                <a:ea typeface="SimSun" charset="0"/>
                <a:cs typeface="SimSun" charset="0"/>
              </a:rPr>
              <a:t>practical instruction </a:t>
            </a:r>
            <a:r>
              <a:rPr lang="en-US" altLang="zh-CN" b="1" dirty="0">
                <a:solidFill>
                  <a:srgbClr val="FFFFFF"/>
                </a:solidFill>
                <a:latin typeface="Arial" charset="0"/>
                <a:ea typeface="SimSun" charset="0"/>
                <a:cs typeface="SimSun" charset="0"/>
              </a:rPr>
              <a:t>in light of the deity of Christ which, when followed, will put the enemies of Christ to shame as they see </a:t>
            </a:r>
            <a:r>
              <a:rPr lang="en-US" altLang="zh-CN" b="1" u="sng" dirty="0">
                <a:solidFill>
                  <a:srgbClr val="FFFFFF"/>
                </a:solidFill>
                <a:latin typeface="Arial" charset="0"/>
                <a:ea typeface="SimSun" charset="0"/>
                <a:cs typeface="SimSun" charset="0"/>
              </a:rPr>
              <a:t>holy living </a:t>
            </a:r>
            <a:r>
              <a:rPr lang="en-US" altLang="zh-CN" b="1" dirty="0">
                <a:solidFill>
                  <a:srgbClr val="FFFFFF"/>
                </a:solidFill>
                <a:latin typeface="Arial" charset="0"/>
                <a:ea typeface="SimSun" charset="0"/>
                <a:cs typeface="SimSun" charset="0"/>
              </a:rPr>
              <a:t>in the church (Col. 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6670">
                                            <p:txEl>
                                              <p:pRg st="0" end="0"/>
                                            </p:txEl>
                                          </p:spTgt>
                                        </p:tgtEl>
                                        <p:attrNameLst>
                                          <p:attrName>style.visibility</p:attrName>
                                        </p:attrNameLst>
                                      </p:cBhvr>
                                      <p:to>
                                        <p:strVal val="visible"/>
                                      </p:to>
                                    </p:set>
                                    <p:anim calcmode="lin" valueType="num">
                                      <p:cBhvr>
                                        <p:cTn id="7" dur="500" fill="hold"/>
                                        <p:tgtEl>
                                          <p:spTgt spid="26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670">
                                            <p:txEl>
                                              <p:pRg st="2" end="2"/>
                                            </p:txEl>
                                          </p:spTgt>
                                        </p:tgtEl>
                                        <p:attrNameLst>
                                          <p:attrName>style.visibility</p:attrName>
                                        </p:attrNameLst>
                                      </p:cBhvr>
                                      <p:to>
                                        <p:strVal val="visible"/>
                                      </p:to>
                                    </p:set>
                                    <p:anim calcmode="lin" valueType="num">
                                      <p:cBhvr>
                                        <p:cTn id="13" dur="500" fill="hold"/>
                                        <p:tgtEl>
                                          <p:spTgt spid="26670">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2667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 calcmode="lin" valueType="num">
                                      <p:cBhvr>
                                        <p:cTn id="19" dur="500" fill="hold"/>
                                        <p:tgtEl>
                                          <p:spTgt spid="5">
                                            <p:bg/>
                                          </p:spTgt>
                                        </p:tgtEl>
                                        <p:attrNameLst>
                                          <p:attrName>ppt_w</p:attrName>
                                        </p:attrNameLst>
                                      </p:cBhvr>
                                      <p:tavLst>
                                        <p:tav tm="0">
                                          <p:val>
                                            <p:fltVal val="0"/>
                                          </p:val>
                                        </p:tav>
                                        <p:tav tm="100000">
                                          <p:val>
                                            <p:strVal val="#ppt_w"/>
                                          </p:val>
                                        </p:tav>
                                      </p:tavLst>
                                    </p:anim>
                                    <p:anim calcmode="lin" valueType="num">
                                      <p:cBhvr>
                                        <p:cTn id="20" dur="500" fill="hold"/>
                                        <p:tgtEl>
                                          <p:spTgt spid="5">
                                            <p:bg/>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p:cTn id="2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p:cTn id="2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0" grpId="0" build="p" autoUpdateAnimBg="0"/>
      <p:bldP spid="5" grpId="0" uiExpand="1" build="p"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60" name="Picture 12" descr="j00845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0"/>
            <a:ext cx="4206875" cy="616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5026" name="Text Box 7"/>
          <p:cNvSpPr txBox="1">
            <a:spLocks noChangeArrowheads="1"/>
          </p:cNvSpPr>
          <p:nvPr/>
        </p:nvSpPr>
        <p:spPr bwMode="auto">
          <a:xfrm>
            <a:off x="8307388"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atin typeface="Arial" charset="0"/>
              </a:rPr>
              <a:t>190</a:t>
            </a:r>
          </a:p>
        </p:txBody>
      </p:sp>
      <p:sp>
        <p:nvSpPr>
          <p:cNvPr id="27658" name="Text Box 10"/>
          <p:cNvSpPr txBox="1">
            <a:spLocks noChangeArrowheads="1"/>
          </p:cNvSpPr>
          <p:nvPr/>
        </p:nvSpPr>
        <p:spPr bwMode="auto">
          <a:xfrm>
            <a:off x="1981200" y="6176963"/>
            <a:ext cx="5181600" cy="528637"/>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latin typeface="Arial" charset="0"/>
                <a:ea typeface="SimSun" charset="0"/>
                <a:cs typeface="SimSun" charset="0"/>
              </a:rPr>
              <a:t>1–2		Supremacy / deity</a:t>
            </a:r>
          </a:p>
        </p:txBody>
      </p:sp>
      <p:sp>
        <p:nvSpPr>
          <p:cNvPr id="27657" name="Text Box 9"/>
          <p:cNvSpPr txBox="1">
            <a:spLocks noChangeArrowheads="1"/>
          </p:cNvSpPr>
          <p:nvPr/>
        </p:nvSpPr>
        <p:spPr bwMode="auto">
          <a:xfrm>
            <a:off x="1676400" y="3124200"/>
            <a:ext cx="5578475" cy="528638"/>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latin typeface="Arial" charset="0"/>
                <a:ea typeface="SimSun" charset="0"/>
                <a:cs typeface="SimSun" charset="0"/>
              </a:rPr>
              <a:t>3–4		Practical instruction</a:t>
            </a:r>
          </a:p>
        </p:txBody>
      </p:sp>
      <p:sp>
        <p:nvSpPr>
          <p:cNvPr id="385029" name="Rectangle 14"/>
          <p:cNvSpPr>
            <a:spLocks noGrp="1" noChangeArrowheads="1"/>
          </p:cNvSpPr>
          <p:nvPr>
            <p:ph type="title" idx="4294967295"/>
          </p:nvPr>
        </p:nvSpPr>
        <p:spPr>
          <a:xfrm>
            <a:off x="3657600" y="228600"/>
            <a:ext cx="1863725"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Synthesis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8"/>
                                        </p:tgtEl>
                                        <p:attrNameLst>
                                          <p:attrName>style.visibility</p:attrName>
                                        </p:attrNameLst>
                                      </p:cBhvr>
                                      <p:to>
                                        <p:strVal val="visible"/>
                                      </p:to>
                                    </p:set>
                                    <p:anim calcmode="lin" valueType="num">
                                      <p:cBhvr additive="base">
                                        <p:cTn id="7" dur="500" fill="hold"/>
                                        <p:tgtEl>
                                          <p:spTgt spid="27658"/>
                                        </p:tgtEl>
                                        <p:attrNameLst>
                                          <p:attrName>ppt_x</p:attrName>
                                        </p:attrNameLst>
                                      </p:cBhvr>
                                      <p:tavLst>
                                        <p:tav tm="0">
                                          <p:val>
                                            <p:strVal val="0-#ppt_w/2"/>
                                          </p:val>
                                        </p:tav>
                                        <p:tav tm="100000">
                                          <p:val>
                                            <p:strVal val="#ppt_x"/>
                                          </p:val>
                                        </p:tav>
                                      </p:tavLst>
                                    </p:anim>
                                    <p:anim calcmode="lin" valueType="num">
                                      <p:cBhvr additive="base">
                                        <p:cTn id="8" dur="500" fill="hold"/>
                                        <p:tgtEl>
                                          <p:spTgt spid="2765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nodeType="clickEffect">
                                  <p:stCondLst>
                                    <p:cond delay="0"/>
                                  </p:stCondLst>
                                  <p:childTnLst>
                                    <p:set>
                                      <p:cBhvr>
                                        <p:cTn id="12" dur="1" fill="hold">
                                          <p:stCondLst>
                                            <p:cond delay="0"/>
                                          </p:stCondLst>
                                        </p:cTn>
                                        <p:tgtEl>
                                          <p:spTgt spid="27660"/>
                                        </p:tgtEl>
                                        <p:attrNameLst>
                                          <p:attrName>style.visibility</p:attrName>
                                        </p:attrNameLst>
                                      </p:cBhvr>
                                      <p:to>
                                        <p:strVal val="visible"/>
                                      </p:to>
                                    </p:set>
                                    <p:animEffect transition="in" filter="wipe(down)">
                                      <p:cBhvr>
                                        <p:cTn id="13" dur="2000"/>
                                        <p:tgtEl>
                                          <p:spTgt spid="2766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7657"/>
                                        </p:tgtEl>
                                        <p:attrNameLst>
                                          <p:attrName>style.visibility</p:attrName>
                                        </p:attrNameLst>
                                      </p:cBhvr>
                                      <p:to>
                                        <p:strVal val="visible"/>
                                      </p:to>
                                    </p:set>
                                    <p:anim calcmode="lin" valueType="num">
                                      <p:cBhvr additive="base">
                                        <p:cTn id="18" dur="500" fill="hold"/>
                                        <p:tgtEl>
                                          <p:spTgt spid="27657"/>
                                        </p:tgtEl>
                                        <p:attrNameLst>
                                          <p:attrName>ppt_x</p:attrName>
                                        </p:attrNameLst>
                                      </p:cBhvr>
                                      <p:tavLst>
                                        <p:tav tm="0">
                                          <p:val>
                                            <p:strVal val="0-#ppt_w/2"/>
                                          </p:val>
                                        </p:tav>
                                        <p:tav tm="100000">
                                          <p:val>
                                            <p:strVal val="#ppt_x"/>
                                          </p:val>
                                        </p:tav>
                                      </p:tavLst>
                                    </p:anim>
                                    <p:anim calcmode="lin" valueType="num">
                                      <p:cBhvr additive="base">
                                        <p:cTn id="19" dur="500" fill="hold"/>
                                        <p:tgtEl>
                                          <p:spTgt spid="276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8" grpId="0" animBg="1" autoUpdateAnimBg="0"/>
      <p:bldP spid="27657"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83" name="Picture 11" descr="j008458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3800" y="3175"/>
            <a:ext cx="4206875" cy="616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74" name="Text Box 6"/>
          <p:cNvSpPr txBox="1">
            <a:spLocks noChangeArrowheads="1"/>
          </p:cNvSpPr>
          <p:nvPr/>
        </p:nvSpPr>
        <p:spPr bwMode="auto">
          <a:xfrm>
            <a:off x="7791450" y="152400"/>
            <a:ext cx="1200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191-192</a:t>
            </a:r>
          </a:p>
        </p:txBody>
      </p:sp>
      <p:sp>
        <p:nvSpPr>
          <p:cNvPr id="28680" name="Text Box 8"/>
          <p:cNvSpPr txBox="1">
            <a:spLocks noChangeArrowheads="1"/>
          </p:cNvSpPr>
          <p:nvPr/>
        </p:nvSpPr>
        <p:spPr bwMode="auto">
          <a:xfrm>
            <a:off x="609600" y="5295900"/>
            <a:ext cx="8153400" cy="1562100"/>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ea typeface="SimSun" charset="0"/>
                <a:cs typeface="SimSun" charset="0"/>
              </a:rPr>
              <a:t>(Chs. 1–2) Paul establishes the supremacy of Christ over all things as God in order to combat the heretical teachers who had infiltrated the Colossian church with false precepts and practices.</a:t>
            </a:r>
          </a:p>
        </p:txBody>
      </p:sp>
      <p:sp>
        <p:nvSpPr>
          <p:cNvPr id="28681" name="Text Box 9"/>
          <p:cNvSpPr txBox="1">
            <a:spLocks noChangeArrowheads="1"/>
          </p:cNvSpPr>
          <p:nvPr/>
        </p:nvSpPr>
        <p:spPr bwMode="auto">
          <a:xfrm>
            <a:off x="609600" y="2667000"/>
            <a:ext cx="8229600" cy="1196975"/>
          </a:xfrm>
          <a:prstGeom prst="rect">
            <a:avLst/>
          </a:prstGeom>
          <a:solidFill>
            <a:schemeClr val="tx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b="1">
                <a:solidFill>
                  <a:srgbClr val="FFFFFF"/>
                </a:solidFill>
                <a:latin typeface="Arial" charset="0"/>
                <a:ea typeface="SimSun" charset="0"/>
                <a:cs typeface="SimSun" charset="0"/>
              </a:rPr>
              <a:t>(Chs. 3–4) Paul provides practical instruction in light</a:t>
            </a:r>
          </a:p>
          <a:p>
            <a:pPr algn="ctr" eaLnBrk="1" hangingPunct="1"/>
            <a:r>
              <a:rPr lang="en-US" altLang="zh-CN" b="1">
                <a:solidFill>
                  <a:srgbClr val="FFFFFF"/>
                </a:solidFill>
                <a:latin typeface="Arial" charset="0"/>
                <a:ea typeface="SimSun" charset="0"/>
                <a:cs typeface="SimSun" charset="0"/>
              </a:rPr>
              <a:t>of the deity of Christ to shame the enemies of Christ</a:t>
            </a:r>
          </a:p>
          <a:p>
            <a:pPr algn="ctr" eaLnBrk="1" hangingPunct="1"/>
            <a:r>
              <a:rPr lang="en-US" altLang="zh-CN" b="1">
                <a:solidFill>
                  <a:srgbClr val="FFFFFF"/>
                </a:solidFill>
                <a:latin typeface="Arial" charset="0"/>
                <a:ea typeface="SimSun" charset="0"/>
                <a:cs typeface="SimSun" charset="0"/>
              </a:rPr>
              <a:t>as they see holy living in the church</a:t>
            </a:r>
            <a:r>
              <a:rPr lang="en-US" altLang="zh-CN">
                <a:solidFill>
                  <a:srgbClr val="FFFFFF"/>
                </a:solidFill>
                <a:latin typeface="Arial" charset="0"/>
                <a:ea typeface="SimSun" charset="0"/>
                <a:cs typeface="SimSun" charset="0"/>
              </a:rPr>
              <a:t>.</a:t>
            </a:r>
          </a:p>
        </p:txBody>
      </p:sp>
      <p:sp>
        <p:nvSpPr>
          <p:cNvPr id="387077" name="Rectangle 12"/>
          <p:cNvSpPr>
            <a:spLocks noGrp="1" noChangeArrowheads="1"/>
          </p:cNvSpPr>
          <p:nvPr>
            <p:ph type="title" idx="4294967295"/>
          </p:nvPr>
        </p:nvSpPr>
        <p:spPr>
          <a:xfrm>
            <a:off x="3505200" y="304800"/>
            <a:ext cx="2057400"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Outline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anim calcmode="lin" valueType="num">
                                      <p:cBhvr additive="base">
                                        <p:cTn id="7" dur="500" fill="hold"/>
                                        <p:tgtEl>
                                          <p:spTgt spid="28680"/>
                                        </p:tgtEl>
                                        <p:attrNameLst>
                                          <p:attrName>ppt_x</p:attrName>
                                        </p:attrNameLst>
                                      </p:cBhvr>
                                      <p:tavLst>
                                        <p:tav tm="0">
                                          <p:val>
                                            <p:strVal val="#ppt_x"/>
                                          </p:val>
                                        </p:tav>
                                        <p:tav tm="100000">
                                          <p:val>
                                            <p:strVal val="#ppt_x"/>
                                          </p:val>
                                        </p:tav>
                                      </p:tavLst>
                                    </p:anim>
                                    <p:anim calcmode="lin" valueType="num">
                                      <p:cBhvr additive="base">
                                        <p:cTn id="8" dur="500" fill="hold"/>
                                        <p:tgtEl>
                                          <p:spTgt spid="286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681"/>
                                        </p:tgtEl>
                                        <p:attrNameLst>
                                          <p:attrName>style.visibility</p:attrName>
                                        </p:attrNameLst>
                                      </p:cBhvr>
                                      <p:to>
                                        <p:strVal val="visible"/>
                                      </p:to>
                                    </p:set>
                                    <p:anim calcmode="lin" valueType="num">
                                      <p:cBhvr additive="base">
                                        <p:cTn id="13" dur="500" fill="hold"/>
                                        <p:tgtEl>
                                          <p:spTgt spid="28681"/>
                                        </p:tgtEl>
                                        <p:attrNameLst>
                                          <p:attrName>ppt_x</p:attrName>
                                        </p:attrNameLst>
                                      </p:cBhvr>
                                      <p:tavLst>
                                        <p:tav tm="0">
                                          <p:val>
                                            <p:strVal val="#ppt_x"/>
                                          </p:val>
                                        </p:tav>
                                        <p:tav tm="100000">
                                          <p:val>
                                            <p:strVal val="#ppt_x"/>
                                          </p:val>
                                        </p:tav>
                                      </p:tavLst>
                                    </p:anim>
                                    <p:anim calcmode="lin" valueType="num">
                                      <p:cBhvr additive="base">
                                        <p:cTn id="14" dur="500" fill="hold"/>
                                        <p:tgtEl>
                                          <p:spTgt spid="2868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28683"/>
                                        </p:tgtEl>
                                        <p:attrNameLst>
                                          <p:attrName>style.visibility</p:attrName>
                                        </p:attrNameLst>
                                      </p:cBhvr>
                                      <p:to>
                                        <p:strVal val="visible"/>
                                      </p:to>
                                    </p:set>
                                    <p:animEffect transition="in" filter="wipe(down)">
                                      <p:cBhvr>
                                        <p:cTn id="19" dur="2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autoUpdateAnimBg="0"/>
      <p:bldP spid="2868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Deity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rPr>
              <a:t>187</a:t>
            </a:r>
            <a:endParaRPr lang="en-US" dirty="0">
              <a:solidFill>
                <a:srgbClr val="FFFFFF"/>
              </a:solidFill>
            </a:endParaRPr>
          </a:p>
        </p:txBody>
      </p:sp>
    </p:spTree>
    <p:extLst>
      <p:ext uri="{BB962C8B-B14F-4D97-AF65-F5344CB8AC3E}">
        <p14:creationId xmlns:p14="http://schemas.microsoft.com/office/powerpoint/2010/main" val="301413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161759943"/>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4</a:t>
            </a:r>
          </a:p>
        </p:txBody>
      </p:sp>
    </p:spTree>
    <p:extLst>
      <p:ext uri="{BB962C8B-B14F-4D97-AF65-F5344CB8AC3E}">
        <p14:creationId xmlns:p14="http://schemas.microsoft.com/office/powerpoint/2010/main" val="402165857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96088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Colossians</a:t>
            </a: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Protect yourself from false teaching by embracing both Christ’s </a:t>
            </a:r>
            <a:r>
              <a:rPr kumimoji="0" lang="en-SG"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deity</a:t>
            </a: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 holy life.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3741944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panose="020B0604020202020204" pitchFamily="34" charset="0"/>
                <a:ea typeface="ＭＳ Ｐゴシック" charset="0"/>
                <a:cs typeface="Arial" panose="020B0604020202020204" pitchFamily="34" charset="0"/>
              </a:rPr>
              <a:t>OUTLINE OF COLOSSIANS</a:t>
            </a:r>
          </a:p>
        </p:txBody>
      </p:sp>
      <p:sp>
        <p:nvSpPr>
          <p:cNvPr id="4" name="Rectangle 2"/>
          <p:cNvSpPr txBox="1">
            <a:spLocks noChangeArrowheads="1"/>
          </p:cNvSpPr>
          <p:nvPr/>
        </p:nvSpPr>
        <p:spPr bwMode="auto">
          <a:xfrm>
            <a:off x="251520"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THEOLOGY</a:t>
            </a:r>
            <a:endParaRPr kumimoji="0" lang="en-US" sz="2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810030"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PRACTICE</a:t>
            </a:r>
          </a:p>
        </p:txBody>
      </p:sp>
      <p:sp>
        <p:nvSpPr>
          <p:cNvPr id="2" name="Notched Right Arrow 1"/>
          <p:cNvSpPr/>
          <p:nvPr/>
        </p:nvSpPr>
        <p:spPr bwMode="auto">
          <a:xfrm>
            <a:off x="3194377" y="2666552"/>
            <a:ext cx="2745775" cy="141052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dirty="0">
                <a:ln>
                  <a:noFill/>
                </a:ln>
                <a:solidFill>
                  <a:srgbClr val="000090"/>
                </a:solidFill>
                <a:effectLst/>
                <a:uLnTx/>
                <a:uFillTx/>
                <a:latin typeface="Arial" panose="020B0604020202020204" pitchFamily="34" charset="0"/>
                <a:cs typeface="Arial" panose="020B0604020202020204" pitchFamily="34" charset="0"/>
              </a:rPr>
              <a:t>TO</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64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0673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II. </a:t>
            </a:r>
            <a:r>
              <a:rPr lang="en-SG" sz="4800" b="1" dirty="0">
                <a:effectLst>
                  <a:glow rad="127000">
                    <a:schemeClr val="tx1"/>
                  </a:glow>
                </a:effectLst>
                <a:latin typeface="Arial" charset="0"/>
                <a:ea typeface="ＭＳ Ｐゴシック" charset="0"/>
                <a:cs typeface="ＭＳ Ｐゴシック" charset="0"/>
              </a:rPr>
              <a:t>Embrace </a:t>
            </a:r>
            <a:r>
              <a:rPr lang="en-SG" sz="4800" b="1" dirty="0">
                <a:solidFill>
                  <a:srgbClr val="FFFF00"/>
                </a:solidFill>
                <a:effectLst>
                  <a:glow rad="127000">
                    <a:schemeClr val="tx1"/>
                  </a:glow>
                </a:effectLst>
                <a:latin typeface="Arial" charset="0"/>
                <a:ea typeface="ＭＳ Ｐゴシック" charset="0"/>
                <a:cs typeface="ＭＳ Ｐゴシック" charset="0"/>
              </a:rPr>
              <a:t>holy</a:t>
            </a:r>
            <a:r>
              <a:rPr lang="en-SG" sz="4800" b="1" dirty="0">
                <a:effectLst>
                  <a:glow rad="127000">
                    <a:schemeClr val="tx1"/>
                  </a:glow>
                </a:effectLst>
                <a:latin typeface="Arial" charset="0"/>
                <a:ea typeface="ＭＳ Ｐゴシック" charset="0"/>
                <a:cs typeface="ＭＳ Ｐゴシック" charset="0"/>
              </a:rPr>
              <a:t> living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3–4).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2530594"/>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a:extLst>
            <a:ext uri="{FF2B5EF4-FFF2-40B4-BE49-F238E27FC236}">
              <a16:creationId xmlns:a16="http://schemas.microsoft.com/office/drawing/2014/main" id="{03D07308-3E4B-D322-0A31-C0538A70C79F}"/>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91D2357C-6685-F16B-A27F-4E2EF44FACDB}"/>
              </a:ext>
            </a:extLst>
          </p:cNvPr>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panose="020B0604020202020204" pitchFamily="34" charset="0"/>
                <a:ea typeface="ＭＳ Ｐゴシック" charset="0"/>
                <a:cs typeface="Arial" panose="020B0604020202020204" pitchFamily="34" charset="0"/>
              </a:rPr>
              <a:t>WHAT TO EMBRACE</a:t>
            </a:r>
          </a:p>
        </p:txBody>
      </p:sp>
      <p:sp>
        <p:nvSpPr>
          <p:cNvPr id="4" name="Rectangle 2">
            <a:extLst>
              <a:ext uri="{FF2B5EF4-FFF2-40B4-BE49-F238E27FC236}">
                <a16:creationId xmlns:a16="http://schemas.microsoft.com/office/drawing/2014/main" id="{5BE5780C-D4F9-E792-EB32-BF43EC703A00}"/>
              </a:ext>
            </a:extLst>
          </p:cNvPr>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DEITY</a:t>
            </a:r>
            <a:endParaRPr kumimoji="0" lang="en-US" sz="24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6F141F9-983F-3DA1-70C7-1BAA959A1A51}"/>
              </a:ext>
            </a:extLst>
          </p:cNvPr>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HOLINESS</a:t>
            </a:r>
          </a:p>
        </p:txBody>
      </p:sp>
      <p:sp>
        <p:nvSpPr>
          <p:cNvPr id="2" name="Notched Right Arrow 1">
            <a:extLst>
              <a:ext uri="{FF2B5EF4-FFF2-40B4-BE49-F238E27FC236}">
                <a16:creationId xmlns:a16="http://schemas.microsoft.com/office/drawing/2014/main" id="{B58D6E15-96C5-7589-6D4B-EBA48E243ED3}"/>
              </a:ext>
            </a:extLst>
          </p:cNvPr>
          <p:cNvSpPr/>
          <p:nvPr/>
        </p:nvSpPr>
        <p:spPr bwMode="auto">
          <a:xfrm>
            <a:off x="3059832" y="2616282"/>
            <a:ext cx="2745775" cy="153279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TO</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561C36D4-0260-D61E-68DA-F7A495D79CC4}"/>
              </a:ext>
            </a:extLst>
          </p:cNvPr>
          <p:cNvSpPr txBox="1">
            <a:spLocks noChangeArrowheads="1"/>
          </p:cNvSpPr>
          <p:nvPr/>
        </p:nvSpPr>
        <p:spPr bwMode="auto">
          <a:xfrm>
            <a:off x="0" y="6065250"/>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Colossians</a:t>
            </a:r>
          </a:p>
        </p:txBody>
      </p:sp>
    </p:spTree>
    <p:extLst>
      <p:ext uri="{BB962C8B-B14F-4D97-AF65-F5344CB8AC3E}">
        <p14:creationId xmlns:p14="http://schemas.microsoft.com/office/powerpoint/2010/main" val="386285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 old “clothes” do you need to toss?</a:t>
            </a: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28555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143012444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rPr>
              <a:t>What new “clothes” do you need to put on?</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2649086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D:\Church\Background Pictures\Mountain Scenes Done\Mountain Scenes (0601 - 0900)\Mountain Scene 0627.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842963" y="76200"/>
            <a:ext cx="7508875" cy="6862763"/>
          </a:xfrm>
          <a:prstGeom prst="rect">
            <a:avLst/>
          </a:prstGeom>
          <a:noFill/>
          <a:ln>
            <a:noFill/>
          </a:ln>
          <a:effectLst>
            <a:outerShdw blurRad="63500" dist="53882" dir="2700000" algn="ctr" rotWithShape="0">
              <a:schemeClr val="tx1">
                <a:alpha val="74998"/>
              </a:schemeClr>
            </a:outerShdw>
          </a:effectLst>
        </p:spPr>
        <p:txBody>
          <a:bodyPr wrap="none">
            <a:spAutoFit/>
          </a:bodyPr>
          <a:lstStyle/>
          <a:p>
            <a:pPr algn="ctr" eaLnBrk="0" hangingPunct="0">
              <a:defRPr/>
            </a:pPr>
            <a:r>
              <a:rPr lang="en-US" sz="4000" b="1" dirty="0">
                <a:solidFill>
                  <a:schemeClr val="bg1"/>
                </a:solidFill>
                <a:latin typeface="Arial"/>
                <a:cs typeface="Arial"/>
              </a:rPr>
              <a:t>Our God is an awesome God!</a:t>
            </a:r>
          </a:p>
          <a:p>
            <a:pPr algn="ctr" eaLnBrk="0" hangingPunct="0">
              <a:defRPr/>
            </a:pPr>
            <a:r>
              <a:rPr lang="en-US" sz="4000" b="1" dirty="0">
                <a:solidFill>
                  <a:schemeClr val="bg1"/>
                </a:solidFill>
                <a:latin typeface="Arial"/>
                <a:cs typeface="Arial"/>
              </a:rPr>
              <a:t>He reigns from heaven above</a:t>
            </a:r>
          </a:p>
          <a:p>
            <a:pPr algn="ctr" eaLnBrk="0" hangingPunct="0">
              <a:defRPr/>
            </a:pPr>
            <a:r>
              <a:rPr lang="en-US" sz="4000" b="1" dirty="0">
                <a:solidFill>
                  <a:schemeClr val="bg1"/>
                </a:solidFill>
                <a:latin typeface="Arial"/>
                <a:cs typeface="Arial"/>
              </a:rPr>
              <a:t>with wisdom, power and love;</a:t>
            </a:r>
          </a:p>
          <a:p>
            <a:pPr algn="ctr" eaLnBrk="0" hangingPunct="0">
              <a:defRPr/>
            </a:pPr>
            <a:r>
              <a:rPr lang="en-US" sz="4000" b="1" dirty="0">
                <a:solidFill>
                  <a:schemeClr val="bg1"/>
                </a:solidFill>
                <a:latin typeface="Arial"/>
                <a:cs typeface="Arial"/>
              </a:rPr>
              <a:t>Our God is an awesome God!</a:t>
            </a:r>
          </a:p>
          <a:p>
            <a:pPr algn="ctr" eaLnBrk="0" hangingPunct="0">
              <a:defRPr/>
            </a:pPr>
            <a:r>
              <a:rPr lang="en-US" sz="3200" b="1" i="1" dirty="0">
                <a:solidFill>
                  <a:schemeClr val="bg1"/>
                </a:solidFill>
                <a:latin typeface="Arial"/>
                <a:cs typeface="Arial"/>
              </a:rPr>
              <a:t>(repeat)</a:t>
            </a:r>
            <a:endParaRPr lang="en-US" sz="4000" b="1" dirty="0">
              <a:solidFill>
                <a:schemeClr val="bg1"/>
              </a:solidFill>
              <a:latin typeface="Arial"/>
              <a:cs typeface="Arial"/>
            </a:endParaRPr>
          </a:p>
          <a:p>
            <a:pPr algn="ctr" eaLnBrk="0" hangingPunct="0">
              <a:defRPr/>
            </a:pPr>
            <a:endParaRPr lang="en-US" sz="4000" b="1" dirty="0">
              <a:solidFill>
                <a:schemeClr val="bg1"/>
              </a:solidFill>
              <a:latin typeface="Arial"/>
              <a:cs typeface="Arial"/>
            </a:endParaRPr>
          </a:p>
          <a:p>
            <a:pPr algn="ctr" eaLnBrk="0" hangingPunct="0">
              <a:defRPr/>
            </a:pPr>
            <a:endParaRPr lang="en-US" sz="4000" b="1" dirty="0">
              <a:solidFill>
                <a:schemeClr val="bg1"/>
              </a:solidFill>
              <a:latin typeface="Arial"/>
              <a:cs typeface="Arial"/>
            </a:endParaRPr>
          </a:p>
          <a:p>
            <a:pPr algn="ctr" eaLnBrk="0" hangingPunct="0">
              <a:defRPr/>
            </a:pPr>
            <a:endParaRPr lang="en-US" sz="4000" b="1" dirty="0">
              <a:solidFill>
                <a:schemeClr val="bg1"/>
              </a:solidFill>
              <a:latin typeface="Arial"/>
              <a:cs typeface="Arial"/>
            </a:endParaRPr>
          </a:p>
          <a:p>
            <a:pPr algn="ctr" eaLnBrk="0" hangingPunct="0">
              <a:defRPr/>
            </a:pPr>
            <a:endParaRPr lang="en-US" sz="4000" b="1" dirty="0">
              <a:solidFill>
                <a:schemeClr val="bg1"/>
              </a:solidFill>
              <a:latin typeface="Arial"/>
              <a:cs typeface="Arial"/>
            </a:endParaRPr>
          </a:p>
          <a:p>
            <a:pPr algn="ctr" eaLnBrk="0" hangingPunct="0">
              <a:defRPr/>
            </a:pPr>
            <a:r>
              <a:rPr lang="en-US" sz="4000" b="1" dirty="0">
                <a:solidFill>
                  <a:schemeClr val="bg1"/>
                </a:solidFill>
                <a:latin typeface="Arial"/>
                <a:cs typeface="Arial"/>
              </a:rPr>
              <a:t>Our God is an awesome God!</a:t>
            </a:r>
          </a:p>
          <a:p>
            <a:pPr algn="ctr" eaLnBrk="0" hangingPunct="0">
              <a:defRPr/>
            </a:pPr>
            <a:r>
              <a:rPr lang="en-US" sz="4000" b="1" dirty="0">
                <a:solidFill>
                  <a:schemeClr val="bg1"/>
                </a:solidFill>
                <a:latin typeface="Arial"/>
                <a:cs typeface="Arial"/>
              </a:rPr>
              <a:t> Our God is an awesome God!</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9013628"/>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8973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21"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22" name="Picture 1" descr="colossians new age movem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92150"/>
            <a:ext cx="9126538" cy="615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5" name="Rectangle 52"/>
          <p:cNvSpPr>
            <a:spLocks noGrp="1" noChangeArrowheads="1"/>
          </p:cNvSpPr>
          <p:nvPr>
            <p:ph type="title" idx="4294967295"/>
          </p:nvPr>
        </p:nvSpPr>
        <p:spPr>
          <a:xfrm>
            <a:off x="0" y="152400"/>
            <a:ext cx="9144000" cy="533400"/>
          </a:xfrm>
        </p:spPr>
        <p:txBody>
          <a:bodyPr/>
          <a:lstStyle/>
          <a:p>
            <a:pPr eaLnBrk="1" hangingPunct="1">
              <a:defRPr/>
            </a:pPr>
            <a:r>
              <a:rPr lang="en-US" sz="6000" b="1">
                <a:solidFill>
                  <a:srgbClr val="FFFFFF"/>
                </a:solidFill>
                <a:effectLst>
                  <a:glow rad="279400">
                    <a:schemeClr val="tx1">
                      <a:alpha val="75000"/>
                    </a:schemeClr>
                  </a:glow>
                </a:effectLst>
                <a:latin typeface="Arial"/>
                <a:ea typeface="ＭＳ Ｐゴシック" charset="0"/>
                <a:cs typeface="Arial"/>
              </a:rPr>
              <a:t>Old &amp; New Heresies</a:t>
            </a:r>
          </a:p>
        </p:txBody>
      </p:sp>
      <p:sp>
        <p:nvSpPr>
          <p:cNvPr id="88066" name="Text Box 2"/>
          <p:cNvSpPr txBox="1">
            <a:spLocks noChangeArrowheads="1"/>
          </p:cNvSpPr>
          <p:nvPr/>
        </p:nvSpPr>
        <p:spPr bwMode="auto">
          <a:xfrm>
            <a:off x="8382000" y="1524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glow rad="279400">
                    <a:schemeClr val="tx1">
                      <a:alpha val="75000"/>
                    </a:schemeClr>
                  </a:glow>
                </a:effectLst>
                <a:latin typeface="Arial"/>
                <a:cs typeface="Arial"/>
              </a:rPr>
              <a:t>192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0013"/>
            <a:ext cx="918051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2825" name="Group 121"/>
          <p:cNvGraphicFramePr>
            <a:graphicFrameLocks noGrp="1"/>
          </p:cNvGraphicFramePr>
          <p:nvPr/>
        </p:nvGraphicFramePr>
        <p:xfrm>
          <a:off x="0" y="151110"/>
          <a:ext cx="9109074" cy="6662266"/>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7896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Issue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Heresy</a:t>
                      </a:r>
                      <a:r>
                        <a:rPr lang="en-US" altLang="zh-CN" sz="2400" b="1" baseline="0" dirty="0">
                          <a:solidFill>
                            <a:srgbClr val="FFFFFF"/>
                          </a:solidFill>
                          <a:effectLst>
                            <a:glow rad="279400">
                              <a:schemeClr val="tx1">
                                <a:alpha val="75000"/>
                              </a:schemeClr>
                            </a:glow>
                          </a:effectLst>
                          <a:latin typeface="Arial"/>
                          <a:ea typeface="SimSun" charset="0"/>
                          <a:cs typeface="Arial"/>
                        </a:rPr>
                        <a:t> </a:t>
                      </a:r>
                      <a:r>
                        <a:rPr lang="en-US" altLang="zh-CN" sz="2400" b="1" dirty="0">
                          <a:solidFill>
                            <a:srgbClr val="FFFFFF"/>
                          </a:solidFill>
                          <a:effectLst>
                            <a:glow rad="279400">
                              <a:schemeClr val="tx1">
                                <a:alpha val="75000"/>
                              </a:schemeClr>
                            </a:glow>
                          </a:effectLst>
                          <a:latin typeface="Arial"/>
                          <a:ea typeface="SimSun" charset="0"/>
                          <a:cs typeface="Arial"/>
                        </a:rPr>
                        <a:t>at </a:t>
                      </a:r>
                      <a:r>
                        <a:rPr lang="en-US" altLang="zh-CN" sz="2400" b="1" dirty="0" err="1">
                          <a:solidFill>
                            <a:srgbClr val="FFFFFF"/>
                          </a:solidFill>
                          <a:effectLst>
                            <a:glow rad="279400">
                              <a:schemeClr val="tx1">
                                <a:alpha val="75000"/>
                              </a:schemeClr>
                            </a:glow>
                          </a:effectLst>
                          <a:latin typeface="Arial"/>
                          <a:ea typeface="SimSun" charset="0"/>
                          <a:cs typeface="Arial"/>
                        </a:rPr>
                        <a:t>Colosse</a:t>
                      </a:r>
                      <a:endParaRPr lang="en-US" altLang="zh-CN" sz="2400" b="1" dirty="0">
                        <a:solidFill>
                          <a:srgbClr val="FFFFFF"/>
                        </a:solidFill>
                        <a:effectLst>
                          <a:glow rad="279400">
                            <a:schemeClr val="tx1">
                              <a:alpha val="75000"/>
                            </a:schemeClr>
                          </a:glow>
                        </a:effectLst>
                        <a:latin typeface="Arial"/>
                        <a:ea typeface="SimSun" charset="0"/>
                        <a:cs typeface="Arial"/>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New Age Movement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Christianity</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79400">
                              <a:srgbClr val="000000">
                                <a:alpha val="75000"/>
                              </a:srgbClr>
                            </a:glow>
                          </a:effectLst>
                          <a:uLnTx/>
                          <a:uFillTx/>
                          <a:latin typeface="Arial"/>
                          <a:ea typeface="SimSun" charset="0"/>
                          <a:cs typeface="Arial"/>
                        </a:rPr>
                        <a:t>Salvation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 Other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Many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Through Jesus Christ alone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Worship</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God + Angels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Spirit Guides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Holy Spirit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Sancti-</a:t>
                      </a:r>
                      <a:r>
                        <a:rPr lang="en-US" altLang="zh-CN" sz="2400" b="1" dirty="0" err="1">
                          <a:solidFill>
                            <a:srgbClr val="FFFFFF"/>
                          </a:solidFill>
                          <a:effectLst>
                            <a:glow rad="279400">
                              <a:schemeClr val="tx1">
                                <a:alpha val="75000"/>
                              </a:schemeClr>
                            </a:glow>
                          </a:effectLst>
                          <a:latin typeface="Arial"/>
                          <a:ea typeface="SimSun" charset="0"/>
                          <a:cs typeface="Arial"/>
                        </a:rPr>
                        <a:t>fication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Rituals &amp; Ceremonies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Enlightenment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Spirit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power</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Hope</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Uncertain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Reincarnation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Resurrection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Deity</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not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We are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Theism</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Syncretistic</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Many Gods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Trinity</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Basis</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 </a:t>
                      </a:r>
                    </a:p>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 Secret  Knowledge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Work </a:t>
                      </a:r>
                      <a:br>
                        <a:rPr lang="en-US" altLang="zh-CN" sz="2400" b="1" dirty="0">
                          <a:solidFill>
                            <a:srgbClr val="FFFFFF"/>
                          </a:solidFill>
                          <a:effectLst>
                            <a:glow rad="279400">
                              <a:schemeClr val="tx1">
                                <a:alpha val="75000"/>
                              </a:schemeClr>
                            </a:glow>
                          </a:effectLst>
                          <a:latin typeface="Arial"/>
                          <a:ea typeface="SimSun" charset="0"/>
                          <a:cs typeface="Arial"/>
                        </a:rPr>
                      </a:br>
                      <a:r>
                        <a:rPr lang="en-US" altLang="zh-CN" sz="2400" b="1" dirty="0">
                          <a:solidFill>
                            <a:srgbClr val="FFFFFF"/>
                          </a:solidFill>
                          <a:effectLst>
                            <a:glow rad="279400">
                              <a:schemeClr val="tx1">
                                <a:alpha val="75000"/>
                              </a:schemeClr>
                            </a:glow>
                          </a:effectLst>
                          <a:latin typeface="Arial"/>
                          <a:ea typeface="SimSun" charset="0"/>
                          <a:cs typeface="Arial"/>
                        </a:rPr>
                        <a:t>on the Cross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4" name="Rectangle 43"/>
          <p:cNvSpPr>
            <a:spLocks noChangeArrowheads="1"/>
          </p:cNvSpPr>
          <p:nvPr/>
        </p:nvSpPr>
        <p:spPr bwMode="auto">
          <a:xfrm>
            <a:off x="0" y="5516563"/>
            <a:ext cx="1619250" cy="1420812"/>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5" name="Rectangle 44"/>
          <p:cNvSpPr>
            <a:spLocks noChangeArrowheads="1"/>
          </p:cNvSpPr>
          <p:nvPr/>
        </p:nvSpPr>
        <p:spPr bwMode="auto">
          <a:xfrm>
            <a:off x="1619250" y="5516563"/>
            <a:ext cx="2376488" cy="1420812"/>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8" name="Rectangle 47"/>
          <p:cNvSpPr>
            <a:spLocks noChangeArrowheads="1"/>
          </p:cNvSpPr>
          <p:nvPr/>
        </p:nvSpPr>
        <p:spPr bwMode="auto">
          <a:xfrm>
            <a:off x="3995738" y="5516563"/>
            <a:ext cx="2562225" cy="13414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9" name="Rectangle 48"/>
          <p:cNvSpPr>
            <a:spLocks noChangeArrowheads="1"/>
          </p:cNvSpPr>
          <p:nvPr/>
        </p:nvSpPr>
        <p:spPr bwMode="auto">
          <a:xfrm>
            <a:off x="6588125" y="5516563"/>
            <a:ext cx="2555875" cy="13414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6" name="Rectangle 35"/>
          <p:cNvSpPr>
            <a:spLocks noChangeArrowheads="1"/>
          </p:cNvSpPr>
          <p:nvPr/>
        </p:nvSpPr>
        <p:spPr bwMode="auto">
          <a:xfrm>
            <a:off x="0" y="4941888"/>
            <a:ext cx="1619250" cy="57785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7" name="Rectangle 36"/>
          <p:cNvSpPr>
            <a:spLocks noChangeArrowheads="1"/>
          </p:cNvSpPr>
          <p:nvPr/>
        </p:nvSpPr>
        <p:spPr bwMode="auto">
          <a:xfrm>
            <a:off x="1619250" y="4941888"/>
            <a:ext cx="2376488" cy="57785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0" name="Rectangle 39"/>
          <p:cNvSpPr>
            <a:spLocks noChangeArrowheads="1"/>
          </p:cNvSpPr>
          <p:nvPr/>
        </p:nvSpPr>
        <p:spPr bwMode="auto">
          <a:xfrm>
            <a:off x="3995738" y="4941888"/>
            <a:ext cx="2562225" cy="5461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41" name="Rectangle 40"/>
          <p:cNvSpPr>
            <a:spLocks noChangeArrowheads="1"/>
          </p:cNvSpPr>
          <p:nvPr/>
        </p:nvSpPr>
        <p:spPr bwMode="auto">
          <a:xfrm>
            <a:off x="6588125" y="4941888"/>
            <a:ext cx="2555875" cy="5461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8" name="Rectangle 27"/>
          <p:cNvSpPr>
            <a:spLocks noChangeArrowheads="1"/>
          </p:cNvSpPr>
          <p:nvPr/>
        </p:nvSpPr>
        <p:spPr bwMode="auto">
          <a:xfrm>
            <a:off x="0" y="4076700"/>
            <a:ext cx="1619250" cy="8985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9" name="Rectangle 28"/>
          <p:cNvSpPr>
            <a:spLocks noChangeArrowheads="1"/>
          </p:cNvSpPr>
          <p:nvPr/>
        </p:nvSpPr>
        <p:spPr bwMode="auto">
          <a:xfrm>
            <a:off x="1619250" y="4076700"/>
            <a:ext cx="2376488" cy="8985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2" name="Rectangle 31"/>
          <p:cNvSpPr>
            <a:spLocks noChangeArrowheads="1"/>
          </p:cNvSpPr>
          <p:nvPr/>
        </p:nvSpPr>
        <p:spPr bwMode="auto">
          <a:xfrm>
            <a:off x="3995738" y="4076700"/>
            <a:ext cx="2562225" cy="8493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3" name="Rectangle 32"/>
          <p:cNvSpPr>
            <a:spLocks noChangeArrowheads="1"/>
          </p:cNvSpPr>
          <p:nvPr/>
        </p:nvSpPr>
        <p:spPr bwMode="auto">
          <a:xfrm>
            <a:off x="6588125" y="4076700"/>
            <a:ext cx="2555875" cy="865188"/>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7" name="Rectangle 6"/>
          <p:cNvSpPr>
            <a:spLocks noChangeArrowheads="1"/>
          </p:cNvSpPr>
          <p:nvPr/>
        </p:nvSpPr>
        <p:spPr bwMode="auto">
          <a:xfrm>
            <a:off x="0" y="962025"/>
            <a:ext cx="1619250"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8" name="Rectangle 7"/>
          <p:cNvSpPr>
            <a:spLocks noChangeArrowheads="1"/>
          </p:cNvSpPr>
          <p:nvPr/>
        </p:nvSpPr>
        <p:spPr bwMode="auto">
          <a:xfrm>
            <a:off x="0" y="1773238"/>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9" name="Rectangle 8"/>
          <p:cNvSpPr>
            <a:spLocks noChangeArrowheads="1"/>
          </p:cNvSpPr>
          <p:nvPr/>
        </p:nvSpPr>
        <p:spPr bwMode="auto">
          <a:xfrm>
            <a:off x="0" y="2557463"/>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1" name="Rectangle 10"/>
          <p:cNvSpPr>
            <a:spLocks noChangeArrowheads="1"/>
          </p:cNvSpPr>
          <p:nvPr/>
        </p:nvSpPr>
        <p:spPr bwMode="auto">
          <a:xfrm>
            <a:off x="0" y="3357563"/>
            <a:ext cx="1619250"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2" name="Rectangle 11"/>
          <p:cNvSpPr>
            <a:spLocks noChangeArrowheads="1"/>
          </p:cNvSpPr>
          <p:nvPr/>
        </p:nvSpPr>
        <p:spPr bwMode="auto">
          <a:xfrm>
            <a:off x="1619250" y="962025"/>
            <a:ext cx="2376488"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3" name="Rectangle 12"/>
          <p:cNvSpPr>
            <a:spLocks noChangeArrowheads="1"/>
          </p:cNvSpPr>
          <p:nvPr/>
        </p:nvSpPr>
        <p:spPr bwMode="auto">
          <a:xfrm>
            <a:off x="1619250" y="1773238"/>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4" name="Rectangle 13"/>
          <p:cNvSpPr>
            <a:spLocks noChangeArrowheads="1"/>
          </p:cNvSpPr>
          <p:nvPr/>
        </p:nvSpPr>
        <p:spPr bwMode="auto">
          <a:xfrm>
            <a:off x="1619250" y="2557463"/>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5" name="Rectangle 14"/>
          <p:cNvSpPr>
            <a:spLocks noChangeArrowheads="1"/>
          </p:cNvSpPr>
          <p:nvPr/>
        </p:nvSpPr>
        <p:spPr bwMode="auto">
          <a:xfrm>
            <a:off x="1619250" y="3357563"/>
            <a:ext cx="2376488"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7" name="Rectangle 16"/>
          <p:cNvSpPr>
            <a:spLocks noChangeArrowheads="1"/>
          </p:cNvSpPr>
          <p:nvPr/>
        </p:nvSpPr>
        <p:spPr bwMode="auto">
          <a:xfrm>
            <a:off x="4027488" y="962025"/>
            <a:ext cx="2562225"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8" name="Rectangle 17"/>
          <p:cNvSpPr>
            <a:spLocks noChangeArrowheads="1"/>
          </p:cNvSpPr>
          <p:nvPr/>
        </p:nvSpPr>
        <p:spPr bwMode="auto">
          <a:xfrm>
            <a:off x="4027488" y="1773238"/>
            <a:ext cx="2562225"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19" name="Rectangle 18"/>
          <p:cNvSpPr>
            <a:spLocks noChangeArrowheads="1"/>
          </p:cNvSpPr>
          <p:nvPr/>
        </p:nvSpPr>
        <p:spPr bwMode="auto">
          <a:xfrm>
            <a:off x="4027488" y="2557463"/>
            <a:ext cx="2562225"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1" name="Rectangle 20"/>
          <p:cNvSpPr>
            <a:spLocks noChangeArrowheads="1"/>
          </p:cNvSpPr>
          <p:nvPr/>
        </p:nvSpPr>
        <p:spPr bwMode="auto">
          <a:xfrm>
            <a:off x="4027488" y="3357563"/>
            <a:ext cx="256222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2" name="Rectangle 21"/>
          <p:cNvSpPr>
            <a:spLocks noChangeArrowheads="1"/>
          </p:cNvSpPr>
          <p:nvPr/>
        </p:nvSpPr>
        <p:spPr bwMode="auto">
          <a:xfrm>
            <a:off x="6588125" y="962025"/>
            <a:ext cx="2636838"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3" name="Rectangle 22"/>
          <p:cNvSpPr>
            <a:spLocks noChangeArrowheads="1"/>
          </p:cNvSpPr>
          <p:nvPr/>
        </p:nvSpPr>
        <p:spPr bwMode="auto">
          <a:xfrm>
            <a:off x="6588125" y="1773238"/>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4" name="Rectangle 23"/>
          <p:cNvSpPr>
            <a:spLocks noChangeArrowheads="1"/>
          </p:cNvSpPr>
          <p:nvPr/>
        </p:nvSpPr>
        <p:spPr bwMode="auto">
          <a:xfrm>
            <a:off x="6588125" y="2557463"/>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25" name="Rectangle 24"/>
          <p:cNvSpPr>
            <a:spLocks noChangeArrowheads="1"/>
          </p:cNvSpPr>
          <p:nvPr/>
        </p:nvSpPr>
        <p:spPr bwMode="auto">
          <a:xfrm>
            <a:off x="6588125" y="3357563"/>
            <a:ext cx="255587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endParaRPr>
          </a:p>
        </p:txBody>
      </p:sp>
      <p:sp>
        <p:nvSpPr>
          <p:cNvPr id="391199" name="Rectangle 2"/>
          <p:cNvSpPr>
            <a:spLocks noGrp="1" noChangeArrowheads="1"/>
          </p:cNvSpPr>
          <p:nvPr>
            <p:ph type="title" idx="4294967295"/>
          </p:nvPr>
        </p:nvSpPr>
        <p:spPr>
          <a:xfrm>
            <a:off x="69850" y="-1655465"/>
            <a:ext cx="838835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solidFill>
                  <a:srgbClr val="EAEAEA"/>
                </a:solidFill>
                <a:effectLst/>
                <a:latin typeface="Arial" charset="0"/>
                <a:ea typeface="ＭＳ Ｐゴシック" charset="0"/>
                <a:cs typeface="Arial" charset="0"/>
              </a:rPr>
              <a:t>Recycled Heresies</a:t>
            </a:r>
          </a:p>
        </p:txBody>
      </p:sp>
      <p:sp>
        <p:nvSpPr>
          <p:cNvPr id="391200" name="Text Box 123"/>
          <p:cNvSpPr txBox="1">
            <a:spLocks noChangeArrowheads="1"/>
          </p:cNvSpPr>
          <p:nvPr/>
        </p:nvSpPr>
        <p:spPr bwMode="auto">
          <a:xfrm>
            <a:off x="8458200" y="-100013"/>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573</a:t>
            </a:r>
            <a:endParaRPr lang="en-US">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au.org/images/sized/images/issues/godslove-400x300.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8229600" cy="1463040"/>
          </a:xfrm>
        </p:spPr>
        <p:style>
          <a:lnRef idx="2">
            <a:schemeClr val="dk1">
              <a:shade val="50000"/>
            </a:schemeClr>
          </a:lnRef>
          <a:fillRef idx="1">
            <a:schemeClr val="dk1"/>
          </a:fillRef>
          <a:effectRef idx="0">
            <a:schemeClr val="dk1"/>
          </a:effectRef>
          <a:fontRef idx="minor">
            <a:schemeClr val="lt1"/>
          </a:fontRef>
        </p:style>
        <p:txBody>
          <a:bodyPr/>
          <a:lstStyle/>
          <a:p>
            <a:r>
              <a:rPr lang="en-US" sz="4400" b="1" dirty="0">
                <a:effectLst>
                  <a:outerShdw blurRad="50800" dist="38100" dir="13500000" algn="br" rotWithShape="0">
                    <a:prstClr val="black">
                      <a:alpha val="40000"/>
                    </a:prstClr>
                  </a:outerShdw>
                </a:effectLst>
              </a:rPr>
              <a:t>The Personality and Deity of the Spirit</a:t>
            </a:r>
          </a:p>
        </p:txBody>
      </p:sp>
      <p:sp>
        <p:nvSpPr>
          <p:cNvPr id="3" name="Title 1"/>
          <p:cNvSpPr txBox="1">
            <a:spLocks/>
          </p:cNvSpPr>
          <p:nvPr/>
        </p:nvSpPr>
        <p:spPr bwMode="auto">
          <a:xfrm>
            <a:off x="381000" y="2286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He or It?</a:t>
            </a:r>
          </a:p>
        </p:txBody>
      </p:sp>
      <p:sp>
        <p:nvSpPr>
          <p:cNvPr id="4" name="Title 1"/>
          <p:cNvSpPr txBox="1">
            <a:spLocks/>
          </p:cNvSpPr>
          <p:nvPr/>
        </p:nvSpPr>
        <p:spPr bwMode="auto">
          <a:xfrm>
            <a:off x="381000" y="3048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God or Ghost?</a:t>
            </a:r>
          </a:p>
        </p:txBody>
      </p:sp>
      <p:sp>
        <p:nvSpPr>
          <p:cNvPr id="7" name="TextBox 6"/>
          <p:cNvSpPr txBox="1"/>
          <p:nvPr/>
        </p:nvSpPr>
        <p:spPr>
          <a:xfrm>
            <a:off x="8702803" y="0"/>
            <a:ext cx="35568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ii</a:t>
            </a:r>
          </a:p>
        </p:txBody>
      </p:sp>
      <p:sp>
        <p:nvSpPr>
          <p:cNvPr id="5" name="Rectangle 4">
            <a:extLst>
              <a:ext uri="{FF2B5EF4-FFF2-40B4-BE49-F238E27FC236}">
                <a16:creationId xmlns:a16="http://schemas.microsoft.com/office/drawing/2014/main" id="{50F0AF4F-6821-3738-E410-1C7F198EE34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3.bp.blogspot.com/-Yp8fcAoES0k/T74no6ptWjI/AAAAAAAAChE/g79MIahAg3s/s1600/560700_10150879372481692_618171691_9755198_1968805916_n.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4114800" cy="3429000"/>
          </a:xfrm>
        </p:spPr>
        <p:txBody>
          <a:bodyPr/>
          <a:lstStyle/>
          <a:p>
            <a:r>
              <a:rPr lang="en-US" sz="4000" b="1" dirty="0">
                <a:solidFill>
                  <a:schemeClr val="bg1"/>
                </a:solidFill>
                <a:latin typeface="+mj-lt"/>
                <a:ea typeface="+mj-ea"/>
                <a:cs typeface="+mj-cs"/>
              </a:rPr>
              <a:t>Importance</a:t>
            </a:r>
            <a:br>
              <a:rPr lang="en-US" sz="4000" dirty="0">
                <a:solidFill>
                  <a:schemeClr val="bg1"/>
                </a:solidFill>
                <a:latin typeface="+mj-lt"/>
                <a:ea typeface="+mj-ea"/>
                <a:cs typeface="+mj-cs"/>
              </a:rPr>
            </a:br>
            <a:r>
              <a:rPr lang="en-US" sz="4000" dirty="0">
                <a:solidFill>
                  <a:schemeClr val="bg1"/>
                </a:solidFill>
                <a:latin typeface="+mj-lt"/>
                <a:ea typeface="+mj-ea"/>
                <a:cs typeface="+mj-cs"/>
              </a:rPr>
              <a:t>Why must we believe that the Holy Spirit is a person?  </a:t>
            </a:r>
            <a:endParaRPr lang="en-US" sz="4000" dirty="0">
              <a:solidFill>
                <a:schemeClr val="bg1"/>
              </a:solidFill>
            </a:endParaRPr>
          </a:p>
        </p:txBody>
      </p:sp>
      <p:sp>
        <p:nvSpPr>
          <p:cNvPr id="4" name="Title 1"/>
          <p:cNvSpPr txBox="1">
            <a:spLocks/>
          </p:cNvSpPr>
          <p:nvPr/>
        </p:nvSpPr>
        <p:spPr bwMode="auto">
          <a:xfrm>
            <a:off x="0" y="4419600"/>
            <a:ext cx="5181600" cy="2438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uLnTx/>
                <a:uFillTx/>
                <a:latin typeface="Arial"/>
                <a:ea typeface="+mn-ea"/>
                <a:cs typeface="+mn-cs"/>
              </a:rPr>
              <a:t>What follows logically if He is a </a:t>
            </a:r>
            <a:r>
              <a:rPr kumimoji="0" lang="ru-RU" sz="4000" b="1" i="0" u="none" strike="noStrike" kern="1200" cap="none" spc="0" normalizeH="0" baseline="0" noProof="0"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uLnTx/>
                <a:uFillTx/>
                <a:latin typeface="Arial"/>
                <a:ea typeface="+mn-ea"/>
                <a:cs typeface="+mn-cs"/>
              </a:rPr>
              <a:t>"</a:t>
            </a:r>
            <a:r>
              <a:rPr kumimoji="0" lang="en-US" sz="4000" b="1" i="0" u="none" strike="noStrike" kern="1200" cap="none" spc="0" normalizeH="0" baseline="0" noProof="0"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uLnTx/>
                <a:uFillTx/>
                <a:latin typeface="Arial"/>
                <a:ea typeface="+mn-ea"/>
                <a:cs typeface="+mn-cs"/>
              </a:rPr>
              <a:t>fluid</a:t>
            </a:r>
            <a:r>
              <a:rPr kumimoji="0" lang="ru-RU" sz="4000" b="1" i="0" u="none" strike="noStrike" kern="1200" cap="none" spc="0" normalizeH="0" baseline="0" noProof="0"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uLnTx/>
                <a:uFillTx/>
                <a:latin typeface="Arial"/>
                <a:ea typeface="+mn-ea"/>
                <a:cs typeface="+mn-cs"/>
              </a:rPr>
              <a:t>"</a:t>
            </a:r>
            <a:r>
              <a:rPr kumimoji="0" lang="en-US" sz="4000" b="1" i="0" u="none" strike="noStrike" kern="1200" cap="none" spc="0" normalizeH="0" baseline="0" noProof="0"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uLnTx/>
                <a:uFillTx/>
                <a:latin typeface="Arial"/>
                <a:ea typeface="+mn-ea"/>
                <a:cs typeface="+mn-cs"/>
              </a:rPr>
              <a:t> (Mormons)?</a:t>
            </a:r>
          </a:p>
        </p:txBody>
      </p:sp>
      <p:sp>
        <p:nvSpPr>
          <p:cNvPr id="5" name="Title 1"/>
          <p:cNvSpPr txBox="1">
            <a:spLocks/>
          </p:cNvSpPr>
          <p:nvPr/>
        </p:nvSpPr>
        <p:spPr bwMode="auto">
          <a:xfrm>
            <a:off x="5562600" y="0"/>
            <a:ext cx="3581400" cy="457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Why can</a:t>
            </a:r>
            <a:r>
              <a:rPr kumimoji="0" lang="uk-U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a:t>
            </a: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t He be an influence or </a:t>
            </a:r>
            <a:r>
              <a:rPr kumimoji="0" lang="ru-RU"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a:t>
            </a: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force</a:t>
            </a:r>
            <a:r>
              <a:rPr kumimoji="0" lang="ru-RU"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a:t>
            </a: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 (Jehovah</a:t>
            </a:r>
            <a:r>
              <a:rPr kumimoji="0" lang="uk-U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a:t>
            </a: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mn-ea"/>
                <a:cs typeface="+mn-cs"/>
              </a:rPr>
              <a:t>s Witnesses and New Age)?</a:t>
            </a:r>
          </a:p>
        </p:txBody>
      </p:sp>
      <p:sp>
        <p:nvSpPr>
          <p:cNvPr id="6" name="TextBox 5"/>
          <p:cNvSpPr txBox="1"/>
          <p:nvPr/>
        </p:nvSpPr>
        <p:spPr>
          <a:xfrm>
            <a:off x="8702803" y="0"/>
            <a:ext cx="35568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2286000" y="0"/>
            <a:ext cx="6858000" cy="2895600"/>
          </a:xfrm>
        </p:spPr>
        <p:txBody>
          <a:bodyPr/>
          <a:lstStyle/>
          <a:p>
            <a:r>
              <a:rPr lang="en-US" sz="4800" b="1" dirty="0">
                <a:solidFill>
                  <a:schemeClr val="bg1"/>
                </a:solidFill>
                <a:effectLst>
                  <a:outerShdw blurRad="38100" dist="38100" dir="2700000" algn="tl">
                    <a:srgbClr val="000000">
                      <a:alpha val="43137"/>
                    </a:srgbClr>
                  </a:outerShdw>
                </a:effectLst>
                <a:latin typeface="+mj-lt"/>
                <a:ea typeface="+mj-ea"/>
                <a:cs typeface="+mj-cs"/>
              </a:rPr>
              <a:t>Evidence that the Spirit is a Person…</a:t>
            </a:r>
            <a:endParaRPr lang="en-US" sz="4800"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8702803" y="0"/>
            <a:ext cx="35568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a:t>
            </a:r>
          </a:p>
        </p:txBody>
      </p:sp>
    </p:spTree>
  </p:cSld>
  <p:clrMapOvr>
    <a:masterClrMapping/>
  </p:clrMapOvr>
  <p:transition>
    <p:fade/>
  </p:transition>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000056"/>
        </a:solidFill>
        <a:effectLst/>
      </p:bgPr>
    </p:bg>
    <p:spTree>
      <p:nvGrpSpPr>
        <p:cNvPr id="1" name=""/>
        <p:cNvGrpSpPr/>
        <p:nvPr/>
      </p:nvGrpSpPr>
      <p:grpSpPr>
        <a:xfrm>
          <a:off x="0" y="0"/>
          <a:ext cx="0" cy="0"/>
          <a:chOff x="0" y="0"/>
          <a:chExt cx="0" cy="0"/>
        </a:xfrm>
      </p:grpSpPr>
      <p:pic>
        <p:nvPicPr>
          <p:cNvPr id="3" name="Picture 2" descr="dove-holy-spir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7000" y="18288"/>
            <a:ext cx="6477000" cy="6839712"/>
          </a:xfrm>
          <a:prstGeom prst="rect">
            <a:avLst/>
          </a:prstGeom>
        </p:spPr>
      </p:pic>
      <p:sp>
        <p:nvSpPr>
          <p:cNvPr id="2" name="Title 1"/>
          <p:cNvSpPr>
            <a:spLocks noGrp="1"/>
          </p:cNvSpPr>
          <p:nvPr>
            <p:ph type="title"/>
          </p:nvPr>
        </p:nvSpPr>
        <p:spPr/>
        <p:txBody>
          <a:bodyPr/>
          <a:lstStyle/>
          <a:p>
            <a:r>
              <a:rPr lang="en-US" sz="4000" b="1" dirty="0">
                <a:effectLst>
                  <a:outerShdw blurRad="60325" dist="76200" dir="2700000" algn="tl" rotWithShape="0">
                    <a:srgbClr val="000000">
                      <a:alpha val="84000"/>
                    </a:srgbClr>
                  </a:outerShdw>
                </a:effectLst>
              </a:rPr>
              <a:t>The Personality of the Spirit</a:t>
            </a:r>
          </a:p>
        </p:txBody>
      </p:sp>
      <p:sp>
        <p:nvSpPr>
          <p:cNvPr id="4" name="Title 1"/>
          <p:cNvSpPr txBox="1">
            <a:spLocks/>
          </p:cNvSpPr>
          <p:nvPr/>
        </p:nvSpPr>
        <p:spPr bwMode="auto">
          <a:xfrm>
            <a:off x="1371600" y="1905000"/>
            <a:ext cx="7620000" cy="3962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742950" marR="0" lvl="0" indent="-74295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4000" b="1" i="0" u="none" strike="noStrike" kern="1200" cap="none" spc="0" normalizeH="0" baseline="0" noProof="0" dirty="0">
                <a:ln>
                  <a:noFill/>
                </a:ln>
                <a:solidFill>
                  <a:srgbClr val="FFFFFF"/>
                </a:solidFill>
                <a:effectLst>
                  <a:outerShdw blurRad="60325" dist="76200" dir="2700000" algn="tl" rotWithShape="0">
                    <a:srgbClr val="000000">
                      <a:alpha val="84000"/>
                    </a:srgbClr>
                  </a:outerShdw>
                </a:effectLst>
                <a:uLnTx/>
                <a:uFillTx/>
                <a:latin typeface="Arial"/>
                <a:ea typeface="+mj-ea"/>
                <a:cs typeface="+mj-cs"/>
              </a:rPr>
              <a:t>Attributes</a:t>
            </a:r>
          </a:p>
          <a:p>
            <a:pPr marL="742950" marR="0" lvl="0" indent="-74295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4000" b="1" i="0" u="none" strike="noStrike" kern="1200" cap="none" spc="0" normalizeH="0" baseline="0" noProof="0" dirty="0">
                <a:ln>
                  <a:noFill/>
                </a:ln>
                <a:solidFill>
                  <a:srgbClr val="FFFFFF"/>
                </a:solidFill>
                <a:effectLst>
                  <a:outerShdw blurRad="60325" dist="76200" dir="2700000" algn="tl" rotWithShape="0">
                    <a:srgbClr val="000000">
                      <a:alpha val="84000"/>
                    </a:srgbClr>
                  </a:outerShdw>
                </a:effectLst>
                <a:uLnTx/>
                <a:uFillTx/>
                <a:latin typeface="Arial"/>
                <a:ea typeface="+mj-ea"/>
                <a:cs typeface="+mj-cs"/>
              </a:rPr>
              <a:t>Actions</a:t>
            </a:r>
          </a:p>
          <a:p>
            <a:pPr marL="742950" marR="0" lvl="0" indent="-74295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4000" b="1" i="0" u="none" strike="noStrike" kern="1200" cap="none" spc="0" normalizeH="0" baseline="0" noProof="0" dirty="0">
                <a:ln>
                  <a:noFill/>
                </a:ln>
                <a:solidFill>
                  <a:srgbClr val="FFFFFF"/>
                </a:solidFill>
                <a:effectLst>
                  <a:outerShdw blurRad="60325" dist="76200" dir="2700000" algn="tl" rotWithShape="0">
                    <a:srgbClr val="000000">
                      <a:alpha val="84000"/>
                    </a:srgbClr>
                  </a:outerShdw>
                </a:effectLst>
                <a:uLnTx/>
                <a:uFillTx/>
                <a:latin typeface="Arial"/>
                <a:ea typeface="+mj-ea"/>
                <a:cs typeface="+mj-cs"/>
              </a:rPr>
              <a:t>Ascriptions</a:t>
            </a:r>
          </a:p>
          <a:p>
            <a:pPr marL="742950" marR="0" lvl="0" indent="-74295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4000" b="1" i="0" u="none" strike="noStrike" kern="1200" cap="none" spc="0" normalizeH="0" baseline="0" noProof="0" dirty="0">
                <a:ln>
                  <a:noFill/>
                </a:ln>
                <a:solidFill>
                  <a:srgbClr val="FFFFFF"/>
                </a:solidFill>
                <a:effectLst>
                  <a:outerShdw blurRad="60325" dist="76200" dir="2700000" algn="tl" rotWithShape="0">
                    <a:srgbClr val="000000">
                      <a:alpha val="84000"/>
                    </a:srgbClr>
                  </a:outerShdw>
                </a:effectLst>
                <a:uLnTx/>
                <a:uFillTx/>
                <a:latin typeface="Arial"/>
                <a:ea typeface="+mj-ea"/>
                <a:cs typeface="+mj-cs"/>
              </a:rPr>
              <a:t>Relationships</a:t>
            </a:r>
          </a:p>
          <a:p>
            <a:pPr marL="742950" marR="0" lvl="0" indent="-74295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4000" b="1" i="0" u="none" strike="noStrike" kern="1200" cap="none" spc="0" normalizeH="0" baseline="0" noProof="0" dirty="0">
                <a:ln>
                  <a:noFill/>
                </a:ln>
                <a:solidFill>
                  <a:srgbClr val="FFFFFF"/>
                </a:solidFill>
                <a:effectLst>
                  <a:outerShdw blurRad="60325" dist="76200" dir="2700000" algn="tl" rotWithShape="0">
                    <a:srgbClr val="000000">
                      <a:alpha val="84000"/>
                    </a:srgbClr>
                  </a:outerShdw>
                </a:effectLst>
                <a:uLnTx/>
                <a:uFillTx/>
                <a:latin typeface="Arial"/>
                <a:ea typeface="+mj-ea"/>
                <a:cs typeface="+mj-cs"/>
              </a:rPr>
              <a:t>Grammar</a:t>
            </a:r>
          </a:p>
        </p:txBody>
      </p:sp>
      <p:sp>
        <p:nvSpPr>
          <p:cNvPr id="5" name="TextBox 4"/>
          <p:cNvSpPr txBox="1"/>
          <p:nvPr/>
        </p:nvSpPr>
        <p:spPr>
          <a:xfrm>
            <a:off x="8702803" y="0"/>
            <a:ext cx="35568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7D"/>
                </a:solidFill>
                <a:effectLst>
                  <a:outerShdw blurRad="38100" dist="38100" dir="2700000" algn="tl">
                    <a:srgbClr val="000000">
                      <a:alpha val="43137"/>
                    </a:srgbClr>
                  </a:outerShdw>
                </a:effectLst>
                <a:uLnTx/>
                <a:uFillTx/>
                <a:latin typeface="Arial" charset="0"/>
                <a:ea typeface="+mn-ea"/>
                <a:cs typeface="+mn-cs"/>
              </a:rPr>
              <a:t>ii</a:t>
            </a:r>
          </a:p>
        </p:txBody>
      </p:sp>
    </p:spTree>
    <p:extLst>
      <p:ext uri="{BB962C8B-B14F-4D97-AF65-F5344CB8AC3E}">
        <p14:creationId xmlns:p14="http://schemas.microsoft.com/office/powerpoint/2010/main" val="94410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4.bp.blogspot.com/_v-jkdc-LjSM/S_aAryuYJRI/AAAAAAAAAKA/EWR6NMby2xE/s1600/Holy_Spirit.jpg"/>
          <p:cNvPicPr>
            <a:picLocks noChangeAspect="1" noChangeArrowheads="1"/>
          </p:cNvPicPr>
          <p:nvPr/>
        </p:nvPicPr>
        <p:blipFill>
          <a:blip r:embed="rId3"/>
          <a:srcRect/>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0"/>
            <a:ext cx="6400800" cy="685800"/>
          </a:xfrm>
          <a:solidFill>
            <a:schemeClr val="tx1"/>
          </a:solidFill>
        </p:spPr>
        <p:txBody>
          <a:bodyPr/>
          <a:lstStyle/>
          <a:p>
            <a:r>
              <a:rPr lang="en-US" sz="4000" dirty="0">
                <a:solidFill>
                  <a:schemeClr val="bg1"/>
                </a:solidFill>
              </a:rPr>
              <a:t>Is the Holy Spirit God?</a:t>
            </a:r>
          </a:p>
        </p:txBody>
      </p:sp>
      <p:sp>
        <p:nvSpPr>
          <p:cNvPr id="4" name="TextBox 3"/>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a:off x="-53975" y="0"/>
            <a:ext cx="9350375" cy="7031038"/>
            <a:chOff x="-34" y="0"/>
            <a:chExt cx="5890" cy="4429"/>
          </a:xfrm>
        </p:grpSpPr>
        <p:sp>
          <p:nvSpPr>
            <p:cNvPr id="3075"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6"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077" name="Group 5"/>
          <p:cNvGrpSpPr>
            <a:grpSpLocks/>
          </p:cNvGrpSpPr>
          <p:nvPr/>
        </p:nvGrpSpPr>
        <p:grpSpPr bwMode="auto">
          <a:xfrm>
            <a:off x="1905000" y="1181100"/>
            <a:ext cx="5219700" cy="5219700"/>
            <a:chOff x="1200" y="696"/>
            <a:chExt cx="3288" cy="3288"/>
          </a:xfrm>
        </p:grpSpPr>
        <p:sp>
          <p:nvSpPr>
            <p:cNvPr id="3078"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9"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080" name="Text Box 8"/>
          <p:cNvSpPr txBox="1">
            <a:spLocks noChangeArrowheads="1"/>
          </p:cNvSpPr>
          <p:nvPr/>
        </p:nvSpPr>
        <p:spPr bwMode="auto">
          <a:xfrm>
            <a:off x="3581400" y="381000"/>
            <a:ext cx="5562600"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081" name="AutoShape 9"/>
          <p:cNvSpPr>
            <a:spLocks noChangeArrowheads="1"/>
          </p:cNvSpPr>
          <p:nvPr/>
        </p:nvSpPr>
        <p:spPr bwMode="auto">
          <a:xfrm>
            <a:off x="1733550" y="609600"/>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2" name="Text Box 10"/>
          <p:cNvSpPr txBox="1">
            <a:spLocks noChangeArrowheads="1"/>
          </p:cNvSpPr>
          <p:nvPr/>
        </p:nvSpPr>
        <p:spPr bwMode="auto">
          <a:xfrm>
            <a:off x="4114800" y="20415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3" name="Text Box 11"/>
          <p:cNvSpPr txBox="1">
            <a:spLocks noChangeArrowheads="1"/>
          </p:cNvSpPr>
          <p:nvPr/>
        </p:nvSpPr>
        <p:spPr bwMode="auto">
          <a:xfrm>
            <a:off x="5608638"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4" name="Text Box 12"/>
          <p:cNvSpPr txBox="1">
            <a:spLocks noChangeArrowheads="1"/>
          </p:cNvSpPr>
          <p:nvPr/>
        </p:nvSpPr>
        <p:spPr bwMode="auto">
          <a:xfrm>
            <a:off x="2438400"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5" name="Text Box 13"/>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Son</a:t>
            </a:r>
          </a:p>
        </p:txBody>
      </p:sp>
      <p:grpSp>
        <p:nvGrpSpPr>
          <p:cNvPr id="3086" name="Group 14"/>
          <p:cNvGrpSpPr>
            <a:grpSpLocks/>
          </p:cNvGrpSpPr>
          <p:nvPr/>
        </p:nvGrpSpPr>
        <p:grpSpPr bwMode="auto">
          <a:xfrm>
            <a:off x="3629025" y="2862263"/>
            <a:ext cx="1981200" cy="1752600"/>
            <a:chOff x="2286" y="1803"/>
            <a:chExt cx="1248" cy="1104"/>
          </a:xfrm>
        </p:grpSpPr>
        <p:sp>
          <p:nvSpPr>
            <p:cNvPr id="3087" name="Text Box 15"/>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GOD</a:t>
              </a:r>
            </a:p>
          </p:txBody>
        </p:sp>
        <p:sp>
          <p:nvSpPr>
            <p:cNvPr id="3088" name="AutoShape 16"/>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089" name="Text Box 17"/>
          <p:cNvSpPr txBox="1">
            <a:spLocks noChangeArrowheads="1"/>
          </p:cNvSpPr>
          <p:nvPr/>
        </p:nvSpPr>
        <p:spPr bwMode="auto">
          <a:xfrm>
            <a:off x="3714750" y="14319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Father</a:t>
            </a:r>
          </a:p>
        </p:txBody>
      </p:sp>
      <p:sp>
        <p:nvSpPr>
          <p:cNvPr id="3090" name="Text Box 18"/>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Spirit</a:t>
            </a:r>
          </a:p>
        </p:txBody>
      </p:sp>
      <p:sp>
        <p:nvSpPr>
          <p:cNvPr id="3091" name="WordArt 19"/>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3092" name="WordArt 20"/>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3093" name="WordArt 21"/>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 name="Title 1"/>
          <p:cNvSpPr>
            <a:spLocks noGrp="1"/>
          </p:cNvSpPr>
          <p:nvPr>
            <p:ph type="title" idx="4294967295"/>
          </p:nvPr>
        </p:nvSpPr>
        <p:spPr>
          <a:xfrm>
            <a:off x="0" y="76200"/>
            <a:ext cx="5181600" cy="762000"/>
          </a:xfrm>
        </p:spPr>
        <p:txBody>
          <a:bodyPr anchor="t"/>
          <a:lstStyle/>
          <a:p>
            <a:pPr algn="l">
              <a:lnSpc>
                <a:spcPct val="90000"/>
              </a:lnSpc>
            </a:pPr>
            <a:r>
              <a:rPr lang="en-US" sz="2400" b="1" dirty="0">
                <a:solidFill>
                  <a:srgbClr val="FFFFFF"/>
                </a:solidFill>
                <a:effectLst/>
                <a:latin typeface="Arial"/>
                <a:ea typeface="+mj-ea"/>
                <a:cs typeface="+mj-cs"/>
              </a:rPr>
              <a:t>The Trinity Diagrammed</a:t>
            </a:r>
            <a:endParaRPr lang="en-US" sz="3600" dirty="0"/>
          </a:p>
        </p:txBody>
      </p:sp>
      <p:sp>
        <p:nvSpPr>
          <p:cNvPr id="23" name="TextBox 22"/>
          <p:cNvSpPr txBox="1"/>
          <p:nvPr/>
        </p:nvSpPr>
        <p:spPr>
          <a:xfrm>
            <a:off x="8610600" y="0"/>
            <a:ext cx="5268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vii</a:t>
            </a:r>
          </a:p>
        </p:txBody>
      </p:sp>
    </p:spTree>
    <p:extLst>
      <p:ext uri="{BB962C8B-B14F-4D97-AF65-F5344CB8AC3E}">
        <p14:creationId xmlns:p14="http://schemas.microsoft.com/office/powerpoint/2010/main" val="889690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fade">
                                      <p:cBhvr>
                                        <p:cTn id="7" dur="2000"/>
                                        <p:tgtEl>
                                          <p:spTgt spid="30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89"/>
                                        </p:tgtEl>
                                        <p:attrNameLst>
                                          <p:attrName>style.visibility</p:attrName>
                                        </p:attrNameLst>
                                      </p:cBhvr>
                                      <p:to>
                                        <p:strVal val="visible"/>
                                      </p:to>
                                    </p:set>
                                    <p:animEffect transition="in" filter="fade">
                                      <p:cBhvr>
                                        <p:cTn id="12" dur="2000"/>
                                        <p:tgtEl>
                                          <p:spTgt spid="3089"/>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2000"/>
                                        <p:tgtEl>
                                          <p:spTgt spid="30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85"/>
                                        </p:tgtEl>
                                        <p:attrNameLst>
                                          <p:attrName>style.visibility</p:attrName>
                                        </p:attrNameLst>
                                      </p:cBhvr>
                                      <p:to>
                                        <p:strVal val="visible"/>
                                      </p:to>
                                    </p:set>
                                    <p:animEffect transition="in" filter="fade">
                                      <p:cBhvr>
                                        <p:cTn id="21" dur="2000"/>
                                        <p:tgtEl>
                                          <p:spTgt spid="308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2000"/>
                                        <p:tgtEl>
                                          <p:spTgt spid="308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90"/>
                                        </p:tgtEl>
                                        <p:attrNameLst>
                                          <p:attrName>style.visibility</p:attrName>
                                        </p:attrNameLst>
                                      </p:cBhvr>
                                      <p:to>
                                        <p:strVal val="visible"/>
                                      </p:to>
                                    </p:set>
                                    <p:animEffect transition="in" filter="fade">
                                      <p:cBhvr>
                                        <p:cTn id="30" dur="2000"/>
                                        <p:tgtEl>
                                          <p:spTgt spid="3090"/>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083"/>
                                        </p:tgtEl>
                                        <p:attrNameLst>
                                          <p:attrName>style.visibility</p:attrName>
                                        </p:attrNameLst>
                                      </p:cBhvr>
                                      <p:to>
                                        <p:strVal val="visible"/>
                                      </p:to>
                                    </p:set>
                                    <p:animEffect transition="in" filter="fade">
                                      <p:cBhvr>
                                        <p:cTn id="34" dur="2000"/>
                                        <p:tgtEl>
                                          <p:spTgt spid="308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91"/>
                                        </p:tgtEl>
                                        <p:attrNameLst>
                                          <p:attrName>style.visibility</p:attrName>
                                        </p:attrNameLst>
                                      </p:cBhvr>
                                      <p:to>
                                        <p:strVal val="visible"/>
                                      </p:to>
                                    </p:set>
                                    <p:animEffect transition="in" filter="fade">
                                      <p:cBhvr>
                                        <p:cTn id="39" dur="2000"/>
                                        <p:tgtEl>
                                          <p:spTgt spid="309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93"/>
                                        </p:tgtEl>
                                        <p:attrNameLst>
                                          <p:attrName>style.visibility</p:attrName>
                                        </p:attrNameLst>
                                      </p:cBhvr>
                                      <p:to>
                                        <p:strVal val="visible"/>
                                      </p:to>
                                    </p:set>
                                    <p:animEffect transition="in" filter="fade">
                                      <p:cBhvr>
                                        <p:cTn id="44" dur="2000"/>
                                        <p:tgtEl>
                                          <p:spTgt spid="309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92"/>
                                        </p:tgtEl>
                                        <p:attrNameLst>
                                          <p:attrName>style.visibility</p:attrName>
                                        </p:attrNameLst>
                                      </p:cBhvr>
                                      <p:to>
                                        <p:strVal val="visible"/>
                                      </p:to>
                                    </p:set>
                                    <p:animEffect transition="in" filter="fade">
                                      <p:cBhvr>
                                        <p:cTn id="49" dur="2000"/>
                                        <p:tgtEl>
                                          <p:spTgt spid="3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p:bldP spid="3083" grpId="0"/>
      <p:bldP spid="3084" grpId="0"/>
      <p:bldP spid="3085" grpId="0"/>
      <p:bldP spid="3089" grpId="0"/>
      <p:bldP spid="3090" grpId="0"/>
      <p:bldP spid="3091" grpId="0" animBg="1"/>
      <p:bldP spid="3092" grpId="0" animBg="1"/>
      <p:bldP spid="309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3654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Fall 49</a:t>
            </a:r>
          </a:p>
          <a:p>
            <a:pPr algn="ctr" eaLnBrk="1" hangingPunct="1">
              <a:spcBef>
                <a:spcPct val="50000"/>
              </a:spcBef>
            </a:pPr>
            <a:r>
              <a:rPr lang="en-US" sz="1600" b="1">
                <a:solidFill>
                  <a:srgbClr val="FFFFFF"/>
                </a:solidFill>
                <a:latin typeface="Arial Narrow" charset="0"/>
              </a:rPr>
              <a:t>The</a:t>
            </a:r>
          </a:p>
          <a:p>
            <a:pPr algn="ctr" eaLnBrk="1" hangingPunct="1"/>
            <a:r>
              <a:rPr lang="en-US" sz="1600" b="1">
                <a:solidFill>
                  <a:srgbClr val="FFFFFF"/>
                </a:solidFill>
                <a:latin typeface="Arial Narrow" charset="0"/>
              </a:rPr>
              <a:t>Council</a:t>
            </a:r>
          </a:p>
        </p:txBody>
      </p:sp>
      <p:sp>
        <p:nvSpPr>
          <p:cNvPr id="23654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May 57-</a:t>
            </a:r>
            <a:br>
              <a:rPr lang="en-US" sz="1200" b="1">
                <a:solidFill>
                  <a:srgbClr val="FFFFFF"/>
                </a:solidFill>
                <a:latin typeface="Arial Narrow" charset="0"/>
              </a:rPr>
            </a:br>
            <a:r>
              <a:rPr lang="en-US" sz="1200" b="1">
                <a:solidFill>
                  <a:srgbClr val="FFFFFF"/>
                </a:solidFill>
                <a:latin typeface="Arial Narrow" charset="0"/>
              </a:rPr>
              <a:t>Aug 59</a:t>
            </a:r>
          </a:p>
          <a:p>
            <a:pPr algn="ctr" eaLnBrk="1" hangingPunct="1">
              <a:spcBef>
                <a:spcPct val="50000"/>
              </a:spcBef>
            </a:pPr>
            <a:r>
              <a:rPr lang="en-US" sz="1600" b="1">
                <a:solidFill>
                  <a:srgbClr val="FFFFFF"/>
                </a:solidFill>
                <a:latin typeface="Arial Narrow" charset="0"/>
              </a:rPr>
              <a:t>Trials</a:t>
            </a:r>
            <a:endParaRPr lang="en-US" sz="1800" b="1">
              <a:solidFill>
                <a:srgbClr val="FFFFFF"/>
              </a:solidFill>
              <a:latin typeface="Arial Narrow" charset="0"/>
            </a:endParaRPr>
          </a:p>
        </p:txBody>
      </p:sp>
      <p:sp>
        <p:nvSpPr>
          <p:cNvPr id="23654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3655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Spring 68</a:t>
            </a:r>
          </a:p>
          <a:p>
            <a:pPr algn="ctr" eaLnBrk="1" hangingPunct="1">
              <a:spcBef>
                <a:spcPct val="50000"/>
              </a:spcBef>
            </a:pPr>
            <a:r>
              <a:rPr lang="en-US" sz="1400" b="1">
                <a:solidFill>
                  <a:srgbClr val="FFFFFF"/>
                </a:solidFill>
                <a:latin typeface="Arial Narrow" charset="0"/>
              </a:rPr>
              <a:t>Expansion</a:t>
            </a:r>
            <a:r>
              <a:rPr lang="en-US" sz="1600" b="1">
                <a:solidFill>
                  <a:srgbClr val="FFFFFF"/>
                </a:solidFill>
                <a:latin typeface="Arial Narrow" charset="0"/>
              </a:rPr>
              <a:t> of Church</a:t>
            </a:r>
          </a:p>
        </p:txBody>
      </p:sp>
      <p:sp>
        <p:nvSpPr>
          <p:cNvPr id="23655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23655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48-</a:t>
            </a:r>
            <a:br>
              <a:rPr lang="en-US" sz="1200" b="1">
                <a:solidFill>
                  <a:srgbClr val="000000"/>
                </a:solidFill>
                <a:latin typeface="Arial Narrow" charset="0"/>
              </a:rPr>
            </a:br>
            <a:r>
              <a:rPr lang="en-US" sz="1200" b="1">
                <a:solidFill>
                  <a:srgbClr val="000000"/>
                </a:solidFill>
                <a:latin typeface="Arial Narrow" charset="0"/>
              </a:rPr>
              <a:t>Sep 49</a:t>
            </a:r>
          </a:p>
          <a:p>
            <a:pPr algn="ctr" eaLnBrk="1" hangingPunct="1"/>
            <a:r>
              <a:rPr lang="en-US" b="1">
                <a:solidFill>
                  <a:srgbClr val="000000"/>
                </a:solidFill>
                <a:latin typeface="Arial Narrow" charset="0"/>
              </a:rPr>
              <a:t>1</a:t>
            </a:r>
            <a:br>
              <a:rPr lang="en-US" b="1">
                <a:solidFill>
                  <a:srgbClr val="000000"/>
                </a:solidFill>
                <a:latin typeface="Arial Narrow" charset="0"/>
              </a:rPr>
            </a:br>
            <a:r>
              <a:rPr lang="en-US" b="1">
                <a:solidFill>
                  <a:srgbClr val="000000"/>
                </a:solidFill>
                <a:latin typeface="Arial Narrow" charset="0"/>
              </a:rPr>
              <a:t>Galatia</a:t>
            </a:r>
          </a:p>
          <a:p>
            <a:pPr algn="ctr" eaLnBrk="1" hangingPunct="1">
              <a:spcBef>
                <a:spcPct val="50000"/>
              </a:spcBef>
            </a:pPr>
            <a:endParaRPr lang="en-US" sz="900" b="1">
              <a:solidFill>
                <a:srgbClr val="000000"/>
              </a:solidFill>
              <a:latin typeface="Arial Narrow" charset="0"/>
            </a:endParaRPr>
          </a:p>
        </p:txBody>
      </p:sp>
      <p:sp>
        <p:nvSpPr>
          <p:cNvPr id="23655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53-</a:t>
            </a:r>
            <a:br>
              <a:rPr lang="en-US" sz="1200" b="1">
                <a:solidFill>
                  <a:srgbClr val="000000"/>
                </a:solidFill>
                <a:latin typeface="Arial Narrow" charset="0"/>
              </a:rPr>
            </a:br>
            <a:r>
              <a:rPr lang="en-US" sz="1200" b="1">
                <a:solidFill>
                  <a:srgbClr val="000000"/>
                </a:solidFill>
                <a:latin typeface="Arial Narrow" charset="0"/>
              </a:rPr>
              <a:t>May 57</a:t>
            </a:r>
          </a:p>
          <a:p>
            <a:pPr algn="ctr" eaLnBrk="1" hangingPunct="1"/>
            <a:r>
              <a:rPr lang="en-US" b="1">
                <a:solidFill>
                  <a:srgbClr val="000000"/>
                </a:solidFill>
                <a:latin typeface="Arial Narrow" charset="0"/>
              </a:rPr>
              <a:t>3</a:t>
            </a:r>
            <a:br>
              <a:rPr lang="en-US" b="1">
                <a:solidFill>
                  <a:srgbClr val="000000"/>
                </a:solidFill>
                <a:latin typeface="Arial Narrow" charset="0"/>
              </a:rPr>
            </a:br>
            <a:r>
              <a:rPr lang="en-US" b="1">
                <a:solidFill>
                  <a:srgbClr val="000000"/>
                </a:solidFill>
                <a:latin typeface="Arial Narrow" charset="0"/>
              </a:rPr>
              <a:t>Asia</a:t>
            </a: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Feb 60-</a:t>
            </a:r>
            <a:br>
              <a:rPr lang="en-US" sz="1200" b="1">
                <a:solidFill>
                  <a:srgbClr val="FFFFFF"/>
                </a:solidFill>
                <a:latin typeface="Arial Narrow" charset="0"/>
              </a:rPr>
            </a:br>
            <a:r>
              <a:rPr lang="en-US" sz="1200" b="1">
                <a:solidFill>
                  <a:srgbClr val="FFFFFF"/>
                </a:solidFill>
                <a:latin typeface="Arial Narrow" charset="0"/>
              </a:rPr>
              <a:t>Mar 62</a:t>
            </a:r>
          </a:p>
          <a:p>
            <a:pPr algn="ctr" eaLnBrk="1" hangingPunct="1">
              <a:defRPr/>
            </a:pPr>
            <a:r>
              <a:rPr lang="en-US" b="1">
                <a:solidFill>
                  <a:srgbClr val="FFFFFF"/>
                </a:solidFill>
                <a:latin typeface="Arial Narrow" charset="0"/>
              </a:rPr>
              <a:t>1</a:t>
            </a:r>
            <a:br>
              <a:rPr lang="en-US" b="1">
                <a:solidFill>
                  <a:srgbClr val="FFFFFF"/>
                </a:solidFill>
                <a:latin typeface="Arial Narrow" charset="0"/>
              </a:rPr>
            </a:br>
            <a:r>
              <a:rPr lang="en-US" b="1">
                <a:solidFill>
                  <a:srgbClr val="FFFFFF"/>
                </a:solidFill>
                <a:latin typeface="Arial Narrow" charset="0"/>
              </a:rPr>
              <a:t>Rome</a:t>
            </a:r>
          </a:p>
          <a:p>
            <a:pPr algn="ctr" eaLnBrk="1" hangingPunct="1">
              <a:spcBef>
                <a:spcPct val="50000"/>
              </a:spcBef>
              <a:defRPr/>
            </a:pPr>
            <a:endParaRPr lang="en-US" sz="1000" b="1">
              <a:solidFill>
                <a:srgbClr val="FFFFFF"/>
              </a:solidFill>
              <a:latin typeface="Arial Narrow"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Aut 67-</a:t>
            </a:r>
            <a:br>
              <a:rPr lang="en-US" sz="1200" b="1">
                <a:solidFill>
                  <a:srgbClr val="FFFFFF"/>
                </a:solidFill>
                <a:latin typeface="Arial Narrow" charset="0"/>
              </a:rPr>
            </a:br>
            <a:r>
              <a:rPr lang="en-US" sz="1200" b="1">
                <a:solidFill>
                  <a:srgbClr val="FFFFFF"/>
                </a:solidFill>
                <a:latin typeface="Arial Narrow" charset="0"/>
              </a:rPr>
              <a:t>Spr 68</a:t>
            </a:r>
          </a:p>
          <a:p>
            <a:pPr algn="ctr" eaLnBrk="1" hangingPunct="1">
              <a:defRPr/>
            </a:pPr>
            <a:r>
              <a:rPr lang="en-US" b="1">
                <a:solidFill>
                  <a:srgbClr val="FFFFFF"/>
                </a:solidFill>
                <a:latin typeface="Arial Narrow" charset="0"/>
              </a:rPr>
              <a:t>2</a:t>
            </a:r>
            <a:br>
              <a:rPr lang="en-US" b="1">
                <a:solidFill>
                  <a:srgbClr val="FFFFFF"/>
                </a:solidFill>
                <a:latin typeface="Arial Narrow" charset="0"/>
              </a:rPr>
            </a:br>
            <a:r>
              <a:rPr lang="en-US" b="1">
                <a:solidFill>
                  <a:srgbClr val="FFFFFF"/>
                </a:solidFill>
                <a:latin typeface="Arial Narrow" charset="0"/>
              </a:rPr>
              <a:t>Rome</a:t>
            </a:r>
          </a:p>
          <a:p>
            <a:pPr algn="ctr" eaLnBrk="1" hangingPunct="1">
              <a:spcBef>
                <a:spcPct val="50000"/>
              </a:spcBef>
              <a:defRPr/>
            </a:pPr>
            <a:endParaRPr lang="en-US" sz="1000" b="1">
              <a:solidFill>
                <a:srgbClr val="FFFFFF"/>
              </a:solidFill>
              <a:latin typeface="Arial Narrow" charset="0"/>
            </a:endParaRPr>
          </a:p>
        </p:txBody>
      </p:sp>
      <p:sp>
        <p:nvSpPr>
          <p:cNvPr id="23655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3655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62-</a:t>
            </a:r>
            <a:br>
              <a:rPr lang="en-US" sz="1200" b="1">
                <a:solidFill>
                  <a:srgbClr val="000000"/>
                </a:solidFill>
                <a:latin typeface="Arial Narrow" charset="0"/>
              </a:rPr>
            </a:br>
            <a:r>
              <a:rPr lang="en-US" sz="1200" b="1">
                <a:solidFill>
                  <a:srgbClr val="000000"/>
                </a:solidFill>
                <a:latin typeface="Arial Narrow" charset="0"/>
              </a:rPr>
              <a:t>Fall 67</a:t>
            </a:r>
          </a:p>
          <a:p>
            <a:pPr algn="ctr" eaLnBrk="1" hangingPunct="1"/>
            <a:r>
              <a:rPr lang="en-US" b="1">
                <a:solidFill>
                  <a:srgbClr val="000000"/>
                </a:solidFill>
                <a:latin typeface="Arial Narrow" charset="0"/>
              </a:rPr>
              <a:t>4</a:t>
            </a:r>
            <a:br>
              <a:rPr lang="en-US" b="1">
                <a:solidFill>
                  <a:srgbClr val="000000"/>
                </a:solidFill>
                <a:latin typeface="Arial Narrow" charset="0"/>
              </a:rPr>
            </a:br>
            <a:r>
              <a:rPr lang="en-US" b="1">
                <a:solidFill>
                  <a:srgbClr val="000000"/>
                </a:solidFill>
                <a:latin typeface="Arial Narrow" charset="0"/>
              </a:rPr>
              <a:t>Spain</a:t>
            </a: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outerShdw>
                </a:effectLst>
                <a:latin typeface="Arial" charset="0"/>
              </a:rPr>
              <a:t>NT Overview (Paul</a:t>
            </a:r>
            <a:r>
              <a:rPr lang="fr-FR" sz="4000" b="1" dirty="0">
                <a:solidFill>
                  <a:srgbClr val="FFFFFF"/>
                </a:solidFill>
                <a:effectLst>
                  <a:outerShdw blurRad="38100" dist="38100" dir="2700000" algn="tl">
                    <a:srgbClr val="000000"/>
                  </a:outerShdw>
                </a:effectLst>
                <a:latin typeface="Arial" charset="0"/>
              </a:rPr>
              <a:t>'</a:t>
            </a:r>
            <a:r>
              <a:rPr lang="en-US" sz="4000" b="1" dirty="0">
                <a:solidFill>
                  <a:srgbClr val="FFFFFF"/>
                </a:solidFill>
                <a:effectLst>
                  <a:outerShdw blurRad="38100" dist="38100" dir="2700000" algn="tl">
                    <a:srgbClr val="000000"/>
                  </a:outerShdw>
                </a:effectLst>
                <a:latin typeface="Arial" charset="0"/>
              </a:rPr>
              <a:t>s Letters)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Gal</a:t>
            </a:r>
            <a:endParaRPr lang="en-US" sz="1600">
              <a:solidFill>
                <a:srgbClr val="000000"/>
              </a:solidFill>
              <a:latin typeface="Arial Narrow"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1 Thess</a:t>
            </a:r>
            <a:endParaRPr lang="en-US" sz="1600">
              <a:solidFill>
                <a:srgbClr val="000000"/>
              </a:solidFill>
              <a:latin typeface="Arial Narrow"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2 Thess</a:t>
            </a:r>
            <a:endParaRPr lang="en-US" sz="1600">
              <a:solidFill>
                <a:srgbClr val="000000"/>
              </a:solidFill>
              <a:latin typeface="Arial Narrow"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1 Cor</a:t>
            </a:r>
            <a:endParaRPr lang="en-US" sz="1600">
              <a:solidFill>
                <a:srgbClr val="000000"/>
              </a:solidFill>
              <a:latin typeface="Arial Narrow"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2 Cor</a:t>
            </a:r>
            <a:endParaRPr lang="en-US" sz="1600">
              <a:solidFill>
                <a:srgbClr val="000000"/>
              </a:solidFill>
              <a:latin typeface="Arial Narrow"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Romans</a:t>
            </a:r>
            <a:endParaRPr lang="en-US" sz="1600">
              <a:solidFill>
                <a:srgbClr val="000000"/>
              </a:solidFill>
              <a:latin typeface="Arial Narrow"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Eph</a:t>
            </a:r>
            <a:endParaRPr lang="en-US" sz="1600">
              <a:solidFill>
                <a:srgbClr val="000000"/>
              </a:solidFill>
              <a:latin typeface="Arial Narrow"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Col</a:t>
            </a:r>
            <a:endParaRPr lang="en-US" sz="1600">
              <a:solidFill>
                <a:srgbClr val="000000"/>
              </a:solidFill>
              <a:latin typeface="Arial Narrow"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Philem</a:t>
            </a:r>
            <a:endParaRPr lang="en-US" sz="1600">
              <a:solidFill>
                <a:srgbClr val="000000"/>
              </a:solidFill>
              <a:latin typeface="Arial Narrow"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Phil</a:t>
            </a:r>
            <a:endParaRPr lang="en-US" sz="1600">
              <a:solidFill>
                <a:srgbClr val="000000"/>
              </a:solidFill>
              <a:latin typeface="Arial Narrow"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1 Tim</a:t>
            </a:r>
            <a:endParaRPr lang="en-US" sz="1600">
              <a:solidFill>
                <a:srgbClr val="000000"/>
              </a:solidFill>
              <a:latin typeface="Arial Narrow"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Titus</a:t>
            </a:r>
            <a:endParaRPr lang="en-US" sz="1600">
              <a:solidFill>
                <a:srgbClr val="000000"/>
              </a:solidFill>
              <a:latin typeface="Arial Narrow"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2 Tim</a:t>
            </a:r>
            <a:endParaRPr lang="en-US" sz="1600">
              <a:solidFill>
                <a:srgbClr val="000000"/>
              </a:solidFill>
              <a:latin typeface="Arial Narrow"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Matt</a:t>
            </a:r>
            <a:endParaRPr lang="en-US" sz="1600">
              <a:solidFill>
                <a:srgbClr val="FFFFFF"/>
              </a:solidFill>
              <a:latin typeface="Arial Narrow"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Luke</a:t>
            </a:r>
            <a:endParaRPr lang="en-US" sz="1600">
              <a:solidFill>
                <a:srgbClr val="FFFFFF"/>
              </a:solidFill>
              <a:latin typeface="Arial Narrow"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John</a:t>
            </a:r>
            <a:endParaRPr lang="en-US" sz="1600">
              <a:solidFill>
                <a:srgbClr val="FFFFFF"/>
              </a:solidFill>
              <a:latin typeface="Arial Narrow"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Mark</a:t>
            </a:r>
            <a:endParaRPr lang="en-US" sz="1600">
              <a:solidFill>
                <a:srgbClr val="FFFFFF"/>
              </a:solidFill>
              <a:latin typeface="Arial Narrow"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Acts</a:t>
            </a:r>
            <a:endParaRPr lang="en-US" sz="1600">
              <a:solidFill>
                <a:srgbClr val="FFFFFF"/>
              </a:solidFill>
              <a:latin typeface="Arial Narrow"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rPr>
              <a:t>Gospels &amp; Acts</a:t>
            </a:r>
            <a:endParaRPr lang="en-US" sz="1600">
              <a:solidFill>
                <a:srgbClr val="FFFFFF"/>
              </a:solidFill>
              <a:latin typeface="Arial Narrow"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rPr>
              <a:t>Pauline Epistles</a:t>
            </a:r>
            <a:endParaRPr lang="en-US" sz="1600">
              <a:solidFill>
                <a:srgbClr val="000000"/>
              </a:solidFill>
              <a:latin typeface="Arial Narrow" charset="0"/>
            </a:endParaRPr>
          </a:p>
        </p:txBody>
      </p:sp>
      <p:sp>
        <p:nvSpPr>
          <p:cNvPr id="23658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Pauline Books, Categories, &amp; Key Words</a:t>
            </a:r>
            <a:endParaRPr lang="en-US" sz="1600" b="1">
              <a:solidFill>
                <a:srgbClr val="FFFFFF"/>
              </a:solidFill>
              <a:latin typeface="Arial Narrow" charset="0"/>
            </a:endParaRPr>
          </a:p>
        </p:txBody>
      </p:sp>
      <p:sp>
        <p:nvSpPr>
          <p:cNvPr id="23658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50-</a:t>
            </a:r>
            <a:br>
              <a:rPr lang="en-US" sz="1200" b="1">
                <a:solidFill>
                  <a:srgbClr val="000000"/>
                </a:solidFill>
                <a:latin typeface="Arial Narrow" charset="0"/>
              </a:rPr>
            </a:br>
            <a:r>
              <a:rPr lang="en-US" sz="1200" b="1">
                <a:solidFill>
                  <a:srgbClr val="000000"/>
                </a:solidFill>
                <a:latin typeface="Arial Narrow" charset="0"/>
              </a:rPr>
              <a:t>Sep 52</a:t>
            </a:r>
          </a:p>
          <a:p>
            <a:pPr algn="ctr" eaLnBrk="1" hangingPunct="1"/>
            <a:r>
              <a:rPr lang="en-US" b="1">
                <a:solidFill>
                  <a:srgbClr val="000000"/>
                </a:solidFill>
                <a:latin typeface="Arial Narrow" charset="0"/>
              </a:rPr>
              <a:t>2</a:t>
            </a:r>
            <a:br>
              <a:rPr lang="en-US" b="1">
                <a:solidFill>
                  <a:srgbClr val="000000"/>
                </a:solidFill>
                <a:latin typeface="Arial Narrow" charset="0"/>
              </a:rPr>
            </a:br>
            <a:r>
              <a:rPr lang="en-US" b="1">
                <a:solidFill>
                  <a:srgbClr val="000000"/>
                </a:solidFill>
                <a:latin typeface="Arial Narrow" charset="0"/>
              </a:rPr>
              <a:t>Aegean</a:t>
            </a:r>
          </a:p>
          <a:p>
            <a:pPr algn="ctr" eaLnBrk="1" hangingPunct="1">
              <a:spcBef>
                <a:spcPct val="50000"/>
              </a:spcBef>
            </a:pPr>
            <a:endParaRPr lang="en-US" sz="900" b="1">
              <a:solidFill>
                <a:srgbClr val="000000"/>
              </a:solidFill>
              <a:latin typeface="Arial Narrow" charset="0"/>
            </a:endParaRPr>
          </a:p>
        </p:txBody>
      </p:sp>
      <p:grpSp>
        <p:nvGrpSpPr>
          <p:cNvPr id="2" name="Group 7"/>
          <p:cNvGrpSpPr>
            <a:grpSpLocks/>
          </p:cNvGrpSpPr>
          <p:nvPr/>
        </p:nvGrpSpPr>
        <p:grpSpPr bwMode="auto">
          <a:xfrm>
            <a:off x="838200" y="4038600"/>
            <a:ext cx="3886200" cy="1452563"/>
            <a:chOff x="144" y="2736"/>
            <a:chExt cx="2544" cy="1104"/>
          </a:xfrm>
        </p:grpSpPr>
        <p:sp>
          <p:nvSpPr>
            <p:cNvPr id="236606"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236607"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236604"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236605"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236602"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236603" name="Text Box 15"/>
            <p:cNvSpPr txBox="1">
              <a:spLocks noChangeArrowheads="1"/>
            </p:cNvSpPr>
            <p:nvPr/>
          </p:nvSpPr>
          <p:spPr bwMode="auto">
            <a:xfrm>
              <a:off x="3888" y="3173"/>
              <a:ext cx="110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rPr>
                <a:t>Pastoral</a:t>
              </a:r>
            </a:p>
          </p:txBody>
        </p:sp>
      </p:gr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Justify</a:t>
            </a:r>
            <a:endParaRPr lang="en-US" sz="1200">
              <a:latin typeface="Arial Narrow" charset="0"/>
            </a:endParaRPr>
          </a:p>
        </p:txBody>
      </p:sp>
      <p:sp>
        <p:nvSpPr>
          <p:cNvPr id="52"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rPr>
              <a:t>Rapture</a:t>
            </a:r>
            <a:endParaRPr lang="en-US" sz="1600">
              <a:latin typeface="Arial Narrow" charset="0"/>
            </a:endParaRPr>
          </a:p>
        </p:txBody>
      </p:sp>
      <p:sp>
        <p:nvSpPr>
          <p:cNvPr id="53"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Tribulation</a:t>
            </a:r>
            <a:endParaRPr lang="en-US" sz="1200">
              <a:latin typeface="Arial Narrow" charset="0"/>
            </a:endParaRPr>
          </a:p>
        </p:txBody>
      </p:sp>
      <p:sp>
        <p:nvSpPr>
          <p:cNvPr id="54"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Sanctify</a:t>
            </a:r>
            <a:endParaRPr lang="en-US" sz="1400">
              <a:latin typeface="Arial Narrow" charset="0"/>
            </a:endParaRPr>
          </a:p>
        </p:txBody>
      </p:sp>
      <p:sp>
        <p:nvSpPr>
          <p:cNvPr id="55"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Apostle</a:t>
            </a:r>
            <a:endParaRPr lang="en-US" sz="1600">
              <a:latin typeface="Arial Narrow" charset="0"/>
            </a:endParaRPr>
          </a:p>
        </p:txBody>
      </p:sp>
      <p:sp>
        <p:nvSpPr>
          <p:cNvPr id="56"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Righteous</a:t>
            </a:r>
            <a:endParaRPr lang="en-US" sz="1200">
              <a:latin typeface="Arial Narrow" charset="0"/>
            </a:endParaRPr>
          </a:p>
        </p:txBody>
      </p:sp>
      <p:sp>
        <p:nvSpPr>
          <p:cNvPr id="57"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rPr>
              <a:t>Unity</a:t>
            </a:r>
            <a:endParaRPr lang="en-US" sz="1600">
              <a:latin typeface="Arial Narrow" charset="0"/>
            </a:endParaRPr>
          </a:p>
        </p:txBody>
      </p:sp>
      <p:sp>
        <p:nvSpPr>
          <p:cNvPr id="58"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rPr>
              <a:t>Deity</a:t>
            </a:r>
            <a:endParaRPr lang="en-US" sz="1600">
              <a:latin typeface="Arial Narrow" charset="0"/>
            </a:endParaRPr>
          </a:p>
        </p:txBody>
      </p:sp>
      <p:sp>
        <p:nvSpPr>
          <p:cNvPr id="59"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Forgive</a:t>
            </a:r>
            <a:endParaRPr lang="en-US" sz="1400">
              <a:latin typeface="Arial Narrow" charset="0"/>
            </a:endParaRPr>
          </a:p>
        </p:txBody>
      </p:sp>
      <p:sp>
        <p:nvSpPr>
          <p:cNvPr id="60"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rPr>
              <a:t>Attitude</a:t>
            </a:r>
            <a:endParaRPr lang="en-US" sz="1600">
              <a:latin typeface="Arial Narrow" charset="0"/>
            </a:endParaRPr>
          </a:p>
        </p:txBody>
      </p:sp>
      <p:sp>
        <p:nvSpPr>
          <p:cNvPr id="61" name="AutoShape 8"/>
          <p:cNvSpPr txBox="1">
            <a:spLocks noChangeArrowheads="1"/>
          </p:cNvSpPr>
          <p:nvPr/>
        </p:nvSpPr>
        <p:spPr bwMode="auto">
          <a:xfrm rot="20829644">
            <a:off x="1905000" y="257175"/>
            <a:ext cx="4724400" cy="1905000"/>
          </a:xfrm>
          <a:prstGeom prst="roundRect">
            <a:avLst>
              <a:gd name="adj" fmla="val 21667"/>
            </a:avLst>
          </a:prstGeom>
          <a:solidFill>
            <a:srgbClr val="660066"/>
          </a:solidFill>
          <a:ln w="9525">
            <a:noFill/>
            <a:round/>
            <a:headEnd/>
            <a:tailEnd/>
          </a:ln>
        </p:spPr>
        <p:txBody>
          <a:bodyPr anchor="b"/>
          <a:lstStyle/>
          <a:p>
            <a:pPr algn="ctr">
              <a:lnSpc>
                <a:spcPct val="90000"/>
              </a:lnSpc>
              <a:defRPr/>
            </a:pPr>
            <a:r>
              <a:rPr lang="en-US" sz="3600" b="1">
                <a:solidFill>
                  <a:schemeClr val="bg1"/>
                </a:solidFill>
                <a:effectLst>
                  <a:outerShdw blurRad="38100" dist="38100" dir="2700000" algn="tl">
                    <a:srgbClr val="000000"/>
                  </a:outerShdw>
                </a:effectLst>
                <a:latin typeface="Arial" charset="0"/>
                <a:cs typeface="Arial" charset="0"/>
              </a:rPr>
              <a:t>Give the key word for each book studied so far</a:t>
            </a:r>
          </a:p>
        </p:txBody>
      </p:sp>
      <p:sp>
        <p:nvSpPr>
          <p:cNvPr id="236597"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6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3659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36600"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3660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7"/>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faithclipart.com/images/3/1302364251196_1242/slide-7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371600" y="1905000"/>
            <a:ext cx="6172200" cy="2362200"/>
          </a:xfrm>
        </p:spPr>
        <p:txBody>
          <a:bodyPr/>
          <a:lstStyle/>
          <a:p>
            <a:r>
              <a:rPr lang="en-US" sz="4800" b="1" dirty="0">
                <a:solidFill>
                  <a:schemeClr val="tx1"/>
                </a:solidFill>
              </a:rPr>
              <a:t>Biblical Evidence for the Trinity</a:t>
            </a:r>
          </a:p>
        </p:txBody>
      </p:sp>
      <p:sp>
        <p:nvSpPr>
          <p:cNvPr id="4" name="Title 1"/>
          <p:cNvSpPr txBox="1">
            <a:spLocks/>
          </p:cNvSpPr>
          <p:nvPr/>
        </p:nvSpPr>
        <p:spPr bwMode="auto">
          <a:xfrm>
            <a:off x="1371600" y="3962400"/>
            <a:ext cx="6172200" cy="1447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000000"/>
                </a:solidFill>
                <a:effectLst/>
                <a:uLnTx/>
                <a:uFillTx/>
                <a:latin typeface="Arial"/>
                <a:ea typeface="+mn-ea"/>
                <a:cs typeface="+mn-cs"/>
              </a:rPr>
              <a:t>How can you prove this important doctrine?</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ages.faithclipart.com/images/3/1269631201527_911/slide-2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533400" y="990600"/>
            <a:ext cx="8229600" cy="1143000"/>
          </a:xfrm>
        </p:spPr>
        <p:txBody>
          <a:bodyPr/>
          <a:lstStyle/>
          <a:p>
            <a:r>
              <a:rPr lang="en-US" sz="4400" b="1" dirty="0">
                <a:solidFill>
                  <a:srgbClr val="000000"/>
                </a:solidFill>
              </a:rPr>
              <a:t>How to Prove the Trinity</a:t>
            </a:r>
          </a:p>
        </p:txBody>
      </p:sp>
      <p:sp>
        <p:nvSpPr>
          <p:cNvPr id="4" name="Title 1"/>
          <p:cNvSpPr txBox="1">
            <a:spLocks/>
          </p:cNvSpPr>
          <p:nvPr/>
        </p:nvSpPr>
        <p:spPr bwMode="auto">
          <a:xfrm>
            <a:off x="1143000" y="2286000"/>
            <a:ext cx="7620000" cy="2590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Start only with the Bible</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Show the Bible teaches only one God</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505200" y="427038"/>
            <a:ext cx="2286000" cy="2773362"/>
          </a:xfrm>
        </p:spPr>
        <p:txBody>
          <a:bodyPr/>
          <a:lstStyle/>
          <a:p>
            <a:r>
              <a:rPr lang="en-US" sz="4000" b="1" dirty="0">
                <a:solidFill>
                  <a:srgbClr val="000000"/>
                </a:solidFill>
              </a:rPr>
              <a:t>One God</a:t>
            </a:r>
          </a:p>
        </p:txBody>
      </p:sp>
      <p:sp>
        <p:nvSpPr>
          <p:cNvPr id="4" name="TextBox 3"/>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306527162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000000"/>
                </a:solidFill>
              </a:rPr>
              <a:t>There is Only One God</a:t>
            </a:r>
          </a:p>
        </p:txBody>
      </p:sp>
      <p:pic>
        <p:nvPicPr>
          <p:cNvPr id="3" name="Picture 2"/>
          <p:cNvPicPr>
            <a:picLocks noChangeAspect="1"/>
          </p:cNvPicPr>
          <p:nvPr/>
        </p:nvPicPr>
        <p:blipFill>
          <a:blip r:embed="rId2"/>
          <a:stretch>
            <a:fillRect/>
          </a:stretch>
        </p:blipFill>
        <p:spPr>
          <a:xfrm>
            <a:off x="304800" y="1600200"/>
            <a:ext cx="4419600" cy="4419600"/>
          </a:xfrm>
          <a:prstGeom prst="rect">
            <a:avLst/>
          </a:prstGeom>
        </p:spPr>
      </p:pic>
      <p:sp>
        <p:nvSpPr>
          <p:cNvPr id="4" name="Title 1"/>
          <p:cNvSpPr txBox="1">
            <a:spLocks/>
          </p:cNvSpPr>
          <p:nvPr/>
        </p:nvSpPr>
        <p:spPr bwMode="auto">
          <a:xfrm>
            <a:off x="4724401" y="1905000"/>
            <a:ext cx="4386478" cy="396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This is what the L</a:t>
            </a:r>
            <a:r>
              <a:rPr kumimoji="0" lang="en-US" sz="2800" b="1" i="0" u="none" strike="noStrike" kern="1200" cap="none" spc="0" normalizeH="0" baseline="0" noProof="0" dirty="0">
                <a:ln>
                  <a:noFill/>
                </a:ln>
                <a:solidFill>
                  <a:srgbClr val="000000"/>
                </a:solidFill>
                <a:effectLst/>
                <a:uLnTx/>
                <a:uFillTx/>
                <a:latin typeface="Arial"/>
                <a:ea typeface="+mj-ea"/>
                <a:cs typeface="+mj-cs"/>
              </a:rPr>
              <a:t>ORD</a:t>
            </a:r>
            <a:r>
              <a:rPr kumimoji="0" lang="en-US" sz="3200" b="1" i="0" u="none" strike="noStrike" kern="1200" cap="none" spc="0" normalizeH="0" baseline="0" noProof="0" dirty="0">
                <a:ln>
                  <a:noFill/>
                </a:ln>
                <a:solidFill>
                  <a:srgbClr val="000000"/>
                </a:solidFill>
                <a:effectLst/>
                <a:uLnTx/>
                <a:uFillTx/>
                <a:latin typeface="Arial"/>
                <a:ea typeface="+mj-ea"/>
                <a:cs typeface="+mj-cs"/>
              </a:rPr>
              <a:t> says—Israel</a:t>
            </a:r>
            <a:r>
              <a:rPr kumimoji="0" lang="uk-UA"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s King and Redeemer, the L</a:t>
            </a:r>
            <a:r>
              <a:rPr kumimoji="0" lang="en-US" sz="2800" b="1" i="0" u="none" strike="noStrike" kern="1200" cap="none" spc="0" normalizeH="0" baseline="0" noProof="0" dirty="0">
                <a:ln>
                  <a:noFill/>
                </a:ln>
                <a:solidFill>
                  <a:srgbClr val="000000"/>
                </a:solidFill>
                <a:effectLst/>
                <a:uLnTx/>
                <a:uFillTx/>
                <a:latin typeface="Arial"/>
                <a:ea typeface="+mj-ea"/>
                <a:cs typeface="+mj-cs"/>
              </a:rPr>
              <a:t>ORD</a:t>
            </a:r>
            <a:r>
              <a:rPr kumimoji="0" lang="en-US" sz="3200" b="1" i="0" u="none" strike="noStrike" kern="1200" cap="none" spc="0" normalizeH="0" baseline="0" noProof="0" dirty="0">
                <a:ln>
                  <a:noFill/>
                </a:ln>
                <a:solidFill>
                  <a:srgbClr val="000000"/>
                </a:solidFill>
                <a:effectLst/>
                <a:uLnTx/>
                <a:uFillTx/>
                <a:latin typeface="Arial"/>
                <a:ea typeface="+mj-ea"/>
                <a:cs typeface="+mj-cs"/>
              </a:rPr>
              <a:t> of Heaven</a:t>
            </a:r>
            <a:r>
              <a:rPr kumimoji="0" lang="uk-UA"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s Armies: </a:t>
            </a:r>
            <a:r>
              <a:rPr kumimoji="0" lang="ru-RU"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I am the First and the Last; </a:t>
            </a:r>
            <a:r>
              <a:rPr kumimoji="0" lang="en-US" sz="3200" b="1" i="0" u="none" strike="noStrike" kern="1200" cap="none" spc="0" normalizeH="0" baseline="0" noProof="0" dirty="0">
                <a:ln>
                  <a:noFill/>
                </a:ln>
                <a:solidFill>
                  <a:srgbClr val="000090"/>
                </a:solidFill>
                <a:effectLst/>
                <a:uLnTx/>
                <a:uFillTx/>
                <a:latin typeface="Arial"/>
                <a:ea typeface="+mj-ea"/>
                <a:cs typeface="+mj-cs"/>
              </a:rPr>
              <a:t>there is no other God</a:t>
            </a:r>
            <a:r>
              <a:rPr kumimoji="0" lang="ru-RU"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 </a:t>
            </a:r>
            <a:br>
              <a:rPr kumimoji="0" lang="en-US" sz="3200" b="1" i="0" u="none" strike="noStrike" kern="1200" cap="none" spc="0" normalizeH="0" baseline="0" noProof="0" dirty="0">
                <a:ln>
                  <a:noFill/>
                </a:ln>
                <a:solidFill>
                  <a:srgbClr val="000000"/>
                </a:solidFill>
                <a:effectLst/>
                <a:uLnTx/>
                <a:uFillTx/>
                <a:latin typeface="Arial"/>
                <a:ea typeface="+mj-ea"/>
                <a:cs typeface="+mj-cs"/>
              </a:rPr>
            </a:br>
            <a:r>
              <a:rPr kumimoji="0" lang="en-US" sz="3200" b="1" i="0" u="none" strike="noStrike" kern="1200" cap="none" spc="0" normalizeH="0" baseline="0" noProof="0" dirty="0">
                <a:ln>
                  <a:noFill/>
                </a:ln>
                <a:solidFill>
                  <a:srgbClr val="000000"/>
                </a:solidFill>
                <a:effectLst/>
                <a:uLnTx/>
                <a:uFillTx/>
                <a:latin typeface="Arial"/>
                <a:ea typeface="+mj-ea"/>
                <a:cs typeface="+mj-cs"/>
              </a:rPr>
              <a:t>(Isaiah 44:6)</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118484108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z="4000" b="1" dirty="0">
                <a:solidFill>
                  <a:srgbClr val="000000"/>
                </a:solidFill>
              </a:rPr>
              <a:t>There is Only One God</a:t>
            </a:r>
          </a:p>
        </p:txBody>
      </p:sp>
      <p:sp>
        <p:nvSpPr>
          <p:cNvPr id="4" name="Title 1"/>
          <p:cNvSpPr txBox="1">
            <a:spLocks/>
          </p:cNvSpPr>
          <p:nvPr/>
        </p:nvSpPr>
        <p:spPr bwMode="auto">
          <a:xfrm>
            <a:off x="228600" y="1371600"/>
            <a:ext cx="4005479" cy="396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…Understand that I alone am God. There is no other God—there never has been, and there never will be</a:t>
            </a:r>
            <a:r>
              <a:rPr kumimoji="0" lang="ru-RU" sz="3200" b="1" i="0" u="none" strike="noStrike" kern="1200" cap="none" spc="0" normalizeH="0" baseline="0" noProof="0" dirty="0">
                <a:ln>
                  <a:noFill/>
                </a:ln>
                <a:solidFill>
                  <a:srgbClr val="000000"/>
                </a:solidFill>
                <a:effectLst/>
                <a:uLnTx/>
                <a:uFillTx/>
                <a:latin typeface="Arial"/>
                <a:ea typeface="+mj-ea"/>
                <a:cs typeface="+mj-cs"/>
              </a:rPr>
              <a:t>"</a:t>
            </a:r>
            <a:r>
              <a:rPr kumimoji="0" lang="en-US" sz="3200" b="1" i="0" u="none" strike="noStrike" kern="1200" cap="none" spc="0" normalizeH="0" baseline="0" noProof="0" dirty="0">
                <a:ln>
                  <a:noFill/>
                </a:ln>
                <a:solidFill>
                  <a:srgbClr val="000000"/>
                </a:solidFill>
                <a:effectLst/>
                <a:uLnTx/>
                <a:uFillTx/>
                <a:latin typeface="Arial"/>
                <a:ea typeface="+mj-ea"/>
                <a:cs typeface="+mj-cs"/>
              </a:rPr>
              <a:t> </a:t>
            </a:r>
            <a:br>
              <a:rPr kumimoji="0" lang="en-US" sz="3200" b="1" i="0" u="none" strike="noStrike" kern="1200" cap="none" spc="0" normalizeH="0" baseline="0" noProof="0" dirty="0">
                <a:ln>
                  <a:noFill/>
                </a:ln>
                <a:solidFill>
                  <a:srgbClr val="000000"/>
                </a:solidFill>
                <a:effectLst/>
                <a:uLnTx/>
                <a:uFillTx/>
                <a:latin typeface="Arial"/>
                <a:ea typeface="+mj-ea"/>
                <a:cs typeface="+mj-cs"/>
              </a:rPr>
            </a:br>
            <a:r>
              <a:rPr kumimoji="0" lang="en-US" sz="3200" b="1" i="0" u="none" strike="noStrike" kern="1200" cap="none" spc="0" normalizeH="0" baseline="0" noProof="0" dirty="0">
                <a:ln>
                  <a:noFill/>
                </a:ln>
                <a:solidFill>
                  <a:srgbClr val="000000"/>
                </a:solidFill>
                <a:effectLst/>
                <a:uLnTx/>
                <a:uFillTx/>
                <a:latin typeface="Arial"/>
                <a:ea typeface="+mj-ea"/>
                <a:cs typeface="+mj-cs"/>
              </a:rPr>
              <a:t>(Isaiah 43:10</a:t>
            </a:r>
            <a:r>
              <a:rPr kumimoji="0" lang="en-US" sz="2800" b="1" i="0" u="none" strike="noStrike" kern="1200" cap="none" spc="0" normalizeH="0" baseline="0" noProof="0" dirty="0">
                <a:ln>
                  <a:noFill/>
                </a:ln>
                <a:solidFill>
                  <a:srgbClr val="000000"/>
                </a:solidFill>
                <a:effectLst/>
                <a:uLnTx/>
                <a:uFillTx/>
                <a:latin typeface="Arial"/>
                <a:ea typeface="+mj-ea"/>
                <a:cs typeface="+mj-cs"/>
              </a:rPr>
              <a:t> NLT</a:t>
            </a:r>
            <a:r>
              <a:rPr kumimoji="0" lang="en-US" sz="3200" b="1" i="0" u="none" strike="noStrike" kern="1200" cap="none" spc="0" normalizeH="0" baseline="0" noProof="0" dirty="0">
                <a:ln>
                  <a:noFill/>
                </a:ln>
                <a:solidFill>
                  <a:srgbClr val="000000"/>
                </a:solidFill>
                <a:effectLst/>
                <a:uLnTx/>
                <a:uFillTx/>
                <a:latin typeface="Arial"/>
                <a:ea typeface="+mj-ea"/>
                <a:cs typeface="+mj-cs"/>
              </a:rPr>
              <a:t>)</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25995098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z="4000" b="1" dirty="0">
                <a:solidFill>
                  <a:schemeClr val="bg1"/>
                </a:solidFill>
              </a:rPr>
              <a:t>There is Only One God</a:t>
            </a:r>
          </a:p>
        </p:txBody>
      </p:sp>
      <p:sp>
        <p:nvSpPr>
          <p:cNvPr id="4" name="Title 1"/>
          <p:cNvSpPr txBox="1">
            <a:spLocks/>
          </p:cNvSpPr>
          <p:nvPr/>
        </p:nvSpPr>
        <p:spPr bwMode="auto">
          <a:xfrm>
            <a:off x="1524000" y="1981200"/>
            <a:ext cx="4081679" cy="396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uLnTx/>
                <a:uFillTx/>
                <a:latin typeface="Arial"/>
                <a:ea typeface="+mj-ea"/>
                <a:cs typeface="+mj-cs"/>
              </a:rPr>
              <a:t>There is but one God, and one mediator between God and man, Christ Jesus</a:t>
            </a:r>
            <a:r>
              <a:rPr kumimoji="0" lang="ru-RU" sz="3600" b="1" i="0" u="none" strike="noStrike" kern="1200" cap="none" spc="0" normalizeH="0" baseline="0" noProof="0" dirty="0">
                <a:ln>
                  <a:noFill/>
                </a:ln>
                <a:solidFill>
                  <a:srgbClr val="FFFFFF"/>
                </a:solidFill>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uLnTx/>
                <a:uFillTx/>
                <a:latin typeface="Arial"/>
                <a:ea typeface="+mj-ea"/>
                <a:cs typeface="+mj-cs"/>
              </a:rPr>
              <a:t> </a:t>
            </a:r>
            <a:br>
              <a:rPr kumimoji="0" lang="en-US" sz="3600" b="1" i="0" u="none" strike="noStrike" kern="1200" cap="none" spc="0" normalizeH="0" baseline="0" noProof="0" dirty="0">
                <a:ln>
                  <a:noFill/>
                </a:ln>
                <a:solidFill>
                  <a:srgbClr val="FFFFFF"/>
                </a:solidFill>
                <a:effectLst/>
                <a:uLnTx/>
                <a:uFillTx/>
                <a:latin typeface="Arial"/>
                <a:ea typeface="+mj-ea"/>
                <a:cs typeface="+mj-cs"/>
              </a:rPr>
            </a:br>
            <a:r>
              <a:rPr kumimoji="0" lang="en-US" sz="3600" b="1" i="0" u="none" strike="noStrike" kern="1200" cap="none" spc="0" normalizeH="0" baseline="0" noProof="0" dirty="0">
                <a:ln>
                  <a:noFill/>
                </a:ln>
                <a:solidFill>
                  <a:srgbClr val="FFFFFF"/>
                </a:solidFill>
                <a:effectLst/>
                <a:uLnTx/>
                <a:uFillTx/>
                <a:latin typeface="Arial"/>
                <a:ea typeface="+mj-ea"/>
                <a:cs typeface="+mj-cs"/>
              </a:rPr>
              <a:t>(1 Tim. 2:5)</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238651546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2531" name="Group 3"/>
          <p:cNvGrpSpPr>
            <a:grpSpLocks/>
          </p:cNvGrpSpPr>
          <p:nvPr/>
        </p:nvGrpSpPr>
        <p:grpSpPr bwMode="auto">
          <a:xfrm>
            <a:off x="-76200" y="-76200"/>
            <a:ext cx="9350375" cy="7031038"/>
            <a:chOff x="-34" y="0"/>
            <a:chExt cx="5890" cy="4429"/>
          </a:xfrm>
        </p:grpSpPr>
        <p:sp>
          <p:nvSpPr>
            <p:cNvPr id="2253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253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 name="Title 1"/>
          <p:cNvSpPr>
            <a:spLocks noGrp="1"/>
          </p:cNvSpPr>
          <p:nvPr>
            <p:ph type="title" idx="4294967295"/>
          </p:nvPr>
        </p:nvSpPr>
        <p:spPr>
          <a:xfrm>
            <a:off x="0" y="274638"/>
            <a:ext cx="9067800" cy="1143000"/>
          </a:xfrm>
          <a:solidFill>
            <a:schemeClr val="tx1"/>
          </a:solidFill>
        </p:spPr>
        <p:txBody>
          <a:bodyPr/>
          <a:lstStyle/>
          <a:p>
            <a:r>
              <a:rPr lang="en-US" sz="4000" b="1" dirty="0">
                <a:solidFill>
                  <a:schemeClr val="bg1"/>
                </a:solidFill>
                <a:effectLst>
                  <a:outerShdw blurRad="38100" dist="38100" dir="2700000" algn="tl">
                    <a:srgbClr val="000000">
                      <a:alpha val="43137"/>
                    </a:srgbClr>
                  </a:outerShdw>
                </a:effectLst>
              </a:rPr>
              <a:t>3. Correctly Define the Trinity</a:t>
            </a:r>
          </a:p>
        </p:txBody>
      </p:sp>
      <p:sp>
        <p:nvSpPr>
          <p:cNvPr id="7" name="Title 1"/>
          <p:cNvSpPr txBox="1">
            <a:spLocks/>
          </p:cNvSpPr>
          <p:nvPr/>
        </p:nvSpPr>
        <p:spPr bwMode="auto">
          <a:xfrm>
            <a:off x="152400" y="1600200"/>
            <a:ext cx="8991600" cy="441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Within the nature of the one, true God exists </a:t>
            </a:r>
            <a:r>
              <a:rPr kumimoji="0" lang="en-US"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mj-cs"/>
              </a:rPr>
              <a:t>three Person(age)s</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 </a:t>
            </a:r>
            <a:b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b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the Father, the Son and the Holy Spirit, who share the same </a:t>
            </a:r>
            <a:r>
              <a:rPr kumimoji="0" lang="en-US"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mj-cs"/>
              </a:rPr>
              <a:t>attributes</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 </a:t>
            </a:r>
            <a:b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b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are the same </a:t>
            </a:r>
            <a:r>
              <a:rPr kumimoji="0" lang="en-US" sz="3600" b="1" i="0" u="none" strike="noStrike" kern="1200" cap="none" spc="0" normalizeH="0" baseline="0" noProof="0" dirty="0">
                <a:ln>
                  <a:noFill/>
                </a:ln>
                <a:solidFill>
                  <a:srgbClr val="FFFF00"/>
                </a:solidFill>
                <a:effectLst>
                  <a:glow rad="228600">
                    <a:srgbClr val="000000"/>
                  </a:glow>
                </a:effectLst>
                <a:uLnTx/>
                <a:uFillTx/>
                <a:latin typeface="Arial"/>
                <a:ea typeface="+mj-ea"/>
                <a:cs typeface="+mj-cs"/>
              </a:rPr>
              <a:t>substance</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 (nature, essence or reality) </a:t>
            </a:r>
            <a:b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b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and are in effect the one, true God.</a:t>
            </a:r>
            <a:r>
              <a:rPr kumimoji="0" lang="ru-RU"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 </a:t>
            </a:r>
          </a:p>
        </p:txBody>
      </p:sp>
      <p:sp>
        <p:nvSpPr>
          <p:cNvPr id="3" name="TextBox 2"/>
          <p:cNvSpPr txBox="1"/>
          <p:nvPr/>
        </p:nvSpPr>
        <p:spPr>
          <a:xfrm>
            <a:off x="8779003" y="-7620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
        <p:nvSpPr>
          <p:cNvPr id="9" name="Title 1"/>
          <p:cNvSpPr txBox="1">
            <a:spLocks/>
          </p:cNvSpPr>
          <p:nvPr/>
        </p:nvSpPr>
        <p:spPr bwMode="auto">
          <a:xfrm>
            <a:off x="-193964" y="6019799"/>
            <a:ext cx="9337964" cy="8659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Ask, </a:t>
            </a:r>
            <a:r>
              <a:rPr kumimoji="0" lang="ru-RU" sz="3600" b="1" i="1"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t>
            </a:r>
            <a:r>
              <a:rPr kumimoji="0" lang="en-US" sz="3600" b="1" i="1"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Do you agree with this definition?</a:t>
            </a:r>
            <a:r>
              <a:rPr kumimoji="0" lang="ru-RU" sz="3600" b="1" i="1" u="none" strike="noStrike" kern="1200" cap="none" spc="0" normalizeH="0" baseline="0" noProof="0" dirty="0">
                <a:ln>
                  <a:noFill/>
                </a:ln>
                <a:solidFill>
                  <a:srgbClr val="FFFFFF"/>
                </a:solidFill>
                <a:effectLst>
                  <a:glow rad="228600">
                    <a:srgbClr val="000000"/>
                  </a:glow>
                </a:effectLst>
                <a:uLnTx/>
                <a:uFillTx/>
                <a:latin typeface="Arial"/>
                <a:ea typeface="+mj-ea"/>
                <a:cs typeface="+mj-cs"/>
              </a:rPr>
              <a:t>"</a:t>
            </a:r>
            <a:endParaRPr kumimoji="0" lang="en-US" sz="3600" b="1" i="1" u="none" strike="noStrike" kern="1200" cap="none" spc="0" normalizeH="0" baseline="0" noProof="0" dirty="0">
              <a:ln>
                <a:noFill/>
              </a:ln>
              <a:solidFill>
                <a:srgbClr val="FFFFFF"/>
              </a:solidFill>
              <a:effectLst>
                <a:glow rad="228600">
                  <a:srgbClr val="000000"/>
                </a:glow>
              </a:effectLst>
              <a:uLnTx/>
              <a:uFillTx/>
              <a:latin typeface="Arial"/>
              <a:ea typeface="+mj-ea"/>
              <a:cs typeface="+mj-cs"/>
            </a:endParaRPr>
          </a:p>
        </p:txBody>
      </p:sp>
    </p:spTree>
    <p:extLst>
      <p:ext uri="{BB962C8B-B14F-4D97-AF65-F5344CB8AC3E}">
        <p14:creationId xmlns:p14="http://schemas.microsoft.com/office/powerpoint/2010/main" val="249371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9993" y="381000"/>
            <a:ext cx="9153993" cy="4876800"/>
          </a:xfrm>
          <a:prstGeom prst="rect">
            <a:avLst/>
          </a:prstGeom>
        </p:spPr>
      </p:pic>
      <p:sp>
        <p:nvSpPr>
          <p:cNvPr id="2" name="Title 1"/>
          <p:cNvSpPr>
            <a:spLocks noGrp="1"/>
          </p:cNvSpPr>
          <p:nvPr>
            <p:ph type="title"/>
          </p:nvPr>
        </p:nvSpPr>
        <p:spPr>
          <a:xfrm>
            <a:off x="76200" y="46038"/>
            <a:ext cx="8991600" cy="792162"/>
          </a:xfrm>
        </p:spPr>
        <p:txBody>
          <a:bodyPr/>
          <a:lstStyle/>
          <a:p>
            <a:r>
              <a:rPr lang="en-US" sz="4000" b="1" dirty="0"/>
              <a:t>The Illustration of Light</a:t>
            </a:r>
          </a:p>
        </p:txBody>
      </p:sp>
      <p:sp>
        <p:nvSpPr>
          <p:cNvPr id="4" name="Title 1"/>
          <p:cNvSpPr txBox="1">
            <a:spLocks/>
          </p:cNvSpPr>
          <p:nvPr/>
        </p:nvSpPr>
        <p:spPr bwMode="auto">
          <a:xfrm>
            <a:off x="-1117" y="5181600"/>
            <a:ext cx="4386478"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mj-cs"/>
              </a:rPr>
              <a:t>A single beam of white light…</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mn-ea"/>
                <a:cs typeface="+mn-cs"/>
              </a:rPr>
              <a:t>iii</a:t>
            </a:r>
          </a:p>
        </p:txBody>
      </p:sp>
      <p:sp>
        <p:nvSpPr>
          <p:cNvPr id="7" name="Title 1"/>
          <p:cNvSpPr txBox="1">
            <a:spLocks/>
          </p:cNvSpPr>
          <p:nvPr/>
        </p:nvSpPr>
        <p:spPr bwMode="auto">
          <a:xfrm>
            <a:off x="4728829" y="5181600"/>
            <a:ext cx="4386478" cy="167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mj-cs"/>
              </a:rPr>
              <a:t>…breaks into three beams of red, yellow, and blue</a:t>
            </a:r>
          </a:p>
        </p:txBody>
      </p:sp>
    </p:spTree>
    <p:extLst>
      <p:ext uri="{BB962C8B-B14F-4D97-AF65-F5344CB8AC3E}">
        <p14:creationId xmlns:p14="http://schemas.microsoft.com/office/powerpoint/2010/main" val="3175388601"/>
      </p:ext>
    </p:extLst>
  </p:cSld>
  <p:clrMapOvr>
    <a:overrideClrMapping bg1="lt1" tx1="dk1" bg2="lt2" tx2="dk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2089" b="2883"/>
          <a:stretch/>
        </p:blipFill>
        <p:spPr>
          <a:xfrm>
            <a:off x="0" y="0"/>
            <a:ext cx="9144000" cy="6934200"/>
          </a:xfrm>
          <a:prstGeom prst="rect">
            <a:avLst/>
          </a:prstGeom>
        </p:spPr>
      </p:pic>
      <p:sp>
        <p:nvSpPr>
          <p:cNvPr id="2" name="Title 1"/>
          <p:cNvSpPr>
            <a:spLocks noGrp="1"/>
          </p:cNvSpPr>
          <p:nvPr>
            <p:ph type="title"/>
          </p:nvPr>
        </p:nvSpPr>
        <p:spPr>
          <a:xfrm>
            <a:off x="0" y="0"/>
            <a:ext cx="7239000" cy="762000"/>
          </a:xfrm>
          <a:solidFill>
            <a:srgbClr val="000000"/>
          </a:solidFill>
        </p:spPr>
        <p:txBody>
          <a:bodyPr/>
          <a:lstStyle/>
          <a:p>
            <a:r>
              <a:rPr lang="en-US" sz="4000" b="1" dirty="0">
                <a:solidFill>
                  <a:schemeClr val="bg1"/>
                </a:solidFill>
              </a:rPr>
              <a:t>4.  Decide who Jesus is</a:t>
            </a:r>
          </a:p>
        </p:txBody>
      </p:sp>
      <p:sp>
        <p:nvSpPr>
          <p:cNvPr id="5" name="TextBox 4"/>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88773065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143000"/>
          </a:xfrm>
        </p:spPr>
        <p:txBody>
          <a:bodyPr/>
          <a:lstStyle/>
          <a:p>
            <a:r>
              <a:rPr lang="en-US" sz="2800" dirty="0"/>
              <a:t>5. Show the reasonableness of this proposition:</a:t>
            </a:r>
          </a:p>
        </p:txBody>
      </p:sp>
      <p:sp>
        <p:nvSpPr>
          <p:cNvPr id="3" name="Title 1"/>
          <p:cNvSpPr txBox="1">
            <a:spLocks/>
          </p:cNvSpPr>
          <p:nvPr/>
        </p:nvSpPr>
        <p:spPr bwMode="auto">
          <a:xfrm>
            <a:off x="381000" y="1143000"/>
            <a:ext cx="8305800" cy="3581400"/>
          </a:xfrm>
          <a:prstGeom prst="rect">
            <a:avLst/>
          </a:prstGeom>
          <a:solidFill>
            <a:srgbClr val="00009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j-ea"/>
                <a:cs typeface="+mj-cs"/>
              </a:rPr>
              <a:t>If three biblical Persons are all called God and share the same attributes of God, but there exists only one God, they are in effect </a:t>
            </a:r>
            <a:r>
              <a:rPr kumimoji="0" lang="en-US" sz="3600" b="1" i="1" u="none" strike="noStrike" kern="1200" cap="none" spc="0" normalizeH="0" baseline="0" noProof="0" dirty="0">
                <a:ln>
                  <a:noFill/>
                </a:ln>
                <a:solidFill>
                  <a:srgbClr val="FFFFFF"/>
                </a:solidFill>
                <a:effectLst/>
                <a:uLnTx/>
                <a:uFillTx/>
                <a:latin typeface="Arial"/>
                <a:ea typeface="+mj-ea"/>
                <a:cs typeface="+mj-cs"/>
              </a:rPr>
              <a:t>the</a:t>
            </a:r>
            <a:r>
              <a:rPr kumimoji="0" lang="en-US" sz="3600" b="1" i="0" u="none" strike="noStrike" kern="1200" cap="none" spc="0" normalizeH="0" baseline="0" noProof="0" dirty="0">
                <a:ln>
                  <a:noFill/>
                </a:ln>
                <a:solidFill>
                  <a:srgbClr val="FFFFFF"/>
                </a:solidFill>
                <a:effectLst/>
                <a:uLnTx/>
                <a:uFillTx/>
                <a:latin typeface="Arial"/>
                <a:ea typeface="+mj-ea"/>
                <a:cs typeface="+mj-cs"/>
              </a:rPr>
              <a:t> one, true God.  (If this can be demonstrated then the Trinity is true.) </a:t>
            </a:r>
          </a:p>
        </p:txBody>
      </p:sp>
      <p:sp>
        <p:nvSpPr>
          <p:cNvPr id="5" name="Title 1"/>
          <p:cNvSpPr txBox="1">
            <a:spLocks/>
          </p:cNvSpPr>
          <p:nvPr/>
        </p:nvSpPr>
        <p:spPr bwMode="auto">
          <a:xfrm>
            <a:off x="0" y="4800600"/>
            <a:ext cx="9144000" cy="96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Ask, </a:t>
            </a:r>
            <a:r>
              <a:rPr kumimoji="0" lang="ru-RU"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a:t>
            </a: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If I can prove this to you, </a:t>
            </a:r>
            <a:b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b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then will you believe in the Trinity?</a:t>
            </a:r>
            <a:r>
              <a:rPr kumimoji="0" lang="ru-RU"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a:t>
            </a:r>
            <a:endPar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endParaRPr>
          </a:p>
        </p:txBody>
      </p:sp>
      <p:sp>
        <p:nvSpPr>
          <p:cNvPr id="6" name="Title 1"/>
          <p:cNvSpPr txBox="1">
            <a:spLocks/>
          </p:cNvSpPr>
          <p:nvPr/>
        </p:nvSpPr>
        <p:spPr bwMode="auto">
          <a:xfrm>
            <a:off x="0" y="5708073"/>
            <a:ext cx="9113982"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If the person says </a:t>
            </a:r>
            <a:r>
              <a:rPr kumimoji="0" lang="ru-RU"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a:t>
            </a: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no,</a:t>
            </a:r>
            <a:r>
              <a:rPr kumimoji="0" lang="ru-RU"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a:t>
            </a:r>
            <a:r>
              <a:rPr kumimoji="0" lang="en-US" sz="3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mj-cs"/>
              </a:rPr>
              <a:t> then he or she has an authority other than the Bible!</a:t>
            </a:r>
          </a:p>
        </p:txBody>
      </p:sp>
      <p:sp>
        <p:nvSpPr>
          <p:cNvPr id="7" name="TextBox 6"/>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287227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3" name="Picture 2"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875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Jeremy Chew, East Asia School of Theology, Singapore</a:t>
            </a:r>
          </a:p>
        </p:txBody>
      </p:sp>
      <p:pic>
        <p:nvPicPr>
          <p:cNvPr id="458755" name="Picture 5" descr="Paul.prison.writ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3" y="922338"/>
            <a:ext cx="9144000" cy="593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
            <a:ext cx="9251950" cy="981075"/>
          </a:xfrm>
        </p:spPr>
        <p:txBody>
          <a:bodyPr/>
          <a:lstStyle/>
          <a:p>
            <a:pPr eaLnBrk="1" hangingPunct="1">
              <a:defRPr/>
            </a:pPr>
            <a:r>
              <a:rPr lang="en-US" sz="4000" b="1" kern="1200" dirty="0">
                <a:solidFill>
                  <a:srgbClr val="FFFFFF"/>
                </a:solidFill>
                <a:latin typeface="Arial"/>
                <a:ea typeface="ＭＳ Ｐゴシック"/>
                <a:cs typeface="Times New Roman"/>
              </a:rPr>
              <a:t>Introducing the </a:t>
            </a:r>
            <a:r>
              <a:rPr lang="ru-RU" sz="4000" b="1" kern="1200" dirty="0">
                <a:solidFill>
                  <a:srgbClr val="FFFFFF"/>
                </a:solidFill>
                <a:latin typeface="Arial"/>
                <a:ea typeface="ＭＳ Ｐゴシック"/>
                <a:cs typeface="Times New Roman"/>
              </a:rPr>
              <a:t>"</a:t>
            </a:r>
            <a:r>
              <a:rPr lang="en-US" sz="4000" b="1" kern="1200" dirty="0">
                <a:solidFill>
                  <a:srgbClr val="FFFFFF"/>
                </a:solidFill>
                <a:latin typeface="Arial"/>
                <a:ea typeface="ＭＳ Ｐゴシック"/>
                <a:cs typeface="Times New Roman"/>
              </a:rPr>
              <a:t>Prison Epistles</a:t>
            </a:r>
            <a:r>
              <a:rPr lang="ru-RU" sz="4000" b="1" kern="1200" dirty="0">
                <a:solidFill>
                  <a:srgbClr val="FFFFFF"/>
                </a:solidFill>
                <a:latin typeface="Arial"/>
                <a:ea typeface="ＭＳ Ｐゴシック"/>
                <a:cs typeface="Times New Roman"/>
              </a:rPr>
              <a:t>"</a:t>
            </a:r>
            <a:endParaRPr lang="en-US" dirty="0"/>
          </a:p>
        </p:txBody>
      </p:sp>
      <p:sp>
        <p:nvSpPr>
          <p:cNvPr id="6" name="Text Box 9">
            <a:extLst>
              <a:ext uri="{FF2B5EF4-FFF2-40B4-BE49-F238E27FC236}">
                <a16:creationId xmlns:a16="http://schemas.microsoft.com/office/drawing/2014/main" id="{FE986B74-5734-B24B-80F2-C1B1B0B31ED0}"/>
              </a:ext>
            </a:extLst>
          </p:cNvPr>
          <p:cNvSpPr txBox="1">
            <a:spLocks noChangeArrowheads="1"/>
          </p:cNvSpPr>
          <p:nvPr/>
        </p:nvSpPr>
        <p:spPr bwMode="auto">
          <a:xfrm>
            <a:off x="570" y="6336680"/>
            <a:ext cx="9251950" cy="620712"/>
          </a:xfrm>
          <a:prstGeom prst="rect">
            <a:avLst/>
          </a:prstGeom>
          <a:solidFill>
            <a:schemeClr val="tx1"/>
          </a:solidFill>
          <a:ln w="9525">
            <a:noFill/>
            <a:miter lim="800000"/>
            <a:headEnd/>
            <a:tailEnd/>
          </a:ln>
          <a:effec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Dr. Rick Griffith • Singapore Bible College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148022429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a:grpSpLocks/>
          </p:cNvGrpSpPr>
          <p:nvPr/>
        </p:nvGrpSpPr>
        <p:grpSpPr bwMode="auto">
          <a:xfrm>
            <a:off x="-53975" y="0"/>
            <a:ext cx="9350375" cy="7031038"/>
            <a:chOff x="-34" y="0"/>
            <a:chExt cx="5890" cy="4429"/>
          </a:xfrm>
        </p:grpSpPr>
        <p:sp>
          <p:nvSpPr>
            <p:cNvPr id="8"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 name="Group 5"/>
          <p:cNvGrpSpPr>
            <a:grpSpLocks/>
          </p:cNvGrpSpPr>
          <p:nvPr/>
        </p:nvGrpSpPr>
        <p:grpSpPr bwMode="auto">
          <a:xfrm>
            <a:off x="1905000" y="1181100"/>
            <a:ext cx="5219700" cy="5219700"/>
            <a:chOff x="1200" y="696"/>
            <a:chExt cx="3288" cy="3288"/>
          </a:xfrm>
        </p:grpSpPr>
        <p:sp>
          <p:nvSpPr>
            <p:cNvPr id="11"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3" name="Text Box 8"/>
          <p:cNvSpPr txBox="1">
            <a:spLocks noChangeArrowheads="1"/>
          </p:cNvSpPr>
          <p:nvPr/>
        </p:nvSpPr>
        <p:spPr bwMode="auto">
          <a:xfrm>
            <a:off x="3581400" y="381000"/>
            <a:ext cx="5562600"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14" name="AutoShape 9"/>
          <p:cNvSpPr>
            <a:spLocks noChangeArrowheads="1"/>
          </p:cNvSpPr>
          <p:nvPr/>
        </p:nvSpPr>
        <p:spPr bwMode="auto">
          <a:xfrm>
            <a:off x="1733550" y="609600"/>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 Box 10"/>
          <p:cNvSpPr txBox="1">
            <a:spLocks noChangeArrowheads="1"/>
          </p:cNvSpPr>
          <p:nvPr/>
        </p:nvSpPr>
        <p:spPr bwMode="auto">
          <a:xfrm>
            <a:off x="4114800" y="20415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16" name="Text Box 11"/>
          <p:cNvSpPr txBox="1">
            <a:spLocks noChangeArrowheads="1"/>
          </p:cNvSpPr>
          <p:nvPr/>
        </p:nvSpPr>
        <p:spPr bwMode="auto">
          <a:xfrm>
            <a:off x="5608638"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17" name="Text Box 12"/>
          <p:cNvSpPr txBox="1">
            <a:spLocks noChangeArrowheads="1"/>
          </p:cNvSpPr>
          <p:nvPr/>
        </p:nvSpPr>
        <p:spPr bwMode="auto">
          <a:xfrm>
            <a:off x="2438400"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18" name="Text Box 13"/>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Son</a:t>
            </a:r>
          </a:p>
        </p:txBody>
      </p:sp>
      <p:grpSp>
        <p:nvGrpSpPr>
          <p:cNvPr id="19" name="Group 14"/>
          <p:cNvGrpSpPr>
            <a:grpSpLocks/>
          </p:cNvGrpSpPr>
          <p:nvPr/>
        </p:nvGrpSpPr>
        <p:grpSpPr bwMode="auto">
          <a:xfrm>
            <a:off x="3629025" y="2862263"/>
            <a:ext cx="1981200" cy="1752600"/>
            <a:chOff x="2286" y="1803"/>
            <a:chExt cx="1248" cy="1104"/>
          </a:xfrm>
        </p:grpSpPr>
        <p:sp>
          <p:nvSpPr>
            <p:cNvPr id="20" name="Text Box 15"/>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GOD</a:t>
              </a:r>
            </a:p>
          </p:txBody>
        </p:sp>
        <p:sp>
          <p:nvSpPr>
            <p:cNvPr id="21" name="AutoShape 16"/>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2" name="Text Box 17"/>
          <p:cNvSpPr txBox="1">
            <a:spLocks noChangeArrowheads="1"/>
          </p:cNvSpPr>
          <p:nvPr/>
        </p:nvSpPr>
        <p:spPr bwMode="auto">
          <a:xfrm>
            <a:off x="3714750" y="14319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Father</a:t>
            </a:r>
          </a:p>
        </p:txBody>
      </p:sp>
      <p:sp>
        <p:nvSpPr>
          <p:cNvPr id="23" name="Text Box 18"/>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Spirit</a:t>
            </a:r>
          </a:p>
        </p:txBody>
      </p:sp>
      <p:sp>
        <p:nvSpPr>
          <p:cNvPr id="24" name="WordArt 19"/>
          <p:cNvSpPr>
            <a:spLocks noChangeArrowheads="1" noChangeShapeType="1" noTextEdit="1"/>
          </p:cNvSpPr>
          <p:nvPr/>
        </p:nvSpPr>
        <p:spPr bwMode="auto">
          <a:xfrm rot="17868696">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5" name="WordArt 20"/>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6" name="WordArt 21"/>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 name="Title 1"/>
          <p:cNvSpPr>
            <a:spLocks noGrp="1"/>
          </p:cNvSpPr>
          <p:nvPr>
            <p:ph type="title"/>
          </p:nvPr>
        </p:nvSpPr>
        <p:spPr>
          <a:xfrm>
            <a:off x="76200" y="76200"/>
            <a:ext cx="8991600" cy="1858962"/>
          </a:xfrm>
        </p:spPr>
        <p:txBody>
          <a:bodyPr/>
          <a:lstStyle/>
          <a:p>
            <a:pPr algn="l"/>
            <a:r>
              <a:rPr lang="en-US" sz="2400" b="1" dirty="0">
                <a:effectLst>
                  <a:outerShdw blurRad="38100" dist="38100" dir="2700000" algn="tl">
                    <a:srgbClr val="000000">
                      <a:alpha val="43137"/>
                    </a:srgbClr>
                  </a:outerShdw>
                </a:effectLst>
              </a:rPr>
              <a:t>6.  The Bible conclusively proves the above proposition in the following passages that identify the same attributes/titles with the Father, the Son, and the Holy Spirit:</a:t>
            </a:r>
          </a:p>
        </p:txBody>
      </p:sp>
      <p:sp>
        <p:nvSpPr>
          <p:cNvPr id="3" name="TextBox 2"/>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423042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2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2" grpId="0"/>
      <p:bldP spid="23" grpId="0"/>
      <p:bldP spid="24" grpId="0" animBg="1"/>
      <p:bldP spid="25" grpId="0" animBg="1"/>
      <p:bldP spid="26" grpId="0" animBg="1"/>
    </p:bldLst>
  </p:timing>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09" name="Rectangle 290"/>
          <p:cNvSpPr>
            <a:spLocks noGrp="1" noChangeArrowheads="1"/>
          </p:cNvSpPr>
          <p:nvPr>
            <p:ph type="title" idx="4294967295"/>
          </p:nvPr>
        </p:nvSpPr>
        <p:spPr>
          <a:xfrm>
            <a:off x="1447800" y="152400"/>
            <a:ext cx="1981200" cy="304800"/>
          </a:xfrm>
        </p:spPr>
        <p:txBody>
          <a:bodyPr/>
          <a:lstStyle/>
          <a:p>
            <a:pPr eaLnBrk="1" hangingPunct="1"/>
            <a:r>
              <a:rPr lang="en-US" sz="1400" b="1">
                <a:latin typeface="Arial" charset="0"/>
                <a:ea typeface="ＭＳ Ｐゴシック" charset="0"/>
                <a:cs typeface="Arial" charset="0"/>
              </a:rPr>
              <a:t>Proving the Trinity</a:t>
            </a:r>
            <a:endParaRPr lang="en-US" sz="4000" b="1">
              <a:latin typeface="Arial" charset="0"/>
              <a:ea typeface="ＭＳ Ｐゴシック" charset="0"/>
              <a:cs typeface="Arial" charset="0"/>
            </a:endParaRPr>
          </a:p>
        </p:txBody>
      </p:sp>
      <p:sp>
        <p:nvSpPr>
          <p:cNvPr id="94210" name="Text Box 2"/>
          <p:cNvSpPr txBox="1">
            <a:spLocks noChangeArrowheads="1"/>
          </p:cNvSpPr>
          <p:nvPr/>
        </p:nvSpPr>
        <p:spPr bwMode="auto">
          <a:xfrm>
            <a:off x="8626603" y="0"/>
            <a:ext cx="4411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iii</a:t>
            </a:r>
          </a:p>
        </p:txBody>
      </p:sp>
      <p:sp>
        <p:nvSpPr>
          <p:cNvPr id="94211" name="Text Box 56"/>
          <p:cNvSpPr txBox="1">
            <a:spLocks noChangeArrowheads="1"/>
          </p:cNvSpPr>
          <p:nvPr/>
        </p:nvSpPr>
        <p:spPr bwMode="auto">
          <a:xfrm>
            <a:off x="250825" y="44450"/>
            <a:ext cx="8188325" cy="523875"/>
          </a:xfrm>
          <a:prstGeom prst="rect">
            <a:avLst/>
          </a:prstGeom>
          <a:solidFill>
            <a:srgbClr val="000090"/>
          </a:solidFill>
          <a:ln w="12700" cap="sq">
            <a:solidFill>
              <a:schemeClr val="tx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Arial" charset="0"/>
                <a:cs typeface="Arial" charset="0"/>
              </a:rPr>
              <a:t>Biblical Evidence for the Doctrine of the Trinity</a:t>
            </a:r>
            <a:endPar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endParaRPr>
          </a:p>
        </p:txBody>
      </p:sp>
      <p:grpSp>
        <p:nvGrpSpPr>
          <p:cNvPr id="94212" name="Group 287"/>
          <p:cNvGrpSpPr>
            <a:grpSpLocks/>
          </p:cNvGrpSpPr>
          <p:nvPr/>
        </p:nvGrpSpPr>
        <p:grpSpPr bwMode="auto">
          <a:xfrm>
            <a:off x="179388" y="685800"/>
            <a:ext cx="8736012" cy="5867400"/>
            <a:chOff x="-23" y="-4"/>
            <a:chExt cx="3566" cy="8815"/>
          </a:xfrm>
        </p:grpSpPr>
        <p:grpSp>
          <p:nvGrpSpPr>
            <p:cNvPr id="94214" name="Group 285"/>
            <p:cNvGrpSpPr>
              <a:grpSpLocks/>
            </p:cNvGrpSpPr>
            <p:nvPr/>
          </p:nvGrpSpPr>
          <p:grpSpPr bwMode="auto">
            <a:xfrm>
              <a:off x="-23" y="0"/>
              <a:ext cx="3562" cy="8807"/>
              <a:chOff x="-23" y="0"/>
              <a:chExt cx="3562" cy="8807"/>
            </a:xfrm>
          </p:grpSpPr>
          <p:grpSp>
            <p:nvGrpSpPr>
              <p:cNvPr id="94216" name="Group 134"/>
              <p:cNvGrpSpPr>
                <a:grpSpLocks/>
              </p:cNvGrpSpPr>
              <p:nvPr/>
            </p:nvGrpSpPr>
            <p:grpSpPr bwMode="auto">
              <a:xfrm>
                <a:off x="0" y="0"/>
                <a:ext cx="917" cy="403"/>
                <a:chOff x="0" y="0"/>
                <a:chExt cx="917" cy="403"/>
              </a:xfrm>
            </p:grpSpPr>
            <p:sp>
              <p:nvSpPr>
                <p:cNvPr id="94442" name="Rectangle 57"/>
                <p:cNvSpPr>
                  <a:spLocks noChangeArrowheads="1"/>
                </p:cNvSpPr>
                <p:nvPr/>
              </p:nvSpPr>
              <p:spPr bwMode="auto">
                <a:xfrm>
                  <a:off x="43" y="0"/>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000000"/>
                      </a:solidFill>
                      <a:effectLst/>
                      <a:uLnTx/>
                      <a:uFillTx/>
                      <a:latin typeface="Arial" charset="0"/>
                      <a:ea typeface="ＭＳ Ｐゴシック" charset="0"/>
                      <a:cs typeface="Arial" charset="0"/>
                    </a:rPr>
                    <a:t>Attribute/Title</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43" name="Rectangle 133"/>
                <p:cNvSpPr>
                  <a:spLocks noChangeArrowheads="1"/>
                </p:cNvSpPr>
                <p:nvPr/>
              </p:nvSpPr>
              <p:spPr bwMode="auto">
                <a:xfrm>
                  <a:off x="0" y="0"/>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17" name="Group 136"/>
              <p:cNvGrpSpPr>
                <a:grpSpLocks/>
              </p:cNvGrpSpPr>
              <p:nvPr/>
            </p:nvGrpSpPr>
            <p:grpSpPr bwMode="auto">
              <a:xfrm>
                <a:off x="917" y="0"/>
                <a:ext cx="874" cy="403"/>
                <a:chOff x="917" y="0"/>
                <a:chExt cx="874" cy="403"/>
              </a:xfrm>
            </p:grpSpPr>
            <p:sp>
              <p:nvSpPr>
                <p:cNvPr id="94440" name="Rectangle 58"/>
                <p:cNvSpPr>
                  <a:spLocks noChangeArrowheads="1"/>
                </p:cNvSpPr>
                <p:nvPr/>
              </p:nvSpPr>
              <p:spPr bwMode="auto">
                <a:xfrm>
                  <a:off x="960" y="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000000"/>
                      </a:solidFill>
                      <a:effectLst/>
                      <a:uLnTx/>
                      <a:uFillTx/>
                      <a:latin typeface="Arial" charset="0"/>
                      <a:ea typeface="ＭＳ Ｐゴシック" charset="0"/>
                      <a:cs typeface="Arial" charset="0"/>
                    </a:rPr>
                    <a:t>Father</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41" name="Rectangle 135"/>
                <p:cNvSpPr>
                  <a:spLocks noChangeArrowheads="1"/>
                </p:cNvSpPr>
                <p:nvPr/>
              </p:nvSpPr>
              <p:spPr bwMode="auto">
                <a:xfrm>
                  <a:off x="917" y="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18" name="Group 138"/>
              <p:cNvGrpSpPr>
                <a:grpSpLocks/>
              </p:cNvGrpSpPr>
              <p:nvPr/>
            </p:nvGrpSpPr>
            <p:grpSpPr bwMode="auto">
              <a:xfrm>
                <a:off x="1791" y="0"/>
                <a:ext cx="874" cy="403"/>
                <a:chOff x="1791" y="0"/>
                <a:chExt cx="874" cy="403"/>
              </a:xfrm>
            </p:grpSpPr>
            <p:sp>
              <p:nvSpPr>
                <p:cNvPr id="94438" name="Rectangle 59"/>
                <p:cNvSpPr>
                  <a:spLocks noChangeArrowheads="1"/>
                </p:cNvSpPr>
                <p:nvPr/>
              </p:nvSpPr>
              <p:spPr bwMode="auto">
                <a:xfrm>
                  <a:off x="1834" y="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000000"/>
                      </a:solidFill>
                      <a:effectLst/>
                      <a:uLnTx/>
                      <a:uFillTx/>
                      <a:latin typeface="Arial" charset="0"/>
                      <a:ea typeface="ＭＳ Ｐゴシック" charset="0"/>
                      <a:cs typeface="Arial" charset="0"/>
                    </a:rPr>
                    <a:t>Son</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39" name="Rectangle 137"/>
                <p:cNvSpPr>
                  <a:spLocks noChangeArrowheads="1"/>
                </p:cNvSpPr>
                <p:nvPr/>
              </p:nvSpPr>
              <p:spPr bwMode="auto">
                <a:xfrm>
                  <a:off x="1791" y="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19" name="Group 140"/>
              <p:cNvGrpSpPr>
                <a:grpSpLocks/>
              </p:cNvGrpSpPr>
              <p:nvPr/>
            </p:nvGrpSpPr>
            <p:grpSpPr bwMode="auto">
              <a:xfrm>
                <a:off x="2665" y="0"/>
                <a:ext cx="874" cy="403"/>
                <a:chOff x="2665" y="0"/>
                <a:chExt cx="874" cy="403"/>
              </a:xfrm>
            </p:grpSpPr>
            <p:sp>
              <p:nvSpPr>
                <p:cNvPr id="94436" name="Rectangle 60"/>
                <p:cNvSpPr>
                  <a:spLocks noChangeArrowheads="1"/>
                </p:cNvSpPr>
                <p:nvPr/>
              </p:nvSpPr>
              <p:spPr bwMode="auto">
                <a:xfrm>
                  <a:off x="2708" y="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000000"/>
                      </a:solidFill>
                      <a:effectLst/>
                      <a:uLnTx/>
                      <a:uFillTx/>
                      <a:latin typeface="Arial" charset="0"/>
                      <a:ea typeface="ＭＳ Ｐゴシック" charset="0"/>
                      <a:cs typeface="Arial" charset="0"/>
                    </a:rPr>
                    <a:t>Holy Spirit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37" name="Rectangle 139"/>
                <p:cNvSpPr>
                  <a:spLocks noChangeArrowheads="1"/>
                </p:cNvSpPr>
                <p:nvPr/>
              </p:nvSpPr>
              <p:spPr bwMode="auto">
                <a:xfrm>
                  <a:off x="2665" y="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0" name="Group 142"/>
              <p:cNvGrpSpPr>
                <a:grpSpLocks/>
              </p:cNvGrpSpPr>
              <p:nvPr/>
            </p:nvGrpSpPr>
            <p:grpSpPr bwMode="auto">
              <a:xfrm>
                <a:off x="0" y="403"/>
                <a:ext cx="1094" cy="518"/>
                <a:chOff x="0" y="403"/>
                <a:chExt cx="1094" cy="518"/>
              </a:xfrm>
            </p:grpSpPr>
            <p:sp>
              <p:nvSpPr>
                <p:cNvPr id="94434" name="Rectangle 61"/>
                <p:cNvSpPr>
                  <a:spLocks noChangeArrowheads="1"/>
                </p:cNvSpPr>
                <p:nvPr/>
              </p:nvSpPr>
              <p:spPr bwMode="auto">
                <a:xfrm>
                  <a:off x="43" y="403"/>
                  <a:ext cx="105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Called </a:t>
                  </a: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God</a:t>
                  </a: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(deity)</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4435" name="Rectangle 141"/>
                <p:cNvSpPr>
                  <a:spLocks noChangeArrowheads="1"/>
                </p:cNvSpPr>
                <p:nvPr/>
              </p:nvSpPr>
              <p:spPr bwMode="auto">
                <a:xfrm>
                  <a:off x="0" y="403"/>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1" name="Group 144"/>
              <p:cNvGrpSpPr>
                <a:grpSpLocks/>
              </p:cNvGrpSpPr>
              <p:nvPr/>
            </p:nvGrpSpPr>
            <p:grpSpPr bwMode="auto">
              <a:xfrm>
                <a:off x="917" y="403"/>
                <a:ext cx="874" cy="518"/>
                <a:chOff x="917" y="403"/>
                <a:chExt cx="874" cy="518"/>
              </a:xfrm>
            </p:grpSpPr>
            <p:sp>
              <p:nvSpPr>
                <p:cNvPr id="94432" name="Rectangle 62"/>
                <p:cNvSpPr>
                  <a:spLocks noChangeArrowheads="1"/>
                </p:cNvSpPr>
                <p:nvPr/>
              </p:nvSpPr>
              <p:spPr bwMode="auto">
                <a:xfrm>
                  <a:off x="960" y="40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2 Pet. 1:17</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33" name="Rectangle 143"/>
                <p:cNvSpPr>
                  <a:spLocks noChangeArrowheads="1"/>
                </p:cNvSpPr>
                <p:nvPr/>
              </p:nvSpPr>
              <p:spPr bwMode="auto">
                <a:xfrm>
                  <a:off x="917" y="40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2" name="Group 146"/>
              <p:cNvGrpSpPr>
                <a:grpSpLocks/>
              </p:cNvGrpSpPr>
              <p:nvPr/>
            </p:nvGrpSpPr>
            <p:grpSpPr bwMode="auto">
              <a:xfrm>
                <a:off x="1791" y="403"/>
                <a:ext cx="874" cy="518"/>
                <a:chOff x="1791" y="403"/>
                <a:chExt cx="874" cy="518"/>
              </a:xfrm>
            </p:grpSpPr>
            <p:sp>
              <p:nvSpPr>
                <p:cNvPr id="94430" name="Rectangle 63"/>
                <p:cNvSpPr>
                  <a:spLocks noChangeArrowheads="1"/>
                </p:cNvSpPr>
                <p:nvPr/>
              </p:nvSpPr>
              <p:spPr bwMode="auto">
                <a:xfrm>
                  <a:off x="1834" y="40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Heb. 1:6-8</a:t>
                  </a:r>
                </a:p>
              </p:txBody>
            </p:sp>
            <p:sp>
              <p:nvSpPr>
                <p:cNvPr id="94431" name="Rectangle 145"/>
                <p:cNvSpPr>
                  <a:spLocks noChangeArrowheads="1"/>
                </p:cNvSpPr>
                <p:nvPr/>
              </p:nvSpPr>
              <p:spPr bwMode="auto">
                <a:xfrm>
                  <a:off x="1791" y="40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3" name="Group 148"/>
              <p:cNvGrpSpPr>
                <a:grpSpLocks/>
              </p:cNvGrpSpPr>
              <p:nvPr/>
            </p:nvGrpSpPr>
            <p:grpSpPr bwMode="auto">
              <a:xfrm>
                <a:off x="2665" y="403"/>
                <a:ext cx="874" cy="518"/>
                <a:chOff x="2665" y="403"/>
                <a:chExt cx="874" cy="518"/>
              </a:xfrm>
            </p:grpSpPr>
            <p:sp>
              <p:nvSpPr>
                <p:cNvPr id="94428" name="Rectangle 64"/>
                <p:cNvSpPr>
                  <a:spLocks noChangeArrowheads="1"/>
                </p:cNvSpPr>
                <p:nvPr/>
              </p:nvSpPr>
              <p:spPr bwMode="auto">
                <a:xfrm>
                  <a:off x="2708" y="40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Acts 5:3-4</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29" name="Rectangle 147"/>
                <p:cNvSpPr>
                  <a:spLocks noChangeArrowheads="1"/>
                </p:cNvSpPr>
                <p:nvPr/>
              </p:nvSpPr>
              <p:spPr bwMode="auto">
                <a:xfrm>
                  <a:off x="2665" y="40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4" name="Group 150"/>
              <p:cNvGrpSpPr>
                <a:grpSpLocks/>
              </p:cNvGrpSpPr>
              <p:nvPr/>
            </p:nvGrpSpPr>
            <p:grpSpPr bwMode="auto">
              <a:xfrm>
                <a:off x="0" y="872"/>
                <a:ext cx="1035" cy="567"/>
                <a:chOff x="0" y="872"/>
                <a:chExt cx="1035" cy="567"/>
              </a:xfrm>
            </p:grpSpPr>
            <p:sp>
              <p:nvSpPr>
                <p:cNvPr id="94426" name="Rectangle 65"/>
                <p:cNvSpPr>
                  <a:spLocks noChangeArrowheads="1"/>
                </p:cNvSpPr>
                <p:nvPr/>
              </p:nvSpPr>
              <p:spPr bwMode="auto">
                <a:xfrm>
                  <a:off x="43" y="872"/>
                  <a:ext cx="99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Worshipped as God</a:t>
                  </a:r>
                </a:p>
              </p:txBody>
            </p:sp>
            <p:sp>
              <p:nvSpPr>
                <p:cNvPr id="94427" name="Rectangle 149"/>
                <p:cNvSpPr>
                  <a:spLocks noChangeArrowheads="1"/>
                </p:cNvSpPr>
                <p:nvPr/>
              </p:nvSpPr>
              <p:spPr bwMode="auto">
                <a:xfrm>
                  <a:off x="0" y="921"/>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5" name="Group 152"/>
              <p:cNvGrpSpPr>
                <a:grpSpLocks/>
              </p:cNvGrpSpPr>
              <p:nvPr/>
            </p:nvGrpSpPr>
            <p:grpSpPr bwMode="auto">
              <a:xfrm>
                <a:off x="917" y="921"/>
                <a:ext cx="874" cy="518"/>
                <a:chOff x="917" y="921"/>
                <a:chExt cx="874" cy="518"/>
              </a:xfrm>
            </p:grpSpPr>
            <p:sp>
              <p:nvSpPr>
                <p:cNvPr id="94424" name="Rectangle 66"/>
                <p:cNvSpPr>
                  <a:spLocks noChangeArrowheads="1"/>
                </p:cNvSpPr>
                <p:nvPr/>
              </p:nvSpPr>
              <p:spPr bwMode="auto">
                <a:xfrm>
                  <a:off x="960" y="92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Matt. 4:10</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25" name="Rectangle 151"/>
                <p:cNvSpPr>
                  <a:spLocks noChangeArrowheads="1"/>
                </p:cNvSpPr>
                <p:nvPr/>
              </p:nvSpPr>
              <p:spPr bwMode="auto">
                <a:xfrm>
                  <a:off x="917" y="92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6" name="Group 154"/>
              <p:cNvGrpSpPr>
                <a:grpSpLocks/>
              </p:cNvGrpSpPr>
              <p:nvPr/>
            </p:nvGrpSpPr>
            <p:grpSpPr bwMode="auto">
              <a:xfrm>
                <a:off x="1791" y="921"/>
                <a:ext cx="874" cy="518"/>
                <a:chOff x="1791" y="921"/>
                <a:chExt cx="874" cy="518"/>
              </a:xfrm>
            </p:grpSpPr>
            <p:sp>
              <p:nvSpPr>
                <p:cNvPr id="94422" name="Rectangle 67"/>
                <p:cNvSpPr>
                  <a:spLocks noChangeArrowheads="1"/>
                </p:cNvSpPr>
                <p:nvPr/>
              </p:nvSpPr>
              <p:spPr bwMode="auto">
                <a:xfrm>
                  <a:off x="1834" y="92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John 20:28</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23" name="Rectangle 153"/>
                <p:cNvSpPr>
                  <a:spLocks noChangeArrowheads="1"/>
                </p:cNvSpPr>
                <p:nvPr/>
              </p:nvSpPr>
              <p:spPr bwMode="auto">
                <a:xfrm>
                  <a:off x="1791" y="92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7" name="Group 156"/>
              <p:cNvGrpSpPr>
                <a:grpSpLocks/>
              </p:cNvGrpSpPr>
              <p:nvPr/>
            </p:nvGrpSpPr>
            <p:grpSpPr bwMode="auto">
              <a:xfrm>
                <a:off x="2665" y="921"/>
                <a:ext cx="874" cy="518"/>
                <a:chOff x="2665" y="921"/>
                <a:chExt cx="874" cy="518"/>
              </a:xfrm>
            </p:grpSpPr>
            <p:sp>
              <p:nvSpPr>
                <p:cNvPr id="94420" name="Rectangle 68"/>
                <p:cNvSpPr>
                  <a:spLocks noChangeArrowheads="1"/>
                </p:cNvSpPr>
                <p:nvPr/>
              </p:nvSpPr>
              <p:spPr bwMode="auto">
                <a:xfrm>
                  <a:off x="2708" y="92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21" name="Rectangle 155"/>
                <p:cNvSpPr>
                  <a:spLocks noChangeArrowheads="1"/>
                </p:cNvSpPr>
                <p:nvPr/>
              </p:nvSpPr>
              <p:spPr bwMode="auto">
                <a:xfrm>
                  <a:off x="2665" y="92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8" name="Group 158"/>
              <p:cNvGrpSpPr>
                <a:grpSpLocks/>
              </p:cNvGrpSpPr>
              <p:nvPr/>
            </p:nvGrpSpPr>
            <p:grpSpPr bwMode="auto">
              <a:xfrm>
                <a:off x="0" y="1439"/>
                <a:ext cx="1065" cy="518"/>
                <a:chOff x="0" y="1439"/>
                <a:chExt cx="1065" cy="518"/>
              </a:xfrm>
            </p:grpSpPr>
            <p:sp>
              <p:nvSpPr>
                <p:cNvPr id="94418" name="Rectangle 69"/>
                <p:cNvSpPr>
                  <a:spLocks noChangeArrowheads="1"/>
                </p:cNvSpPr>
                <p:nvPr/>
              </p:nvSpPr>
              <p:spPr bwMode="auto">
                <a:xfrm>
                  <a:off x="43" y="1439"/>
                  <a:ext cx="102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Indwells believers</a:t>
                  </a:r>
                </a:p>
              </p:txBody>
            </p:sp>
            <p:sp>
              <p:nvSpPr>
                <p:cNvPr id="94419" name="Rectangle 157"/>
                <p:cNvSpPr>
                  <a:spLocks noChangeArrowheads="1"/>
                </p:cNvSpPr>
                <p:nvPr/>
              </p:nvSpPr>
              <p:spPr bwMode="auto">
                <a:xfrm>
                  <a:off x="0" y="1439"/>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29" name="Group 160"/>
              <p:cNvGrpSpPr>
                <a:grpSpLocks/>
              </p:cNvGrpSpPr>
              <p:nvPr/>
            </p:nvGrpSpPr>
            <p:grpSpPr bwMode="auto">
              <a:xfrm>
                <a:off x="917" y="1439"/>
                <a:ext cx="874" cy="518"/>
                <a:chOff x="917" y="1439"/>
                <a:chExt cx="874" cy="518"/>
              </a:xfrm>
            </p:grpSpPr>
            <p:sp>
              <p:nvSpPr>
                <p:cNvPr id="94416" name="Rectangle 70"/>
                <p:cNvSpPr>
                  <a:spLocks noChangeArrowheads="1"/>
                </p:cNvSpPr>
                <p:nvPr/>
              </p:nvSpPr>
              <p:spPr bwMode="auto">
                <a:xfrm>
                  <a:off x="960" y="143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1 Cor. 3:16a</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17" name="Rectangle 159"/>
                <p:cNvSpPr>
                  <a:spLocks noChangeArrowheads="1"/>
                </p:cNvSpPr>
                <p:nvPr/>
              </p:nvSpPr>
              <p:spPr bwMode="auto">
                <a:xfrm>
                  <a:off x="917" y="143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0" name="Group 162"/>
              <p:cNvGrpSpPr>
                <a:grpSpLocks/>
              </p:cNvGrpSpPr>
              <p:nvPr/>
            </p:nvGrpSpPr>
            <p:grpSpPr bwMode="auto">
              <a:xfrm>
                <a:off x="1791" y="1439"/>
                <a:ext cx="874" cy="518"/>
                <a:chOff x="1791" y="1439"/>
                <a:chExt cx="874" cy="518"/>
              </a:xfrm>
            </p:grpSpPr>
            <p:sp>
              <p:nvSpPr>
                <p:cNvPr id="94414" name="Rectangle 71"/>
                <p:cNvSpPr>
                  <a:spLocks noChangeArrowheads="1"/>
                </p:cNvSpPr>
                <p:nvPr/>
              </p:nvSpPr>
              <p:spPr bwMode="auto">
                <a:xfrm>
                  <a:off x="1834" y="143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Col. 1:27</a:t>
                  </a:r>
                </a:p>
              </p:txBody>
            </p:sp>
            <p:sp>
              <p:nvSpPr>
                <p:cNvPr id="94415" name="Rectangle 161"/>
                <p:cNvSpPr>
                  <a:spLocks noChangeArrowheads="1"/>
                </p:cNvSpPr>
                <p:nvPr/>
              </p:nvSpPr>
              <p:spPr bwMode="auto">
                <a:xfrm>
                  <a:off x="1791" y="143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1" name="Group 164"/>
              <p:cNvGrpSpPr>
                <a:grpSpLocks/>
              </p:cNvGrpSpPr>
              <p:nvPr/>
            </p:nvGrpSpPr>
            <p:grpSpPr bwMode="auto">
              <a:xfrm>
                <a:off x="2665" y="1439"/>
                <a:ext cx="874" cy="518"/>
                <a:chOff x="2665" y="1439"/>
                <a:chExt cx="874" cy="518"/>
              </a:xfrm>
            </p:grpSpPr>
            <p:sp>
              <p:nvSpPr>
                <p:cNvPr id="94412" name="Rectangle 72"/>
                <p:cNvSpPr>
                  <a:spLocks noChangeArrowheads="1"/>
                </p:cNvSpPr>
                <p:nvPr/>
              </p:nvSpPr>
              <p:spPr bwMode="auto">
                <a:xfrm>
                  <a:off x="2708" y="143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1 Cor. 3:16b</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13" name="Rectangle 163"/>
                <p:cNvSpPr>
                  <a:spLocks noChangeArrowheads="1"/>
                </p:cNvSpPr>
                <p:nvPr/>
              </p:nvSpPr>
              <p:spPr bwMode="auto">
                <a:xfrm>
                  <a:off x="2665" y="143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2" name="Group 166"/>
              <p:cNvGrpSpPr>
                <a:grpSpLocks/>
              </p:cNvGrpSpPr>
              <p:nvPr/>
            </p:nvGrpSpPr>
            <p:grpSpPr bwMode="auto">
              <a:xfrm>
                <a:off x="0" y="1957"/>
                <a:ext cx="917" cy="403"/>
                <a:chOff x="0" y="1957"/>
                <a:chExt cx="917" cy="403"/>
              </a:xfrm>
            </p:grpSpPr>
            <p:sp>
              <p:nvSpPr>
                <p:cNvPr id="94410" name="Rectangle 73"/>
                <p:cNvSpPr>
                  <a:spLocks noChangeArrowheads="1"/>
                </p:cNvSpPr>
                <p:nvPr/>
              </p:nvSpPr>
              <p:spPr bwMode="auto">
                <a:xfrm>
                  <a:off x="43" y="1957"/>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Is the truth</a:t>
                  </a:r>
                </a:p>
              </p:txBody>
            </p:sp>
            <p:sp>
              <p:nvSpPr>
                <p:cNvPr id="94411" name="Rectangle 165"/>
                <p:cNvSpPr>
                  <a:spLocks noChangeArrowheads="1"/>
                </p:cNvSpPr>
                <p:nvPr/>
              </p:nvSpPr>
              <p:spPr bwMode="auto">
                <a:xfrm>
                  <a:off x="0" y="1957"/>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3" name="Group 168"/>
              <p:cNvGrpSpPr>
                <a:grpSpLocks/>
              </p:cNvGrpSpPr>
              <p:nvPr/>
            </p:nvGrpSpPr>
            <p:grpSpPr bwMode="auto">
              <a:xfrm>
                <a:off x="917" y="1957"/>
                <a:ext cx="874" cy="403"/>
                <a:chOff x="917" y="1957"/>
                <a:chExt cx="874" cy="403"/>
              </a:xfrm>
            </p:grpSpPr>
            <p:sp>
              <p:nvSpPr>
                <p:cNvPr id="94408" name="Rectangle 74"/>
                <p:cNvSpPr>
                  <a:spLocks noChangeArrowheads="1"/>
                </p:cNvSpPr>
                <p:nvPr/>
              </p:nvSpPr>
              <p:spPr bwMode="auto">
                <a:xfrm>
                  <a:off x="960" y="195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John 3:33</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09" name="Rectangle 167"/>
                <p:cNvSpPr>
                  <a:spLocks noChangeArrowheads="1"/>
                </p:cNvSpPr>
                <p:nvPr/>
              </p:nvSpPr>
              <p:spPr bwMode="auto">
                <a:xfrm>
                  <a:off x="917" y="195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4" name="Group 170"/>
              <p:cNvGrpSpPr>
                <a:grpSpLocks/>
              </p:cNvGrpSpPr>
              <p:nvPr/>
            </p:nvGrpSpPr>
            <p:grpSpPr bwMode="auto">
              <a:xfrm>
                <a:off x="1791" y="1957"/>
                <a:ext cx="874" cy="403"/>
                <a:chOff x="1791" y="1957"/>
                <a:chExt cx="874" cy="403"/>
              </a:xfrm>
            </p:grpSpPr>
            <p:sp>
              <p:nvSpPr>
                <p:cNvPr id="94406" name="Rectangle 75"/>
                <p:cNvSpPr>
                  <a:spLocks noChangeArrowheads="1"/>
                </p:cNvSpPr>
                <p:nvPr/>
              </p:nvSpPr>
              <p:spPr bwMode="auto">
                <a:xfrm>
                  <a:off x="1834" y="195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John 14:6</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07" name="Rectangle 169"/>
                <p:cNvSpPr>
                  <a:spLocks noChangeArrowheads="1"/>
                </p:cNvSpPr>
                <p:nvPr/>
              </p:nvSpPr>
              <p:spPr bwMode="auto">
                <a:xfrm>
                  <a:off x="1791" y="195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5" name="Group 172"/>
              <p:cNvGrpSpPr>
                <a:grpSpLocks/>
              </p:cNvGrpSpPr>
              <p:nvPr/>
            </p:nvGrpSpPr>
            <p:grpSpPr bwMode="auto">
              <a:xfrm>
                <a:off x="2665" y="1957"/>
                <a:ext cx="874" cy="403"/>
                <a:chOff x="2665" y="1957"/>
                <a:chExt cx="874" cy="403"/>
              </a:xfrm>
            </p:grpSpPr>
            <p:sp>
              <p:nvSpPr>
                <p:cNvPr id="94404" name="Rectangle 76"/>
                <p:cNvSpPr>
                  <a:spLocks noChangeArrowheads="1"/>
                </p:cNvSpPr>
                <p:nvPr/>
              </p:nvSpPr>
              <p:spPr bwMode="auto">
                <a:xfrm>
                  <a:off x="2708" y="195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1 John 5:6</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05" name="Rectangle 171"/>
                <p:cNvSpPr>
                  <a:spLocks noChangeArrowheads="1"/>
                </p:cNvSpPr>
                <p:nvPr/>
              </p:nvSpPr>
              <p:spPr bwMode="auto">
                <a:xfrm>
                  <a:off x="2665" y="195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6" name="Group 174"/>
              <p:cNvGrpSpPr>
                <a:grpSpLocks/>
              </p:cNvGrpSpPr>
              <p:nvPr/>
            </p:nvGrpSpPr>
            <p:grpSpPr bwMode="auto">
              <a:xfrm>
                <a:off x="0" y="2360"/>
                <a:ext cx="917" cy="403"/>
                <a:chOff x="0" y="2360"/>
                <a:chExt cx="917" cy="403"/>
              </a:xfrm>
            </p:grpSpPr>
            <p:sp>
              <p:nvSpPr>
                <p:cNvPr id="94402" name="Rectangle 77"/>
                <p:cNvSpPr>
                  <a:spLocks noChangeArrowheads="1"/>
                </p:cNvSpPr>
                <p:nvPr/>
              </p:nvSpPr>
              <p:spPr bwMode="auto">
                <a:xfrm>
                  <a:off x="43" y="2360"/>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Raised Christ</a:t>
                  </a:r>
                </a:p>
              </p:txBody>
            </p:sp>
            <p:sp>
              <p:nvSpPr>
                <p:cNvPr id="94403" name="Rectangle 173"/>
                <p:cNvSpPr>
                  <a:spLocks noChangeArrowheads="1"/>
                </p:cNvSpPr>
                <p:nvPr/>
              </p:nvSpPr>
              <p:spPr bwMode="auto">
                <a:xfrm>
                  <a:off x="0" y="2360"/>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7" name="Group 176"/>
              <p:cNvGrpSpPr>
                <a:grpSpLocks/>
              </p:cNvGrpSpPr>
              <p:nvPr/>
            </p:nvGrpSpPr>
            <p:grpSpPr bwMode="auto">
              <a:xfrm>
                <a:off x="917" y="2360"/>
                <a:ext cx="874" cy="403"/>
                <a:chOff x="917" y="2360"/>
                <a:chExt cx="874" cy="403"/>
              </a:xfrm>
            </p:grpSpPr>
            <p:sp>
              <p:nvSpPr>
                <p:cNvPr id="94400" name="Rectangle 78"/>
                <p:cNvSpPr>
                  <a:spLocks noChangeArrowheads="1"/>
                </p:cNvSpPr>
                <p:nvPr/>
              </p:nvSpPr>
              <p:spPr bwMode="auto">
                <a:xfrm>
                  <a:off x="960" y="236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Acts 3:26</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401" name="Rectangle 175"/>
                <p:cNvSpPr>
                  <a:spLocks noChangeArrowheads="1"/>
                </p:cNvSpPr>
                <p:nvPr/>
              </p:nvSpPr>
              <p:spPr bwMode="auto">
                <a:xfrm>
                  <a:off x="917" y="236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8" name="Group 178"/>
              <p:cNvGrpSpPr>
                <a:grpSpLocks/>
              </p:cNvGrpSpPr>
              <p:nvPr/>
            </p:nvGrpSpPr>
            <p:grpSpPr bwMode="auto">
              <a:xfrm>
                <a:off x="1791" y="2360"/>
                <a:ext cx="874" cy="403"/>
                <a:chOff x="1791" y="2360"/>
                <a:chExt cx="874" cy="403"/>
              </a:xfrm>
            </p:grpSpPr>
            <p:sp>
              <p:nvSpPr>
                <p:cNvPr id="94398" name="Rectangle 79"/>
                <p:cNvSpPr>
                  <a:spLocks noChangeArrowheads="1"/>
                </p:cNvSpPr>
                <p:nvPr/>
              </p:nvSpPr>
              <p:spPr bwMode="auto">
                <a:xfrm>
                  <a:off x="1834" y="236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John 10:17</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99" name="Rectangle 177"/>
                <p:cNvSpPr>
                  <a:spLocks noChangeArrowheads="1"/>
                </p:cNvSpPr>
                <p:nvPr/>
              </p:nvSpPr>
              <p:spPr bwMode="auto">
                <a:xfrm>
                  <a:off x="1791" y="236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39" name="Group 180"/>
              <p:cNvGrpSpPr>
                <a:grpSpLocks/>
              </p:cNvGrpSpPr>
              <p:nvPr/>
            </p:nvGrpSpPr>
            <p:grpSpPr bwMode="auto">
              <a:xfrm>
                <a:off x="2665" y="2360"/>
                <a:ext cx="874" cy="403"/>
                <a:chOff x="2665" y="2360"/>
                <a:chExt cx="874" cy="403"/>
              </a:xfrm>
            </p:grpSpPr>
            <p:sp>
              <p:nvSpPr>
                <p:cNvPr id="94396" name="Rectangle 80"/>
                <p:cNvSpPr>
                  <a:spLocks noChangeArrowheads="1"/>
                </p:cNvSpPr>
                <p:nvPr/>
              </p:nvSpPr>
              <p:spPr bwMode="auto">
                <a:xfrm>
                  <a:off x="2708" y="2360"/>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Rom. 8:11</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97" name="Rectangle 179"/>
                <p:cNvSpPr>
                  <a:spLocks noChangeArrowheads="1"/>
                </p:cNvSpPr>
                <p:nvPr/>
              </p:nvSpPr>
              <p:spPr bwMode="auto">
                <a:xfrm>
                  <a:off x="2665" y="2360"/>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0" name="Group 182"/>
              <p:cNvGrpSpPr>
                <a:grpSpLocks/>
              </p:cNvGrpSpPr>
              <p:nvPr/>
            </p:nvGrpSpPr>
            <p:grpSpPr bwMode="auto">
              <a:xfrm>
                <a:off x="0" y="2763"/>
                <a:ext cx="917" cy="518"/>
                <a:chOff x="0" y="2763"/>
                <a:chExt cx="917" cy="518"/>
              </a:xfrm>
            </p:grpSpPr>
            <p:sp>
              <p:nvSpPr>
                <p:cNvPr id="94394" name="Rectangle 81"/>
                <p:cNvSpPr>
                  <a:spLocks noChangeArrowheads="1"/>
                </p:cNvSpPr>
                <p:nvPr/>
              </p:nvSpPr>
              <p:spPr bwMode="auto">
                <a:xfrm>
                  <a:off x="43" y="2763"/>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Omniscient</a:t>
                  </a:r>
                </a:p>
              </p:txBody>
            </p:sp>
            <p:sp>
              <p:nvSpPr>
                <p:cNvPr id="94395" name="Rectangle 181"/>
                <p:cNvSpPr>
                  <a:spLocks noChangeArrowheads="1"/>
                </p:cNvSpPr>
                <p:nvPr/>
              </p:nvSpPr>
              <p:spPr bwMode="auto">
                <a:xfrm>
                  <a:off x="0" y="2763"/>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1" name="Group 184"/>
              <p:cNvGrpSpPr>
                <a:grpSpLocks/>
              </p:cNvGrpSpPr>
              <p:nvPr/>
            </p:nvGrpSpPr>
            <p:grpSpPr bwMode="auto">
              <a:xfrm>
                <a:off x="917" y="2763"/>
                <a:ext cx="874" cy="518"/>
                <a:chOff x="917" y="2763"/>
                <a:chExt cx="874" cy="518"/>
              </a:xfrm>
            </p:grpSpPr>
            <p:sp>
              <p:nvSpPr>
                <p:cNvPr id="94392" name="Rectangle 82"/>
                <p:cNvSpPr>
                  <a:spLocks noChangeArrowheads="1"/>
                </p:cNvSpPr>
                <p:nvPr/>
              </p:nvSpPr>
              <p:spPr bwMode="auto">
                <a:xfrm>
                  <a:off x="960" y="276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Ps. 139:1-5</a:t>
                  </a:r>
                </a:p>
              </p:txBody>
            </p:sp>
            <p:sp>
              <p:nvSpPr>
                <p:cNvPr id="94393" name="Rectangle 183"/>
                <p:cNvSpPr>
                  <a:spLocks noChangeArrowheads="1"/>
                </p:cNvSpPr>
                <p:nvPr/>
              </p:nvSpPr>
              <p:spPr bwMode="auto">
                <a:xfrm>
                  <a:off x="917" y="276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2" name="Group 186"/>
              <p:cNvGrpSpPr>
                <a:grpSpLocks/>
              </p:cNvGrpSpPr>
              <p:nvPr/>
            </p:nvGrpSpPr>
            <p:grpSpPr bwMode="auto">
              <a:xfrm>
                <a:off x="1791" y="2763"/>
                <a:ext cx="874" cy="518"/>
                <a:chOff x="1791" y="2763"/>
                <a:chExt cx="874" cy="518"/>
              </a:xfrm>
            </p:grpSpPr>
            <p:sp>
              <p:nvSpPr>
                <p:cNvPr id="94390" name="Rectangle 83"/>
                <p:cNvSpPr>
                  <a:spLocks noChangeArrowheads="1"/>
                </p:cNvSpPr>
                <p:nvPr/>
              </p:nvSpPr>
              <p:spPr bwMode="auto">
                <a:xfrm>
                  <a:off x="1834" y="276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16:3</a:t>
                  </a:r>
                </a:p>
              </p:txBody>
            </p:sp>
            <p:sp>
              <p:nvSpPr>
                <p:cNvPr id="94391" name="Rectangle 185"/>
                <p:cNvSpPr>
                  <a:spLocks noChangeArrowheads="1"/>
                </p:cNvSpPr>
                <p:nvPr/>
              </p:nvSpPr>
              <p:spPr bwMode="auto">
                <a:xfrm>
                  <a:off x="1791" y="276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3" name="Group 188"/>
              <p:cNvGrpSpPr>
                <a:grpSpLocks/>
              </p:cNvGrpSpPr>
              <p:nvPr/>
            </p:nvGrpSpPr>
            <p:grpSpPr bwMode="auto">
              <a:xfrm>
                <a:off x="2665" y="2763"/>
                <a:ext cx="874" cy="518"/>
                <a:chOff x="2665" y="2763"/>
                <a:chExt cx="874" cy="518"/>
              </a:xfrm>
            </p:grpSpPr>
            <p:sp>
              <p:nvSpPr>
                <p:cNvPr id="94388" name="Rectangle 84"/>
                <p:cNvSpPr>
                  <a:spLocks noChangeArrowheads="1"/>
                </p:cNvSpPr>
                <p:nvPr/>
              </p:nvSpPr>
              <p:spPr bwMode="auto">
                <a:xfrm>
                  <a:off x="2708" y="2763"/>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1 Cor. 2:10-11</a:t>
                  </a:r>
                </a:p>
              </p:txBody>
            </p:sp>
            <p:sp>
              <p:nvSpPr>
                <p:cNvPr id="94389" name="Rectangle 187"/>
                <p:cNvSpPr>
                  <a:spLocks noChangeArrowheads="1"/>
                </p:cNvSpPr>
                <p:nvPr/>
              </p:nvSpPr>
              <p:spPr bwMode="auto">
                <a:xfrm>
                  <a:off x="2665" y="2763"/>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4" name="Group 190"/>
              <p:cNvGrpSpPr>
                <a:grpSpLocks/>
              </p:cNvGrpSpPr>
              <p:nvPr/>
            </p:nvGrpSpPr>
            <p:grpSpPr bwMode="auto">
              <a:xfrm>
                <a:off x="0" y="3281"/>
                <a:ext cx="917" cy="518"/>
                <a:chOff x="0" y="3281"/>
                <a:chExt cx="917" cy="518"/>
              </a:xfrm>
            </p:grpSpPr>
            <p:sp>
              <p:nvSpPr>
                <p:cNvPr id="94386" name="Rectangle 85"/>
                <p:cNvSpPr>
                  <a:spLocks noChangeArrowheads="1"/>
                </p:cNvSpPr>
                <p:nvPr/>
              </p:nvSpPr>
              <p:spPr bwMode="auto">
                <a:xfrm>
                  <a:off x="43" y="3281"/>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Omnipotent</a:t>
                  </a:r>
                </a:p>
              </p:txBody>
            </p:sp>
            <p:sp>
              <p:nvSpPr>
                <p:cNvPr id="94387" name="Rectangle 189"/>
                <p:cNvSpPr>
                  <a:spLocks noChangeArrowheads="1"/>
                </p:cNvSpPr>
                <p:nvPr/>
              </p:nvSpPr>
              <p:spPr bwMode="auto">
                <a:xfrm>
                  <a:off x="0" y="3281"/>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5" name="Group 192"/>
              <p:cNvGrpSpPr>
                <a:grpSpLocks/>
              </p:cNvGrpSpPr>
              <p:nvPr/>
            </p:nvGrpSpPr>
            <p:grpSpPr bwMode="auto">
              <a:xfrm>
                <a:off x="917" y="3281"/>
                <a:ext cx="874" cy="518"/>
                <a:chOff x="917" y="3281"/>
                <a:chExt cx="874" cy="518"/>
              </a:xfrm>
            </p:grpSpPr>
            <p:sp>
              <p:nvSpPr>
                <p:cNvPr id="94384" name="Rectangle 86"/>
                <p:cNvSpPr>
                  <a:spLocks noChangeArrowheads="1"/>
                </p:cNvSpPr>
                <p:nvPr/>
              </p:nvSpPr>
              <p:spPr bwMode="auto">
                <a:xfrm>
                  <a:off x="960" y="328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Matt. 19:26</a:t>
                  </a:r>
                </a:p>
              </p:txBody>
            </p:sp>
            <p:sp>
              <p:nvSpPr>
                <p:cNvPr id="94385" name="Rectangle 191"/>
                <p:cNvSpPr>
                  <a:spLocks noChangeArrowheads="1"/>
                </p:cNvSpPr>
                <p:nvPr/>
              </p:nvSpPr>
              <p:spPr bwMode="auto">
                <a:xfrm>
                  <a:off x="917" y="328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6" name="Group 194"/>
              <p:cNvGrpSpPr>
                <a:grpSpLocks/>
              </p:cNvGrpSpPr>
              <p:nvPr/>
            </p:nvGrpSpPr>
            <p:grpSpPr bwMode="auto">
              <a:xfrm>
                <a:off x="1791" y="3281"/>
                <a:ext cx="874" cy="518"/>
                <a:chOff x="1791" y="3281"/>
                <a:chExt cx="874" cy="518"/>
              </a:xfrm>
            </p:grpSpPr>
            <p:sp>
              <p:nvSpPr>
                <p:cNvPr id="94382" name="Rectangle 87"/>
                <p:cNvSpPr>
                  <a:spLocks noChangeArrowheads="1"/>
                </p:cNvSpPr>
                <p:nvPr/>
              </p:nvSpPr>
              <p:spPr bwMode="auto">
                <a:xfrm>
                  <a:off x="1834" y="328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Phil. 4:13</a:t>
                  </a:r>
                </a:p>
              </p:txBody>
            </p:sp>
            <p:sp>
              <p:nvSpPr>
                <p:cNvPr id="94383" name="Rectangle 193"/>
                <p:cNvSpPr>
                  <a:spLocks noChangeArrowheads="1"/>
                </p:cNvSpPr>
                <p:nvPr/>
              </p:nvSpPr>
              <p:spPr bwMode="auto">
                <a:xfrm>
                  <a:off x="1791" y="328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7" name="Group 196"/>
              <p:cNvGrpSpPr>
                <a:grpSpLocks/>
              </p:cNvGrpSpPr>
              <p:nvPr/>
            </p:nvGrpSpPr>
            <p:grpSpPr bwMode="auto">
              <a:xfrm>
                <a:off x="2665" y="3281"/>
                <a:ext cx="874" cy="518"/>
                <a:chOff x="2665" y="3281"/>
                <a:chExt cx="874" cy="518"/>
              </a:xfrm>
            </p:grpSpPr>
            <p:sp>
              <p:nvSpPr>
                <p:cNvPr id="94380" name="Rectangle 88"/>
                <p:cNvSpPr>
                  <a:spLocks noChangeArrowheads="1"/>
                </p:cNvSpPr>
                <p:nvPr/>
              </p:nvSpPr>
              <p:spPr bwMode="auto">
                <a:xfrm>
                  <a:off x="2708" y="3281"/>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4:6</a:t>
                  </a:r>
                </a:p>
              </p:txBody>
            </p:sp>
            <p:sp>
              <p:nvSpPr>
                <p:cNvPr id="94381" name="Rectangle 195"/>
                <p:cNvSpPr>
                  <a:spLocks noChangeArrowheads="1"/>
                </p:cNvSpPr>
                <p:nvPr/>
              </p:nvSpPr>
              <p:spPr bwMode="auto">
                <a:xfrm>
                  <a:off x="2665" y="3281"/>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8" name="Group 198"/>
              <p:cNvGrpSpPr>
                <a:grpSpLocks/>
              </p:cNvGrpSpPr>
              <p:nvPr/>
            </p:nvGrpSpPr>
            <p:grpSpPr bwMode="auto">
              <a:xfrm>
                <a:off x="0" y="3799"/>
                <a:ext cx="917" cy="518"/>
                <a:chOff x="0" y="3799"/>
                <a:chExt cx="917" cy="518"/>
              </a:xfrm>
            </p:grpSpPr>
            <p:sp>
              <p:nvSpPr>
                <p:cNvPr id="94378" name="Rectangle 89"/>
                <p:cNvSpPr>
                  <a:spLocks noChangeArrowheads="1"/>
                </p:cNvSpPr>
                <p:nvPr/>
              </p:nvSpPr>
              <p:spPr bwMode="auto">
                <a:xfrm>
                  <a:off x="43" y="3799"/>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Omnipresent</a:t>
                  </a:r>
                </a:p>
              </p:txBody>
            </p:sp>
            <p:sp>
              <p:nvSpPr>
                <p:cNvPr id="94379" name="Rectangle 197"/>
                <p:cNvSpPr>
                  <a:spLocks noChangeArrowheads="1"/>
                </p:cNvSpPr>
                <p:nvPr/>
              </p:nvSpPr>
              <p:spPr bwMode="auto">
                <a:xfrm>
                  <a:off x="0" y="3799"/>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49" name="Group 200"/>
              <p:cNvGrpSpPr>
                <a:grpSpLocks/>
              </p:cNvGrpSpPr>
              <p:nvPr/>
            </p:nvGrpSpPr>
            <p:grpSpPr bwMode="auto">
              <a:xfrm>
                <a:off x="917" y="3799"/>
                <a:ext cx="874" cy="518"/>
                <a:chOff x="917" y="3799"/>
                <a:chExt cx="874" cy="518"/>
              </a:xfrm>
            </p:grpSpPr>
            <p:sp>
              <p:nvSpPr>
                <p:cNvPr id="94376" name="Rectangle 90"/>
                <p:cNvSpPr>
                  <a:spLocks noChangeArrowheads="1"/>
                </p:cNvSpPr>
                <p:nvPr/>
              </p:nvSpPr>
              <p:spPr bwMode="auto">
                <a:xfrm>
                  <a:off x="960" y="379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Jer. 23:24</a:t>
                  </a:r>
                </a:p>
              </p:txBody>
            </p:sp>
            <p:sp>
              <p:nvSpPr>
                <p:cNvPr id="94377" name="Rectangle 199"/>
                <p:cNvSpPr>
                  <a:spLocks noChangeArrowheads="1"/>
                </p:cNvSpPr>
                <p:nvPr/>
              </p:nvSpPr>
              <p:spPr bwMode="auto">
                <a:xfrm>
                  <a:off x="917" y="379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0" name="Group 202"/>
              <p:cNvGrpSpPr>
                <a:grpSpLocks/>
              </p:cNvGrpSpPr>
              <p:nvPr/>
            </p:nvGrpSpPr>
            <p:grpSpPr bwMode="auto">
              <a:xfrm>
                <a:off x="1791" y="3799"/>
                <a:ext cx="874" cy="518"/>
                <a:chOff x="1791" y="3799"/>
                <a:chExt cx="874" cy="518"/>
              </a:xfrm>
            </p:grpSpPr>
            <p:sp>
              <p:nvSpPr>
                <p:cNvPr id="94374" name="Rectangle 91"/>
                <p:cNvSpPr>
                  <a:spLocks noChangeArrowheads="1"/>
                </p:cNvSpPr>
                <p:nvPr/>
              </p:nvSpPr>
              <p:spPr bwMode="auto">
                <a:xfrm>
                  <a:off x="1834" y="379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Matt. 18:20</a:t>
                  </a:r>
                </a:p>
              </p:txBody>
            </p:sp>
            <p:sp>
              <p:nvSpPr>
                <p:cNvPr id="94375" name="Rectangle 201"/>
                <p:cNvSpPr>
                  <a:spLocks noChangeArrowheads="1"/>
                </p:cNvSpPr>
                <p:nvPr/>
              </p:nvSpPr>
              <p:spPr bwMode="auto">
                <a:xfrm>
                  <a:off x="1791" y="379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1" name="Group 204"/>
              <p:cNvGrpSpPr>
                <a:grpSpLocks/>
              </p:cNvGrpSpPr>
              <p:nvPr/>
            </p:nvGrpSpPr>
            <p:grpSpPr bwMode="auto">
              <a:xfrm>
                <a:off x="2665" y="3799"/>
                <a:ext cx="874" cy="518"/>
                <a:chOff x="2665" y="3799"/>
                <a:chExt cx="874" cy="518"/>
              </a:xfrm>
            </p:grpSpPr>
            <p:sp>
              <p:nvSpPr>
                <p:cNvPr id="94372" name="Rectangle 92"/>
                <p:cNvSpPr>
                  <a:spLocks noChangeArrowheads="1"/>
                </p:cNvSpPr>
                <p:nvPr/>
              </p:nvSpPr>
              <p:spPr bwMode="auto">
                <a:xfrm>
                  <a:off x="2708" y="3799"/>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Ps. 139:7-12</a:t>
                  </a:r>
                </a:p>
              </p:txBody>
            </p:sp>
            <p:sp>
              <p:nvSpPr>
                <p:cNvPr id="94373" name="Rectangle 203"/>
                <p:cNvSpPr>
                  <a:spLocks noChangeArrowheads="1"/>
                </p:cNvSpPr>
                <p:nvPr/>
              </p:nvSpPr>
              <p:spPr bwMode="auto">
                <a:xfrm>
                  <a:off x="2665" y="3799"/>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2" name="Group 206"/>
              <p:cNvGrpSpPr>
                <a:grpSpLocks/>
              </p:cNvGrpSpPr>
              <p:nvPr/>
            </p:nvGrpSpPr>
            <p:grpSpPr bwMode="auto">
              <a:xfrm>
                <a:off x="0" y="4317"/>
                <a:ext cx="917" cy="403"/>
                <a:chOff x="0" y="4317"/>
                <a:chExt cx="917" cy="403"/>
              </a:xfrm>
            </p:grpSpPr>
            <p:sp>
              <p:nvSpPr>
                <p:cNvPr id="94370" name="Rectangle 93"/>
                <p:cNvSpPr>
                  <a:spLocks noChangeArrowheads="1"/>
                </p:cNvSpPr>
                <p:nvPr/>
              </p:nvSpPr>
              <p:spPr bwMode="auto">
                <a:xfrm>
                  <a:off x="43" y="4317"/>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Has personhood</a:t>
                  </a:r>
                </a:p>
              </p:txBody>
            </p:sp>
            <p:sp>
              <p:nvSpPr>
                <p:cNvPr id="94371" name="Rectangle 205"/>
                <p:cNvSpPr>
                  <a:spLocks noChangeArrowheads="1"/>
                </p:cNvSpPr>
                <p:nvPr/>
              </p:nvSpPr>
              <p:spPr bwMode="auto">
                <a:xfrm>
                  <a:off x="0" y="4317"/>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3" name="Group 208"/>
              <p:cNvGrpSpPr>
                <a:grpSpLocks/>
              </p:cNvGrpSpPr>
              <p:nvPr/>
            </p:nvGrpSpPr>
            <p:grpSpPr bwMode="auto">
              <a:xfrm>
                <a:off x="917" y="4317"/>
                <a:ext cx="874" cy="403"/>
                <a:chOff x="917" y="4317"/>
                <a:chExt cx="874" cy="403"/>
              </a:xfrm>
            </p:grpSpPr>
            <p:sp>
              <p:nvSpPr>
                <p:cNvPr id="94368" name="Rectangle 94"/>
                <p:cNvSpPr>
                  <a:spLocks noChangeArrowheads="1"/>
                </p:cNvSpPr>
                <p:nvPr/>
              </p:nvSpPr>
              <p:spPr bwMode="auto">
                <a:xfrm>
                  <a:off x="960" y="431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3:16</a:t>
                  </a:r>
                </a:p>
              </p:txBody>
            </p:sp>
            <p:sp>
              <p:nvSpPr>
                <p:cNvPr id="94369" name="Rectangle 207"/>
                <p:cNvSpPr>
                  <a:spLocks noChangeArrowheads="1"/>
                </p:cNvSpPr>
                <p:nvPr/>
              </p:nvSpPr>
              <p:spPr bwMode="auto">
                <a:xfrm>
                  <a:off x="917" y="431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4" name="Group 210"/>
              <p:cNvGrpSpPr>
                <a:grpSpLocks/>
              </p:cNvGrpSpPr>
              <p:nvPr/>
            </p:nvGrpSpPr>
            <p:grpSpPr bwMode="auto">
              <a:xfrm>
                <a:off x="1791" y="4317"/>
                <a:ext cx="874" cy="403"/>
                <a:chOff x="1791" y="4317"/>
                <a:chExt cx="874" cy="403"/>
              </a:xfrm>
            </p:grpSpPr>
            <p:sp>
              <p:nvSpPr>
                <p:cNvPr id="94366" name="Rectangle 95"/>
                <p:cNvSpPr>
                  <a:spLocks noChangeArrowheads="1"/>
                </p:cNvSpPr>
                <p:nvPr/>
              </p:nvSpPr>
              <p:spPr bwMode="auto">
                <a:xfrm>
                  <a:off x="1834" y="431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1:9-18</a:t>
                  </a:r>
                </a:p>
              </p:txBody>
            </p:sp>
            <p:sp>
              <p:nvSpPr>
                <p:cNvPr id="94367" name="Rectangle 209"/>
                <p:cNvSpPr>
                  <a:spLocks noChangeArrowheads="1"/>
                </p:cNvSpPr>
                <p:nvPr/>
              </p:nvSpPr>
              <p:spPr bwMode="auto">
                <a:xfrm>
                  <a:off x="1791" y="431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5" name="Group 212"/>
              <p:cNvGrpSpPr>
                <a:grpSpLocks/>
              </p:cNvGrpSpPr>
              <p:nvPr/>
            </p:nvGrpSpPr>
            <p:grpSpPr bwMode="auto">
              <a:xfrm>
                <a:off x="2665" y="4317"/>
                <a:ext cx="874" cy="403"/>
                <a:chOff x="2665" y="4317"/>
                <a:chExt cx="874" cy="403"/>
              </a:xfrm>
            </p:grpSpPr>
            <p:sp>
              <p:nvSpPr>
                <p:cNvPr id="94364" name="Rectangle 96"/>
                <p:cNvSpPr>
                  <a:spLocks noChangeArrowheads="1"/>
                </p:cNvSpPr>
                <p:nvPr/>
              </p:nvSpPr>
              <p:spPr bwMode="auto">
                <a:xfrm>
                  <a:off x="2708" y="4317"/>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14:17</a:t>
                  </a:r>
                </a:p>
              </p:txBody>
            </p:sp>
            <p:sp>
              <p:nvSpPr>
                <p:cNvPr id="94365" name="Rectangle 211"/>
                <p:cNvSpPr>
                  <a:spLocks noChangeArrowheads="1"/>
                </p:cNvSpPr>
                <p:nvPr/>
              </p:nvSpPr>
              <p:spPr bwMode="auto">
                <a:xfrm>
                  <a:off x="2665" y="4317"/>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6" name="Group 214"/>
              <p:cNvGrpSpPr>
                <a:grpSpLocks/>
              </p:cNvGrpSpPr>
              <p:nvPr/>
            </p:nvGrpSpPr>
            <p:grpSpPr bwMode="auto">
              <a:xfrm>
                <a:off x="-23" y="4720"/>
                <a:ext cx="1022" cy="518"/>
                <a:chOff x="-23" y="4720"/>
                <a:chExt cx="1022" cy="518"/>
              </a:xfrm>
            </p:grpSpPr>
            <p:sp>
              <p:nvSpPr>
                <p:cNvPr id="94362" name="Rectangle 97"/>
                <p:cNvSpPr>
                  <a:spLocks noChangeArrowheads="1"/>
                </p:cNvSpPr>
                <p:nvPr/>
              </p:nvSpPr>
              <p:spPr bwMode="auto">
                <a:xfrm>
                  <a:off x="-23" y="4720"/>
                  <a:ext cx="1022"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Helper (</a:t>
                  </a: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Arial" charset="0"/>
                    </a:rPr>
                    <a:t>Paraclete</a:t>
                  </a: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p>
              </p:txBody>
            </p:sp>
            <p:sp>
              <p:nvSpPr>
                <p:cNvPr id="94363" name="Rectangle 213"/>
                <p:cNvSpPr>
                  <a:spLocks noChangeArrowheads="1"/>
                </p:cNvSpPr>
                <p:nvPr/>
              </p:nvSpPr>
              <p:spPr bwMode="auto">
                <a:xfrm>
                  <a:off x="0" y="4720"/>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7" name="Group 216"/>
              <p:cNvGrpSpPr>
                <a:grpSpLocks/>
              </p:cNvGrpSpPr>
              <p:nvPr/>
            </p:nvGrpSpPr>
            <p:grpSpPr bwMode="auto">
              <a:xfrm>
                <a:off x="917" y="4720"/>
                <a:ext cx="874" cy="518"/>
                <a:chOff x="917" y="4720"/>
                <a:chExt cx="874" cy="518"/>
              </a:xfrm>
            </p:grpSpPr>
            <p:sp>
              <p:nvSpPr>
                <p:cNvPr id="94360" name="Rectangle 98"/>
                <p:cNvSpPr>
                  <a:spLocks noChangeArrowheads="1"/>
                </p:cNvSpPr>
                <p:nvPr/>
              </p:nvSpPr>
              <p:spPr bwMode="auto">
                <a:xfrm>
                  <a:off x="960" y="4720"/>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2 Cor. 1:3-6</a:t>
                  </a:r>
                </a:p>
              </p:txBody>
            </p:sp>
            <p:sp>
              <p:nvSpPr>
                <p:cNvPr id="94361" name="Rectangle 215"/>
                <p:cNvSpPr>
                  <a:spLocks noChangeArrowheads="1"/>
                </p:cNvSpPr>
                <p:nvPr/>
              </p:nvSpPr>
              <p:spPr bwMode="auto">
                <a:xfrm>
                  <a:off x="917" y="4720"/>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8" name="Group 218"/>
              <p:cNvGrpSpPr>
                <a:grpSpLocks/>
              </p:cNvGrpSpPr>
              <p:nvPr/>
            </p:nvGrpSpPr>
            <p:grpSpPr bwMode="auto">
              <a:xfrm>
                <a:off x="1791" y="4720"/>
                <a:ext cx="874" cy="518"/>
                <a:chOff x="1791" y="4720"/>
                <a:chExt cx="874" cy="518"/>
              </a:xfrm>
            </p:grpSpPr>
            <p:sp>
              <p:nvSpPr>
                <p:cNvPr id="94358" name="Rectangle 99"/>
                <p:cNvSpPr>
                  <a:spLocks noChangeArrowheads="1"/>
                </p:cNvSpPr>
                <p:nvPr/>
              </p:nvSpPr>
              <p:spPr bwMode="auto">
                <a:xfrm>
                  <a:off x="1834" y="4720"/>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1 John 2:1</a:t>
                  </a:r>
                </a:p>
              </p:txBody>
            </p:sp>
            <p:sp>
              <p:nvSpPr>
                <p:cNvPr id="94359" name="Rectangle 217"/>
                <p:cNvSpPr>
                  <a:spLocks noChangeArrowheads="1"/>
                </p:cNvSpPr>
                <p:nvPr/>
              </p:nvSpPr>
              <p:spPr bwMode="auto">
                <a:xfrm>
                  <a:off x="1791" y="4720"/>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59" name="Group 220"/>
              <p:cNvGrpSpPr>
                <a:grpSpLocks/>
              </p:cNvGrpSpPr>
              <p:nvPr/>
            </p:nvGrpSpPr>
            <p:grpSpPr bwMode="auto">
              <a:xfrm>
                <a:off x="2665" y="4720"/>
                <a:ext cx="874" cy="518"/>
                <a:chOff x="2665" y="4720"/>
                <a:chExt cx="874" cy="518"/>
              </a:xfrm>
            </p:grpSpPr>
            <p:sp>
              <p:nvSpPr>
                <p:cNvPr id="94356" name="Rectangle 100"/>
                <p:cNvSpPr>
                  <a:spLocks noChangeArrowheads="1"/>
                </p:cNvSpPr>
                <p:nvPr/>
              </p:nvSpPr>
              <p:spPr bwMode="auto">
                <a:xfrm>
                  <a:off x="2708" y="4720"/>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14:26</a:t>
                  </a:r>
                </a:p>
              </p:txBody>
            </p:sp>
            <p:sp>
              <p:nvSpPr>
                <p:cNvPr id="94357" name="Rectangle 219"/>
                <p:cNvSpPr>
                  <a:spLocks noChangeArrowheads="1"/>
                </p:cNvSpPr>
                <p:nvPr/>
              </p:nvSpPr>
              <p:spPr bwMode="auto">
                <a:xfrm>
                  <a:off x="2665" y="4720"/>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0" name="Group 222"/>
              <p:cNvGrpSpPr>
                <a:grpSpLocks/>
              </p:cNvGrpSpPr>
              <p:nvPr/>
            </p:nvGrpSpPr>
            <p:grpSpPr bwMode="auto">
              <a:xfrm>
                <a:off x="0" y="5238"/>
                <a:ext cx="917" cy="403"/>
                <a:chOff x="0" y="5238"/>
                <a:chExt cx="917" cy="403"/>
              </a:xfrm>
            </p:grpSpPr>
            <p:sp>
              <p:nvSpPr>
                <p:cNvPr id="94354" name="Rectangle 101"/>
                <p:cNvSpPr>
                  <a:spLocks noChangeArrowheads="1"/>
                </p:cNvSpPr>
                <p:nvPr/>
              </p:nvSpPr>
              <p:spPr bwMode="auto">
                <a:xfrm>
                  <a:off x="43" y="5238"/>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Forgives sin</a:t>
                  </a:r>
                </a:p>
              </p:txBody>
            </p:sp>
            <p:sp>
              <p:nvSpPr>
                <p:cNvPr id="94355" name="Rectangle 221"/>
                <p:cNvSpPr>
                  <a:spLocks noChangeArrowheads="1"/>
                </p:cNvSpPr>
                <p:nvPr/>
              </p:nvSpPr>
              <p:spPr bwMode="auto">
                <a:xfrm>
                  <a:off x="0" y="5238"/>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1" name="Group 224"/>
              <p:cNvGrpSpPr>
                <a:grpSpLocks/>
              </p:cNvGrpSpPr>
              <p:nvPr/>
            </p:nvGrpSpPr>
            <p:grpSpPr bwMode="auto">
              <a:xfrm>
                <a:off x="917" y="5238"/>
                <a:ext cx="874" cy="403"/>
                <a:chOff x="917" y="5238"/>
                <a:chExt cx="874" cy="403"/>
              </a:xfrm>
            </p:grpSpPr>
            <p:sp>
              <p:nvSpPr>
                <p:cNvPr id="94352" name="Rectangle 102"/>
                <p:cNvSpPr>
                  <a:spLocks noChangeArrowheads="1"/>
                </p:cNvSpPr>
                <p:nvPr/>
              </p:nvSpPr>
              <p:spPr bwMode="auto">
                <a:xfrm>
                  <a:off x="960" y="5238"/>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Isa. 45:25</a:t>
                  </a:r>
                </a:p>
              </p:txBody>
            </p:sp>
            <p:sp>
              <p:nvSpPr>
                <p:cNvPr id="94353" name="Rectangle 223"/>
                <p:cNvSpPr>
                  <a:spLocks noChangeArrowheads="1"/>
                </p:cNvSpPr>
                <p:nvPr/>
              </p:nvSpPr>
              <p:spPr bwMode="auto">
                <a:xfrm>
                  <a:off x="917" y="5238"/>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2" name="Group 226"/>
              <p:cNvGrpSpPr>
                <a:grpSpLocks/>
              </p:cNvGrpSpPr>
              <p:nvPr/>
            </p:nvGrpSpPr>
            <p:grpSpPr bwMode="auto">
              <a:xfrm>
                <a:off x="1791" y="5238"/>
                <a:ext cx="874" cy="403"/>
                <a:chOff x="1791" y="5238"/>
                <a:chExt cx="874" cy="403"/>
              </a:xfrm>
            </p:grpSpPr>
            <p:sp>
              <p:nvSpPr>
                <p:cNvPr id="94350" name="Rectangle 103"/>
                <p:cNvSpPr>
                  <a:spLocks noChangeArrowheads="1"/>
                </p:cNvSpPr>
                <p:nvPr/>
              </p:nvSpPr>
              <p:spPr bwMode="auto">
                <a:xfrm>
                  <a:off x="1834" y="5238"/>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1 John 2:12</a:t>
                  </a:r>
                </a:p>
              </p:txBody>
            </p:sp>
            <p:sp>
              <p:nvSpPr>
                <p:cNvPr id="94351" name="Rectangle 225"/>
                <p:cNvSpPr>
                  <a:spLocks noChangeArrowheads="1"/>
                </p:cNvSpPr>
                <p:nvPr/>
              </p:nvSpPr>
              <p:spPr bwMode="auto">
                <a:xfrm>
                  <a:off x="1791" y="5238"/>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3" name="Group 228"/>
              <p:cNvGrpSpPr>
                <a:grpSpLocks/>
              </p:cNvGrpSpPr>
              <p:nvPr/>
            </p:nvGrpSpPr>
            <p:grpSpPr bwMode="auto">
              <a:xfrm>
                <a:off x="2665" y="5238"/>
                <a:ext cx="874" cy="403"/>
                <a:chOff x="2665" y="5238"/>
                <a:chExt cx="874" cy="403"/>
              </a:xfrm>
            </p:grpSpPr>
            <p:sp>
              <p:nvSpPr>
                <p:cNvPr id="94348" name="Rectangle 104"/>
                <p:cNvSpPr>
                  <a:spLocks noChangeArrowheads="1"/>
                </p:cNvSpPr>
                <p:nvPr/>
              </p:nvSpPr>
              <p:spPr bwMode="auto">
                <a:xfrm>
                  <a:off x="2708" y="5238"/>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49" name="Rectangle 227"/>
                <p:cNvSpPr>
                  <a:spLocks noChangeArrowheads="1"/>
                </p:cNvSpPr>
                <p:nvPr/>
              </p:nvSpPr>
              <p:spPr bwMode="auto">
                <a:xfrm>
                  <a:off x="2665" y="5238"/>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4" name="Group 230"/>
              <p:cNvGrpSpPr>
                <a:grpSpLocks/>
              </p:cNvGrpSpPr>
              <p:nvPr/>
            </p:nvGrpSpPr>
            <p:grpSpPr bwMode="auto">
              <a:xfrm>
                <a:off x="0" y="5641"/>
                <a:ext cx="917" cy="403"/>
                <a:chOff x="0" y="5641"/>
                <a:chExt cx="917" cy="403"/>
              </a:xfrm>
            </p:grpSpPr>
            <p:sp>
              <p:nvSpPr>
                <p:cNvPr id="94346" name="Rectangle 105"/>
                <p:cNvSpPr>
                  <a:spLocks noChangeArrowheads="1"/>
                </p:cNvSpPr>
                <p:nvPr/>
              </p:nvSpPr>
              <p:spPr bwMode="auto">
                <a:xfrm>
                  <a:off x="43" y="5641"/>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Forgets sin</a:t>
                  </a:r>
                </a:p>
              </p:txBody>
            </p:sp>
            <p:sp>
              <p:nvSpPr>
                <p:cNvPr id="94347" name="Rectangle 229"/>
                <p:cNvSpPr>
                  <a:spLocks noChangeArrowheads="1"/>
                </p:cNvSpPr>
                <p:nvPr/>
              </p:nvSpPr>
              <p:spPr bwMode="auto">
                <a:xfrm>
                  <a:off x="0" y="5641"/>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5" name="Group 232"/>
              <p:cNvGrpSpPr>
                <a:grpSpLocks/>
              </p:cNvGrpSpPr>
              <p:nvPr/>
            </p:nvGrpSpPr>
            <p:grpSpPr bwMode="auto">
              <a:xfrm>
                <a:off x="917" y="5641"/>
                <a:ext cx="874" cy="403"/>
                <a:chOff x="917" y="5641"/>
                <a:chExt cx="874" cy="403"/>
              </a:xfrm>
            </p:grpSpPr>
            <p:sp>
              <p:nvSpPr>
                <p:cNvPr id="94344" name="Rectangle 106"/>
                <p:cNvSpPr>
                  <a:spLocks noChangeArrowheads="1"/>
                </p:cNvSpPr>
                <p:nvPr/>
              </p:nvSpPr>
              <p:spPr bwMode="auto">
                <a:xfrm>
                  <a:off x="960" y="5641"/>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Jer. 31:34</a:t>
                  </a:r>
                </a:p>
              </p:txBody>
            </p:sp>
            <p:sp>
              <p:nvSpPr>
                <p:cNvPr id="94345" name="Rectangle 231"/>
                <p:cNvSpPr>
                  <a:spLocks noChangeArrowheads="1"/>
                </p:cNvSpPr>
                <p:nvPr/>
              </p:nvSpPr>
              <p:spPr bwMode="auto">
                <a:xfrm>
                  <a:off x="917" y="5641"/>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6" name="Group 234"/>
              <p:cNvGrpSpPr>
                <a:grpSpLocks/>
              </p:cNvGrpSpPr>
              <p:nvPr/>
            </p:nvGrpSpPr>
            <p:grpSpPr bwMode="auto">
              <a:xfrm>
                <a:off x="1791" y="5641"/>
                <a:ext cx="874" cy="403"/>
                <a:chOff x="1791" y="5641"/>
                <a:chExt cx="874" cy="403"/>
              </a:xfrm>
            </p:grpSpPr>
            <p:sp>
              <p:nvSpPr>
                <p:cNvPr id="94342" name="Rectangle 107"/>
                <p:cNvSpPr>
                  <a:spLocks noChangeArrowheads="1"/>
                </p:cNvSpPr>
                <p:nvPr/>
              </p:nvSpPr>
              <p:spPr bwMode="auto">
                <a:xfrm>
                  <a:off x="1834" y="5641"/>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Heb. 8:12</a:t>
                  </a:r>
                </a:p>
              </p:txBody>
            </p:sp>
            <p:sp>
              <p:nvSpPr>
                <p:cNvPr id="94343" name="Rectangle 233"/>
                <p:cNvSpPr>
                  <a:spLocks noChangeArrowheads="1"/>
                </p:cNvSpPr>
                <p:nvPr/>
              </p:nvSpPr>
              <p:spPr bwMode="auto">
                <a:xfrm>
                  <a:off x="1791" y="5641"/>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7" name="Group 236"/>
              <p:cNvGrpSpPr>
                <a:grpSpLocks/>
              </p:cNvGrpSpPr>
              <p:nvPr/>
            </p:nvGrpSpPr>
            <p:grpSpPr bwMode="auto">
              <a:xfrm>
                <a:off x="2665" y="5641"/>
                <a:ext cx="874" cy="403"/>
                <a:chOff x="2665" y="5641"/>
                <a:chExt cx="874" cy="403"/>
              </a:xfrm>
            </p:grpSpPr>
            <p:sp>
              <p:nvSpPr>
                <p:cNvPr id="94340" name="Rectangle 108"/>
                <p:cNvSpPr>
                  <a:spLocks noChangeArrowheads="1"/>
                </p:cNvSpPr>
                <p:nvPr/>
              </p:nvSpPr>
              <p:spPr bwMode="auto">
                <a:xfrm>
                  <a:off x="2708" y="5641"/>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Heb. 10:17</a:t>
                  </a:r>
                </a:p>
              </p:txBody>
            </p:sp>
            <p:sp>
              <p:nvSpPr>
                <p:cNvPr id="94341" name="Rectangle 235"/>
                <p:cNvSpPr>
                  <a:spLocks noChangeArrowheads="1"/>
                </p:cNvSpPr>
                <p:nvPr/>
              </p:nvSpPr>
              <p:spPr bwMode="auto">
                <a:xfrm>
                  <a:off x="2665" y="5641"/>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8" name="Group 238"/>
              <p:cNvGrpSpPr>
                <a:grpSpLocks/>
              </p:cNvGrpSpPr>
              <p:nvPr/>
            </p:nvGrpSpPr>
            <p:grpSpPr bwMode="auto">
              <a:xfrm>
                <a:off x="0" y="6044"/>
                <a:ext cx="917" cy="518"/>
                <a:chOff x="0" y="6044"/>
                <a:chExt cx="917" cy="518"/>
              </a:xfrm>
            </p:grpSpPr>
            <p:sp>
              <p:nvSpPr>
                <p:cNvPr id="94338" name="Rectangle 109"/>
                <p:cNvSpPr>
                  <a:spLocks noChangeArrowheads="1"/>
                </p:cNvSpPr>
                <p:nvPr/>
              </p:nvSpPr>
              <p:spPr bwMode="auto">
                <a:xfrm>
                  <a:off x="43" y="6044"/>
                  <a:ext cx="831"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Immutable</a:t>
                  </a:r>
                </a:p>
              </p:txBody>
            </p:sp>
            <p:sp>
              <p:nvSpPr>
                <p:cNvPr id="94339" name="Rectangle 237"/>
                <p:cNvSpPr>
                  <a:spLocks noChangeArrowheads="1"/>
                </p:cNvSpPr>
                <p:nvPr/>
              </p:nvSpPr>
              <p:spPr bwMode="auto">
                <a:xfrm>
                  <a:off x="0" y="6044"/>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69" name="Group 240"/>
              <p:cNvGrpSpPr>
                <a:grpSpLocks/>
              </p:cNvGrpSpPr>
              <p:nvPr/>
            </p:nvGrpSpPr>
            <p:grpSpPr bwMode="auto">
              <a:xfrm>
                <a:off x="917" y="6044"/>
                <a:ext cx="874" cy="518"/>
                <a:chOff x="917" y="6044"/>
                <a:chExt cx="874" cy="518"/>
              </a:xfrm>
            </p:grpSpPr>
            <p:sp>
              <p:nvSpPr>
                <p:cNvPr id="94336" name="Rectangle 110"/>
                <p:cNvSpPr>
                  <a:spLocks noChangeArrowheads="1"/>
                </p:cNvSpPr>
                <p:nvPr/>
              </p:nvSpPr>
              <p:spPr bwMode="auto">
                <a:xfrm>
                  <a:off x="960" y="6044"/>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Mal. 3:6</a:t>
                  </a:r>
                </a:p>
              </p:txBody>
            </p:sp>
            <p:sp>
              <p:nvSpPr>
                <p:cNvPr id="94337" name="Rectangle 239"/>
                <p:cNvSpPr>
                  <a:spLocks noChangeArrowheads="1"/>
                </p:cNvSpPr>
                <p:nvPr/>
              </p:nvSpPr>
              <p:spPr bwMode="auto">
                <a:xfrm>
                  <a:off x="917" y="6044"/>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0" name="Group 242"/>
              <p:cNvGrpSpPr>
                <a:grpSpLocks/>
              </p:cNvGrpSpPr>
              <p:nvPr/>
            </p:nvGrpSpPr>
            <p:grpSpPr bwMode="auto">
              <a:xfrm>
                <a:off x="1791" y="6044"/>
                <a:ext cx="874" cy="518"/>
                <a:chOff x="1791" y="6044"/>
                <a:chExt cx="874" cy="518"/>
              </a:xfrm>
            </p:grpSpPr>
            <p:sp>
              <p:nvSpPr>
                <p:cNvPr id="94334" name="Rectangle 111"/>
                <p:cNvSpPr>
                  <a:spLocks noChangeArrowheads="1"/>
                </p:cNvSpPr>
                <p:nvPr/>
              </p:nvSpPr>
              <p:spPr bwMode="auto">
                <a:xfrm>
                  <a:off x="1834" y="6044"/>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Heb. 13:8</a:t>
                  </a:r>
                </a:p>
              </p:txBody>
            </p:sp>
            <p:sp>
              <p:nvSpPr>
                <p:cNvPr id="94335" name="Rectangle 241"/>
                <p:cNvSpPr>
                  <a:spLocks noChangeArrowheads="1"/>
                </p:cNvSpPr>
                <p:nvPr/>
              </p:nvSpPr>
              <p:spPr bwMode="auto">
                <a:xfrm>
                  <a:off x="1791" y="6044"/>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1" name="Group 244"/>
              <p:cNvGrpSpPr>
                <a:grpSpLocks/>
              </p:cNvGrpSpPr>
              <p:nvPr/>
            </p:nvGrpSpPr>
            <p:grpSpPr bwMode="auto">
              <a:xfrm>
                <a:off x="2665" y="6044"/>
                <a:ext cx="874" cy="518"/>
                <a:chOff x="2665" y="6044"/>
                <a:chExt cx="874" cy="518"/>
              </a:xfrm>
            </p:grpSpPr>
            <p:sp>
              <p:nvSpPr>
                <p:cNvPr id="94332" name="Rectangle 112"/>
                <p:cNvSpPr>
                  <a:spLocks noChangeArrowheads="1"/>
                </p:cNvSpPr>
                <p:nvPr/>
              </p:nvSpPr>
              <p:spPr bwMode="auto">
                <a:xfrm>
                  <a:off x="2708" y="6044"/>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33" name="Rectangle 243"/>
                <p:cNvSpPr>
                  <a:spLocks noChangeArrowheads="1"/>
                </p:cNvSpPr>
                <p:nvPr/>
              </p:nvSpPr>
              <p:spPr bwMode="auto">
                <a:xfrm>
                  <a:off x="2665" y="6044"/>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2" name="Group 246"/>
              <p:cNvGrpSpPr>
                <a:grpSpLocks/>
              </p:cNvGrpSpPr>
              <p:nvPr/>
            </p:nvGrpSpPr>
            <p:grpSpPr bwMode="auto">
              <a:xfrm>
                <a:off x="0" y="6562"/>
                <a:ext cx="917" cy="403"/>
                <a:chOff x="0" y="6562"/>
                <a:chExt cx="917" cy="403"/>
              </a:xfrm>
            </p:grpSpPr>
            <p:sp>
              <p:nvSpPr>
                <p:cNvPr id="94330" name="Rectangle 113"/>
                <p:cNvSpPr>
                  <a:spLocks noChangeArrowheads="1"/>
                </p:cNvSpPr>
                <p:nvPr/>
              </p:nvSpPr>
              <p:spPr bwMode="auto">
                <a:xfrm>
                  <a:off x="43" y="6562"/>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Eternal</a:t>
                  </a:r>
                </a:p>
              </p:txBody>
            </p:sp>
            <p:sp>
              <p:nvSpPr>
                <p:cNvPr id="94331" name="Rectangle 245"/>
                <p:cNvSpPr>
                  <a:spLocks noChangeArrowheads="1"/>
                </p:cNvSpPr>
                <p:nvPr/>
              </p:nvSpPr>
              <p:spPr bwMode="auto">
                <a:xfrm>
                  <a:off x="0" y="6562"/>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3" name="Group 248"/>
              <p:cNvGrpSpPr>
                <a:grpSpLocks/>
              </p:cNvGrpSpPr>
              <p:nvPr/>
            </p:nvGrpSpPr>
            <p:grpSpPr bwMode="auto">
              <a:xfrm>
                <a:off x="917" y="6562"/>
                <a:ext cx="874" cy="403"/>
                <a:chOff x="917" y="6562"/>
                <a:chExt cx="874" cy="403"/>
              </a:xfrm>
            </p:grpSpPr>
            <p:sp>
              <p:nvSpPr>
                <p:cNvPr id="94328" name="Rectangle 114"/>
                <p:cNvSpPr>
                  <a:spLocks noChangeArrowheads="1"/>
                </p:cNvSpPr>
                <p:nvPr/>
              </p:nvSpPr>
              <p:spPr bwMode="auto">
                <a:xfrm>
                  <a:off x="960" y="6562"/>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Exod. 15:18</a:t>
                  </a:r>
                </a:p>
              </p:txBody>
            </p:sp>
            <p:sp>
              <p:nvSpPr>
                <p:cNvPr id="94329" name="Rectangle 247"/>
                <p:cNvSpPr>
                  <a:spLocks noChangeArrowheads="1"/>
                </p:cNvSpPr>
                <p:nvPr/>
              </p:nvSpPr>
              <p:spPr bwMode="auto">
                <a:xfrm>
                  <a:off x="917" y="6562"/>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4" name="Group 250"/>
              <p:cNvGrpSpPr>
                <a:grpSpLocks/>
              </p:cNvGrpSpPr>
              <p:nvPr/>
            </p:nvGrpSpPr>
            <p:grpSpPr bwMode="auto">
              <a:xfrm>
                <a:off x="1791" y="6562"/>
                <a:ext cx="874" cy="403"/>
                <a:chOff x="1791" y="6562"/>
                <a:chExt cx="874" cy="403"/>
              </a:xfrm>
            </p:grpSpPr>
            <p:sp>
              <p:nvSpPr>
                <p:cNvPr id="94326" name="Rectangle 115"/>
                <p:cNvSpPr>
                  <a:spLocks noChangeArrowheads="1"/>
                </p:cNvSpPr>
                <p:nvPr/>
              </p:nvSpPr>
              <p:spPr bwMode="auto">
                <a:xfrm>
                  <a:off x="1834" y="6562"/>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1:1-2</a:t>
                  </a:r>
                </a:p>
              </p:txBody>
            </p:sp>
            <p:sp>
              <p:nvSpPr>
                <p:cNvPr id="94327" name="Rectangle 249"/>
                <p:cNvSpPr>
                  <a:spLocks noChangeArrowheads="1"/>
                </p:cNvSpPr>
                <p:nvPr/>
              </p:nvSpPr>
              <p:spPr bwMode="auto">
                <a:xfrm>
                  <a:off x="1791" y="6562"/>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5" name="Group 252"/>
              <p:cNvGrpSpPr>
                <a:grpSpLocks/>
              </p:cNvGrpSpPr>
              <p:nvPr/>
            </p:nvGrpSpPr>
            <p:grpSpPr bwMode="auto">
              <a:xfrm>
                <a:off x="2665" y="6562"/>
                <a:ext cx="874" cy="403"/>
                <a:chOff x="2665" y="6562"/>
                <a:chExt cx="874" cy="403"/>
              </a:xfrm>
            </p:grpSpPr>
            <p:sp>
              <p:nvSpPr>
                <p:cNvPr id="94324" name="Rectangle 116"/>
                <p:cNvSpPr>
                  <a:spLocks noChangeArrowheads="1"/>
                </p:cNvSpPr>
                <p:nvPr/>
              </p:nvSpPr>
              <p:spPr bwMode="auto">
                <a:xfrm>
                  <a:off x="2708" y="6562"/>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25" name="Rectangle 251"/>
                <p:cNvSpPr>
                  <a:spLocks noChangeArrowheads="1"/>
                </p:cNvSpPr>
                <p:nvPr/>
              </p:nvSpPr>
              <p:spPr bwMode="auto">
                <a:xfrm>
                  <a:off x="2665" y="6562"/>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6" name="Group 254"/>
              <p:cNvGrpSpPr>
                <a:grpSpLocks/>
              </p:cNvGrpSpPr>
              <p:nvPr/>
            </p:nvGrpSpPr>
            <p:grpSpPr bwMode="auto">
              <a:xfrm>
                <a:off x="0" y="6965"/>
                <a:ext cx="917" cy="403"/>
                <a:chOff x="0" y="6965"/>
                <a:chExt cx="917" cy="403"/>
              </a:xfrm>
            </p:grpSpPr>
            <p:sp>
              <p:nvSpPr>
                <p:cNvPr id="94322" name="Rectangle 117"/>
                <p:cNvSpPr>
                  <a:spLocks noChangeArrowheads="1"/>
                </p:cNvSpPr>
                <p:nvPr/>
              </p:nvSpPr>
              <p:spPr bwMode="auto">
                <a:xfrm>
                  <a:off x="43" y="6965"/>
                  <a:ext cx="831"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 Am</a:t>
                  </a: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4323" name="Rectangle 253"/>
                <p:cNvSpPr>
                  <a:spLocks noChangeArrowheads="1"/>
                </p:cNvSpPr>
                <p:nvPr/>
              </p:nvSpPr>
              <p:spPr bwMode="auto">
                <a:xfrm>
                  <a:off x="0" y="6965"/>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7" name="Group 256"/>
              <p:cNvGrpSpPr>
                <a:grpSpLocks/>
              </p:cNvGrpSpPr>
              <p:nvPr/>
            </p:nvGrpSpPr>
            <p:grpSpPr bwMode="auto">
              <a:xfrm>
                <a:off x="917" y="6965"/>
                <a:ext cx="874" cy="403"/>
                <a:chOff x="917" y="6965"/>
                <a:chExt cx="874" cy="403"/>
              </a:xfrm>
            </p:grpSpPr>
            <p:sp>
              <p:nvSpPr>
                <p:cNvPr id="94320" name="Rectangle 118"/>
                <p:cNvSpPr>
                  <a:spLocks noChangeArrowheads="1"/>
                </p:cNvSpPr>
                <p:nvPr/>
              </p:nvSpPr>
              <p:spPr bwMode="auto">
                <a:xfrm>
                  <a:off x="960" y="6965"/>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Exod. 3:14</a:t>
                  </a:r>
                </a:p>
              </p:txBody>
            </p:sp>
            <p:sp>
              <p:nvSpPr>
                <p:cNvPr id="94321" name="Rectangle 255"/>
                <p:cNvSpPr>
                  <a:spLocks noChangeArrowheads="1"/>
                </p:cNvSpPr>
                <p:nvPr/>
              </p:nvSpPr>
              <p:spPr bwMode="auto">
                <a:xfrm>
                  <a:off x="917" y="6965"/>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8" name="Group 258"/>
              <p:cNvGrpSpPr>
                <a:grpSpLocks/>
              </p:cNvGrpSpPr>
              <p:nvPr/>
            </p:nvGrpSpPr>
            <p:grpSpPr bwMode="auto">
              <a:xfrm>
                <a:off x="1791" y="6965"/>
                <a:ext cx="874" cy="403"/>
                <a:chOff x="1791" y="6965"/>
                <a:chExt cx="874" cy="403"/>
              </a:xfrm>
            </p:grpSpPr>
            <p:sp>
              <p:nvSpPr>
                <p:cNvPr id="94318" name="Rectangle 119"/>
                <p:cNvSpPr>
                  <a:spLocks noChangeArrowheads="1"/>
                </p:cNvSpPr>
                <p:nvPr/>
              </p:nvSpPr>
              <p:spPr bwMode="auto">
                <a:xfrm>
                  <a:off x="1834" y="6965"/>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John 8:58</a:t>
                  </a:r>
                </a:p>
              </p:txBody>
            </p:sp>
            <p:sp>
              <p:nvSpPr>
                <p:cNvPr id="94319" name="Rectangle 257"/>
                <p:cNvSpPr>
                  <a:spLocks noChangeArrowheads="1"/>
                </p:cNvSpPr>
                <p:nvPr/>
              </p:nvSpPr>
              <p:spPr bwMode="auto">
                <a:xfrm>
                  <a:off x="1791" y="6965"/>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79" name="Group 260"/>
              <p:cNvGrpSpPr>
                <a:grpSpLocks/>
              </p:cNvGrpSpPr>
              <p:nvPr/>
            </p:nvGrpSpPr>
            <p:grpSpPr bwMode="auto">
              <a:xfrm>
                <a:off x="2665" y="6965"/>
                <a:ext cx="874" cy="403"/>
                <a:chOff x="2665" y="6965"/>
                <a:chExt cx="874" cy="403"/>
              </a:xfrm>
            </p:grpSpPr>
            <p:sp>
              <p:nvSpPr>
                <p:cNvPr id="94316" name="Rectangle 120"/>
                <p:cNvSpPr>
                  <a:spLocks noChangeArrowheads="1"/>
                </p:cNvSpPr>
                <p:nvPr/>
              </p:nvSpPr>
              <p:spPr bwMode="auto">
                <a:xfrm>
                  <a:off x="2708" y="6965"/>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17" name="Rectangle 259"/>
                <p:cNvSpPr>
                  <a:spLocks noChangeArrowheads="1"/>
                </p:cNvSpPr>
                <p:nvPr/>
              </p:nvSpPr>
              <p:spPr bwMode="auto">
                <a:xfrm>
                  <a:off x="2665" y="6965"/>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0" name="Group 262"/>
              <p:cNvGrpSpPr>
                <a:grpSpLocks/>
              </p:cNvGrpSpPr>
              <p:nvPr/>
            </p:nvGrpSpPr>
            <p:grpSpPr bwMode="auto">
              <a:xfrm>
                <a:off x="-23" y="7368"/>
                <a:ext cx="1022" cy="518"/>
                <a:chOff x="-23" y="7368"/>
                <a:chExt cx="1022" cy="518"/>
              </a:xfrm>
            </p:grpSpPr>
            <p:sp>
              <p:nvSpPr>
                <p:cNvPr id="94314" name="Rectangle 121"/>
                <p:cNvSpPr>
                  <a:spLocks noChangeArrowheads="1"/>
                </p:cNvSpPr>
                <p:nvPr/>
              </p:nvSpPr>
              <p:spPr bwMode="auto">
                <a:xfrm>
                  <a:off x="-23" y="7368"/>
                  <a:ext cx="1022"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Alpha and Omega</a:t>
                  </a: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4315" name="Rectangle 261"/>
                <p:cNvSpPr>
                  <a:spLocks noChangeArrowheads="1"/>
                </p:cNvSpPr>
                <p:nvPr/>
              </p:nvSpPr>
              <p:spPr bwMode="auto">
                <a:xfrm>
                  <a:off x="0" y="7368"/>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1" name="Group 264"/>
              <p:cNvGrpSpPr>
                <a:grpSpLocks/>
              </p:cNvGrpSpPr>
              <p:nvPr/>
            </p:nvGrpSpPr>
            <p:grpSpPr bwMode="auto">
              <a:xfrm>
                <a:off x="917" y="7368"/>
                <a:ext cx="874" cy="518"/>
                <a:chOff x="917" y="7368"/>
                <a:chExt cx="874" cy="518"/>
              </a:xfrm>
            </p:grpSpPr>
            <p:sp>
              <p:nvSpPr>
                <p:cNvPr id="94312" name="Rectangle 122"/>
                <p:cNvSpPr>
                  <a:spLocks noChangeArrowheads="1"/>
                </p:cNvSpPr>
                <p:nvPr/>
              </p:nvSpPr>
              <p:spPr bwMode="auto">
                <a:xfrm>
                  <a:off x="960" y="7368"/>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Rev. 1:8</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13" name="Rectangle 263"/>
                <p:cNvSpPr>
                  <a:spLocks noChangeArrowheads="1"/>
                </p:cNvSpPr>
                <p:nvPr/>
              </p:nvSpPr>
              <p:spPr bwMode="auto">
                <a:xfrm>
                  <a:off x="917" y="7368"/>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2" name="Group 266"/>
              <p:cNvGrpSpPr>
                <a:grpSpLocks/>
              </p:cNvGrpSpPr>
              <p:nvPr/>
            </p:nvGrpSpPr>
            <p:grpSpPr bwMode="auto">
              <a:xfrm>
                <a:off x="1791" y="7368"/>
                <a:ext cx="874" cy="518"/>
                <a:chOff x="1791" y="7368"/>
                <a:chExt cx="874" cy="518"/>
              </a:xfrm>
            </p:grpSpPr>
            <p:sp>
              <p:nvSpPr>
                <p:cNvPr id="94310" name="Rectangle 123"/>
                <p:cNvSpPr>
                  <a:spLocks noChangeArrowheads="1"/>
                </p:cNvSpPr>
                <p:nvPr/>
              </p:nvSpPr>
              <p:spPr bwMode="auto">
                <a:xfrm>
                  <a:off x="1834" y="7368"/>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Rev. 22:13, 16</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11" name="Rectangle 265"/>
                <p:cNvSpPr>
                  <a:spLocks noChangeArrowheads="1"/>
                </p:cNvSpPr>
                <p:nvPr/>
              </p:nvSpPr>
              <p:spPr bwMode="auto">
                <a:xfrm>
                  <a:off x="1791" y="7368"/>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3" name="Group 268"/>
              <p:cNvGrpSpPr>
                <a:grpSpLocks/>
              </p:cNvGrpSpPr>
              <p:nvPr/>
            </p:nvGrpSpPr>
            <p:grpSpPr bwMode="auto">
              <a:xfrm>
                <a:off x="2665" y="7368"/>
                <a:ext cx="874" cy="518"/>
                <a:chOff x="2665" y="7368"/>
                <a:chExt cx="874" cy="518"/>
              </a:xfrm>
            </p:grpSpPr>
            <p:sp>
              <p:nvSpPr>
                <p:cNvPr id="94308" name="Rectangle 124"/>
                <p:cNvSpPr>
                  <a:spLocks noChangeArrowheads="1"/>
                </p:cNvSpPr>
                <p:nvPr/>
              </p:nvSpPr>
              <p:spPr bwMode="auto">
                <a:xfrm>
                  <a:off x="2708" y="7368"/>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09" name="Rectangle 267"/>
                <p:cNvSpPr>
                  <a:spLocks noChangeArrowheads="1"/>
                </p:cNvSpPr>
                <p:nvPr/>
              </p:nvSpPr>
              <p:spPr bwMode="auto">
                <a:xfrm>
                  <a:off x="2665" y="7368"/>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4" name="Group 270"/>
              <p:cNvGrpSpPr>
                <a:grpSpLocks/>
              </p:cNvGrpSpPr>
              <p:nvPr/>
            </p:nvGrpSpPr>
            <p:grpSpPr bwMode="auto">
              <a:xfrm>
                <a:off x="-23" y="7886"/>
                <a:ext cx="1022" cy="518"/>
                <a:chOff x="-23" y="7886"/>
                <a:chExt cx="1022" cy="518"/>
              </a:xfrm>
            </p:grpSpPr>
            <p:sp>
              <p:nvSpPr>
                <p:cNvPr id="94306" name="Rectangle 125"/>
                <p:cNvSpPr>
                  <a:spLocks noChangeArrowheads="1"/>
                </p:cNvSpPr>
                <p:nvPr/>
              </p:nvSpPr>
              <p:spPr bwMode="auto">
                <a:xfrm>
                  <a:off x="-23" y="7886"/>
                  <a:ext cx="1022" cy="4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First and the Last</a:t>
                  </a:r>
                  <a:r>
                    <a:rPr kumimoji="0" lang="ru-RU" altLang="ja-JP"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4307" name="Rectangle 269"/>
                <p:cNvSpPr>
                  <a:spLocks noChangeArrowheads="1"/>
                </p:cNvSpPr>
                <p:nvPr/>
              </p:nvSpPr>
              <p:spPr bwMode="auto">
                <a:xfrm>
                  <a:off x="0" y="7886"/>
                  <a:ext cx="917"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5" name="Group 272"/>
              <p:cNvGrpSpPr>
                <a:grpSpLocks/>
              </p:cNvGrpSpPr>
              <p:nvPr/>
            </p:nvGrpSpPr>
            <p:grpSpPr bwMode="auto">
              <a:xfrm>
                <a:off x="917" y="7886"/>
                <a:ext cx="874" cy="518"/>
                <a:chOff x="917" y="7886"/>
                <a:chExt cx="874" cy="518"/>
              </a:xfrm>
            </p:grpSpPr>
            <p:sp>
              <p:nvSpPr>
                <p:cNvPr id="94304" name="Rectangle 126"/>
                <p:cNvSpPr>
                  <a:spLocks noChangeArrowheads="1"/>
                </p:cNvSpPr>
                <p:nvPr/>
              </p:nvSpPr>
              <p:spPr bwMode="auto">
                <a:xfrm>
                  <a:off x="960" y="7886"/>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Isa. 44:6</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05" name="Rectangle 271"/>
                <p:cNvSpPr>
                  <a:spLocks noChangeArrowheads="1"/>
                </p:cNvSpPr>
                <p:nvPr/>
              </p:nvSpPr>
              <p:spPr bwMode="auto">
                <a:xfrm>
                  <a:off x="917" y="7886"/>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6" name="Group 274"/>
              <p:cNvGrpSpPr>
                <a:grpSpLocks/>
              </p:cNvGrpSpPr>
              <p:nvPr/>
            </p:nvGrpSpPr>
            <p:grpSpPr bwMode="auto">
              <a:xfrm>
                <a:off x="1791" y="7886"/>
                <a:ext cx="874" cy="518"/>
                <a:chOff x="1791" y="7886"/>
                <a:chExt cx="874" cy="518"/>
              </a:xfrm>
            </p:grpSpPr>
            <p:sp>
              <p:nvSpPr>
                <p:cNvPr id="94302" name="Rectangle 127"/>
                <p:cNvSpPr>
                  <a:spLocks noChangeArrowheads="1"/>
                </p:cNvSpPr>
                <p:nvPr/>
              </p:nvSpPr>
              <p:spPr bwMode="auto">
                <a:xfrm>
                  <a:off x="1834" y="7886"/>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a:ln>
                        <a:noFill/>
                      </a:ln>
                      <a:solidFill>
                        <a:srgbClr val="000000"/>
                      </a:solidFill>
                      <a:effectLst/>
                      <a:uLnTx/>
                      <a:uFillTx/>
                      <a:latin typeface="Arial" charset="0"/>
                      <a:ea typeface="ＭＳ Ｐゴシック" charset="0"/>
                      <a:cs typeface="Arial" charset="0"/>
                    </a:rPr>
                    <a:t>Rev. 1:17</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03" name="Rectangle 273"/>
                <p:cNvSpPr>
                  <a:spLocks noChangeArrowheads="1"/>
                </p:cNvSpPr>
                <p:nvPr/>
              </p:nvSpPr>
              <p:spPr bwMode="auto">
                <a:xfrm>
                  <a:off x="1791" y="7886"/>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7" name="Group 276"/>
              <p:cNvGrpSpPr>
                <a:grpSpLocks/>
              </p:cNvGrpSpPr>
              <p:nvPr/>
            </p:nvGrpSpPr>
            <p:grpSpPr bwMode="auto">
              <a:xfrm>
                <a:off x="2665" y="7886"/>
                <a:ext cx="874" cy="518"/>
                <a:chOff x="2665" y="7886"/>
                <a:chExt cx="874" cy="518"/>
              </a:xfrm>
            </p:grpSpPr>
            <p:sp>
              <p:nvSpPr>
                <p:cNvPr id="94300" name="Rectangle 128"/>
                <p:cNvSpPr>
                  <a:spLocks noChangeArrowheads="1"/>
                </p:cNvSpPr>
                <p:nvPr/>
              </p:nvSpPr>
              <p:spPr bwMode="auto">
                <a:xfrm>
                  <a:off x="2708" y="7886"/>
                  <a:ext cx="78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4301" name="Rectangle 275"/>
                <p:cNvSpPr>
                  <a:spLocks noChangeArrowheads="1"/>
                </p:cNvSpPr>
                <p:nvPr/>
              </p:nvSpPr>
              <p:spPr bwMode="auto">
                <a:xfrm>
                  <a:off x="2665" y="7886"/>
                  <a:ext cx="87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8" name="Group 278"/>
              <p:cNvGrpSpPr>
                <a:grpSpLocks/>
              </p:cNvGrpSpPr>
              <p:nvPr/>
            </p:nvGrpSpPr>
            <p:grpSpPr bwMode="auto">
              <a:xfrm>
                <a:off x="-23" y="8404"/>
                <a:ext cx="1022" cy="403"/>
                <a:chOff x="-23" y="8404"/>
                <a:chExt cx="1022" cy="403"/>
              </a:xfrm>
            </p:grpSpPr>
            <p:sp>
              <p:nvSpPr>
                <p:cNvPr id="94298" name="Rectangle 129"/>
                <p:cNvSpPr>
                  <a:spLocks noChangeArrowheads="1"/>
                </p:cNvSpPr>
                <p:nvPr/>
              </p:nvSpPr>
              <p:spPr bwMode="auto">
                <a:xfrm>
                  <a:off x="-23" y="8404"/>
                  <a:ext cx="102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Holy</a:t>
                  </a:r>
                </a:p>
              </p:txBody>
            </p:sp>
            <p:sp>
              <p:nvSpPr>
                <p:cNvPr id="94299" name="Rectangle 277"/>
                <p:cNvSpPr>
                  <a:spLocks noChangeArrowheads="1"/>
                </p:cNvSpPr>
                <p:nvPr/>
              </p:nvSpPr>
              <p:spPr bwMode="auto">
                <a:xfrm>
                  <a:off x="0" y="8404"/>
                  <a:ext cx="91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89" name="Group 280"/>
              <p:cNvGrpSpPr>
                <a:grpSpLocks/>
              </p:cNvGrpSpPr>
              <p:nvPr/>
            </p:nvGrpSpPr>
            <p:grpSpPr bwMode="auto">
              <a:xfrm>
                <a:off x="917" y="8404"/>
                <a:ext cx="874" cy="403"/>
                <a:chOff x="917" y="8404"/>
                <a:chExt cx="874" cy="403"/>
              </a:xfrm>
            </p:grpSpPr>
            <p:sp>
              <p:nvSpPr>
                <p:cNvPr id="94296" name="Rectangle 130"/>
                <p:cNvSpPr>
                  <a:spLocks noChangeArrowheads="1"/>
                </p:cNvSpPr>
                <p:nvPr/>
              </p:nvSpPr>
              <p:spPr bwMode="auto">
                <a:xfrm>
                  <a:off x="960" y="8404"/>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Isa. 6:3</a:t>
                  </a:r>
                </a:p>
              </p:txBody>
            </p:sp>
            <p:sp>
              <p:nvSpPr>
                <p:cNvPr id="94297" name="Rectangle 279"/>
                <p:cNvSpPr>
                  <a:spLocks noChangeArrowheads="1"/>
                </p:cNvSpPr>
                <p:nvPr/>
              </p:nvSpPr>
              <p:spPr bwMode="auto">
                <a:xfrm>
                  <a:off x="917" y="8404"/>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90" name="Group 282"/>
              <p:cNvGrpSpPr>
                <a:grpSpLocks/>
              </p:cNvGrpSpPr>
              <p:nvPr/>
            </p:nvGrpSpPr>
            <p:grpSpPr bwMode="auto">
              <a:xfrm>
                <a:off x="1791" y="8404"/>
                <a:ext cx="874" cy="403"/>
                <a:chOff x="1791" y="8404"/>
                <a:chExt cx="874" cy="403"/>
              </a:xfrm>
            </p:grpSpPr>
            <p:sp>
              <p:nvSpPr>
                <p:cNvPr id="94294" name="Rectangle 131"/>
                <p:cNvSpPr>
                  <a:spLocks noChangeArrowheads="1"/>
                </p:cNvSpPr>
                <p:nvPr/>
              </p:nvSpPr>
              <p:spPr bwMode="auto">
                <a:xfrm>
                  <a:off x="1834" y="8404"/>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Mark 1:24</a:t>
                  </a:r>
                </a:p>
              </p:txBody>
            </p:sp>
            <p:sp>
              <p:nvSpPr>
                <p:cNvPr id="94295" name="Rectangle 281"/>
                <p:cNvSpPr>
                  <a:spLocks noChangeArrowheads="1"/>
                </p:cNvSpPr>
                <p:nvPr/>
              </p:nvSpPr>
              <p:spPr bwMode="auto">
                <a:xfrm>
                  <a:off x="1791" y="8404"/>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94291" name="Group 284"/>
              <p:cNvGrpSpPr>
                <a:grpSpLocks/>
              </p:cNvGrpSpPr>
              <p:nvPr/>
            </p:nvGrpSpPr>
            <p:grpSpPr bwMode="auto">
              <a:xfrm>
                <a:off x="2665" y="8404"/>
                <a:ext cx="874" cy="403"/>
                <a:chOff x="2665" y="8404"/>
                <a:chExt cx="874" cy="403"/>
              </a:xfrm>
            </p:grpSpPr>
            <p:sp>
              <p:nvSpPr>
                <p:cNvPr id="94292" name="Rectangle 132"/>
                <p:cNvSpPr>
                  <a:spLocks noChangeArrowheads="1"/>
                </p:cNvSpPr>
                <p:nvPr/>
              </p:nvSpPr>
              <p:spPr bwMode="auto">
                <a:xfrm>
                  <a:off x="2708" y="8404"/>
                  <a:ext cx="7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Luke 11:13</a:t>
                  </a:r>
                </a:p>
              </p:txBody>
            </p:sp>
            <p:sp>
              <p:nvSpPr>
                <p:cNvPr id="94293" name="Rectangle 283"/>
                <p:cNvSpPr>
                  <a:spLocks noChangeArrowheads="1"/>
                </p:cNvSpPr>
                <p:nvPr/>
              </p:nvSpPr>
              <p:spPr bwMode="auto">
                <a:xfrm>
                  <a:off x="2665" y="8404"/>
                  <a:ext cx="8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sp>
          <p:nvSpPr>
            <p:cNvPr id="94215" name="Rectangle 286"/>
            <p:cNvSpPr>
              <a:spLocks noChangeArrowheads="1"/>
            </p:cNvSpPr>
            <p:nvPr/>
          </p:nvSpPr>
          <p:spPr bwMode="auto">
            <a:xfrm>
              <a:off x="-4" y="-4"/>
              <a:ext cx="3547" cy="8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94213" name="Text Box 289"/>
          <p:cNvSpPr txBox="1">
            <a:spLocks noChangeArrowheads="1"/>
          </p:cNvSpPr>
          <p:nvPr/>
        </p:nvSpPr>
        <p:spPr bwMode="auto">
          <a:xfrm>
            <a:off x="165100" y="6577013"/>
            <a:ext cx="836771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rPr>
              <a:t>Note: Underlined verses are translated correctly in the Jehovah Witness </a:t>
            </a:r>
            <a:r>
              <a:rPr kumimoji="0" lang="en-US" sz="1400" b="1" i="1" u="none" strike="noStrike" kern="1200" cap="none" spc="0" normalizeH="0" baseline="0" noProof="0">
                <a:ln>
                  <a:noFill/>
                </a:ln>
                <a:solidFill>
                  <a:srgbClr val="000000"/>
                </a:solidFill>
                <a:effectLst/>
                <a:uLnTx/>
                <a:uFillTx/>
                <a:latin typeface="Arial" charset="0"/>
                <a:ea typeface="ＭＳ Ｐゴシック" charset="0"/>
                <a:cs typeface="Arial" charset="0"/>
              </a:rPr>
              <a:t>New World Translation.</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153030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l"/>
            <a:r>
              <a:rPr lang="en-US" sz="2800" b="1" dirty="0"/>
              <a:t>6.  The Father, Son, &amp; Spirit are all God:</a:t>
            </a:r>
          </a:p>
        </p:txBody>
      </p:sp>
      <p:sp>
        <p:nvSpPr>
          <p:cNvPr id="3" name="TextBox 2"/>
          <p:cNvSpPr txBox="1"/>
          <p:nvPr/>
        </p:nvSpPr>
        <p:spPr>
          <a:xfrm>
            <a:off x="8610600"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graphicFrame>
        <p:nvGraphicFramePr>
          <p:cNvPr id="4" name="Table 3"/>
          <p:cNvGraphicFramePr>
            <a:graphicFrameLocks noGrp="1"/>
          </p:cNvGraphicFramePr>
          <p:nvPr/>
        </p:nvGraphicFramePr>
        <p:xfrm>
          <a:off x="4618" y="838200"/>
          <a:ext cx="9067800" cy="5991778"/>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r>
                        <a:rPr lang="en-US" sz="2000" dirty="0"/>
                        <a:t>Attribute or</a:t>
                      </a:r>
                      <a:r>
                        <a:rPr lang="en-US" sz="2000" baseline="0" dirty="0"/>
                        <a:t> </a:t>
                      </a:r>
                      <a:r>
                        <a:rPr lang="en-US" sz="2000" dirty="0"/>
                        <a:t>Title</a:t>
                      </a:r>
                      <a:endParaRPr lang="en-US" sz="2400" dirty="0"/>
                    </a:p>
                  </a:txBody>
                  <a:tcPr anchor="ctr"/>
                </a:tc>
                <a:tc>
                  <a:txBody>
                    <a:bodyPr/>
                    <a:lstStyle/>
                    <a:p>
                      <a:r>
                        <a:rPr lang="en-US" sz="2800" dirty="0"/>
                        <a:t>Father</a:t>
                      </a:r>
                    </a:p>
                  </a:txBody>
                  <a:tcPr anchor="ctr"/>
                </a:tc>
                <a:tc>
                  <a:txBody>
                    <a:bodyPr/>
                    <a:lstStyle/>
                    <a:p>
                      <a:r>
                        <a:rPr lang="en-US" sz="2800" dirty="0"/>
                        <a:t>Son</a:t>
                      </a:r>
                    </a:p>
                  </a:txBody>
                  <a:tcPr anchor="ctr"/>
                </a:tc>
                <a:tc>
                  <a:txBody>
                    <a:bodyPr/>
                    <a:lstStyle/>
                    <a:p>
                      <a:r>
                        <a:rPr lang="en-US" sz="2800" dirty="0"/>
                        <a:t>Holy Spirit</a:t>
                      </a:r>
                    </a:p>
                  </a:txBody>
                  <a:tcPr anchor="ctr"/>
                </a:tc>
                <a:extLst>
                  <a:ext uri="{0D108BD9-81ED-4DB2-BD59-A6C34878D82A}">
                    <a16:rowId xmlns:a16="http://schemas.microsoft.com/office/drawing/2014/main" val="10000"/>
                  </a:ext>
                </a:extLst>
              </a:tr>
              <a:tr h="4752420">
                <a:tc>
                  <a:txBody>
                    <a:bodyPr/>
                    <a:lstStyle/>
                    <a:p>
                      <a:r>
                        <a:rPr lang="en-US" sz="2400" dirty="0"/>
                        <a:t>Called </a:t>
                      </a:r>
                      <a:r>
                        <a:rPr lang="ru-RU" sz="2400" dirty="0"/>
                        <a:t>"</a:t>
                      </a:r>
                      <a:r>
                        <a:rPr lang="en-US" sz="2400" dirty="0"/>
                        <a:t>God</a:t>
                      </a:r>
                      <a:r>
                        <a:rPr lang="ru-RU" sz="2400" dirty="0"/>
                        <a:t>"</a:t>
                      </a:r>
                      <a:r>
                        <a:rPr lang="en-US" sz="2400" dirty="0"/>
                        <a:t> </a:t>
                      </a:r>
                      <a:br>
                        <a:rPr lang="en-US" sz="2400" dirty="0"/>
                      </a:br>
                      <a:r>
                        <a:rPr lang="en-US" sz="2400" dirty="0"/>
                        <a:t>(deity)</a:t>
                      </a:r>
                    </a:p>
                  </a:txBody>
                  <a:tcPr>
                    <a:solidFill>
                      <a:srgbClr val="000090"/>
                    </a:solidFill>
                  </a:tcPr>
                </a:tc>
                <a:tc>
                  <a:txBody>
                    <a:bodyPr/>
                    <a:lstStyle/>
                    <a:p>
                      <a:r>
                        <a:rPr lang="en-US" sz="2400" dirty="0">
                          <a:solidFill>
                            <a:srgbClr val="FFFF00"/>
                          </a:solidFill>
                        </a:rPr>
                        <a:t>2 Pet. 1:17</a:t>
                      </a:r>
                      <a:r>
                        <a:rPr lang="en-US" sz="2400" dirty="0"/>
                        <a:t> </a:t>
                      </a:r>
                    </a:p>
                    <a:p>
                      <a:r>
                        <a:rPr lang="en-US" sz="2400" dirty="0"/>
                        <a:t>when he received honor and glory from </a:t>
                      </a:r>
                      <a:r>
                        <a:rPr lang="en-US" sz="2400" dirty="0">
                          <a:solidFill>
                            <a:srgbClr val="FFFF00"/>
                          </a:solidFill>
                        </a:rPr>
                        <a:t>God the Father</a:t>
                      </a:r>
                      <a:r>
                        <a:rPr lang="en-US" sz="2400" dirty="0"/>
                        <a:t>. The voice from the majestic glory of God said to him, </a:t>
                      </a:r>
                      <a:r>
                        <a:rPr lang="ru-RU" sz="2400" dirty="0"/>
                        <a:t>"</a:t>
                      </a:r>
                      <a:r>
                        <a:rPr lang="en-US" sz="2400" dirty="0">
                          <a:solidFill>
                            <a:srgbClr val="FFFF00"/>
                          </a:solidFill>
                        </a:rPr>
                        <a:t>This is my dearly loved Son</a:t>
                      </a:r>
                      <a:r>
                        <a:rPr lang="en-US" sz="2400" dirty="0"/>
                        <a:t>, who brings me great joy.</a:t>
                      </a:r>
                      <a:r>
                        <a:rPr lang="ru-RU" sz="2400" dirty="0"/>
                        <a:t>"</a:t>
                      </a:r>
                      <a:endParaRPr lang="en-US" sz="2400" dirty="0"/>
                    </a:p>
                  </a:txBody>
                  <a:tcPr>
                    <a:solidFill>
                      <a:srgbClr val="000090"/>
                    </a:solidFill>
                  </a:tcPr>
                </a:tc>
                <a:tc>
                  <a:txBody>
                    <a:bodyPr/>
                    <a:lstStyle/>
                    <a:p>
                      <a:r>
                        <a:rPr lang="en-US" sz="2400" dirty="0">
                          <a:solidFill>
                            <a:srgbClr val="FFFF00"/>
                          </a:solidFill>
                        </a:rPr>
                        <a:t>Heb. 1:6, 8    </a:t>
                      </a:r>
                    </a:p>
                    <a:p>
                      <a:r>
                        <a:rPr lang="en-US" sz="2400" dirty="0"/>
                        <a:t>And when he brought his supreme Son into the world, God said, </a:t>
                      </a:r>
                      <a:r>
                        <a:rPr lang="ru-RU" sz="2400" dirty="0"/>
                        <a:t>"</a:t>
                      </a:r>
                      <a:r>
                        <a:rPr lang="en-US" sz="2400" dirty="0"/>
                        <a:t>Let all of God</a:t>
                      </a:r>
                      <a:r>
                        <a:rPr lang="uk-UA" sz="2400" dirty="0"/>
                        <a:t>'</a:t>
                      </a:r>
                      <a:r>
                        <a:rPr lang="en-US" sz="2400" dirty="0"/>
                        <a:t>s angels worship him</a:t>
                      </a:r>
                      <a:r>
                        <a:rPr lang="ru-RU" sz="2400" dirty="0"/>
                        <a:t>"</a:t>
                      </a:r>
                      <a:r>
                        <a:rPr lang="en-US" sz="2400" dirty="0"/>
                        <a:t>…</a:t>
                      </a:r>
                    </a:p>
                    <a:p>
                      <a:r>
                        <a:rPr lang="en-US" sz="2400" baseline="30000" dirty="0">
                          <a:solidFill>
                            <a:srgbClr val="FFFF00"/>
                          </a:solidFill>
                        </a:rPr>
                        <a:t>8</a:t>
                      </a:r>
                      <a:r>
                        <a:rPr lang="en-US" sz="2400" dirty="0">
                          <a:solidFill>
                            <a:srgbClr val="FFFF00"/>
                          </a:solidFill>
                        </a:rPr>
                        <a:t>But to the Son he says,</a:t>
                      </a:r>
                      <a:r>
                        <a:rPr lang="en-US" sz="2400" baseline="0" dirty="0">
                          <a:solidFill>
                            <a:srgbClr val="FFFF00"/>
                          </a:solidFill>
                        </a:rPr>
                        <a:t> </a:t>
                      </a:r>
                      <a:r>
                        <a:rPr lang="ru-RU" sz="2400" dirty="0">
                          <a:solidFill>
                            <a:srgbClr val="FFFF00"/>
                          </a:solidFill>
                        </a:rPr>
                        <a:t>"</a:t>
                      </a:r>
                      <a:r>
                        <a:rPr lang="en-US" sz="2400" dirty="0">
                          <a:solidFill>
                            <a:srgbClr val="FFFF00"/>
                          </a:solidFill>
                        </a:rPr>
                        <a:t>Your throne, O God</a:t>
                      </a:r>
                      <a:r>
                        <a:rPr lang="en-US" sz="2400" dirty="0"/>
                        <a:t>, endures forever and ever. You rule with a scepter of justice.</a:t>
                      </a:r>
                      <a:r>
                        <a:rPr lang="ru-RU" sz="2400" dirty="0"/>
                        <a:t>"</a:t>
                      </a:r>
                      <a:endParaRPr lang="en-US" sz="2400" dirty="0"/>
                    </a:p>
                  </a:txBody>
                  <a:tcPr>
                    <a:solidFill>
                      <a:srgbClr val="00009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Acts 5:3    </a:t>
                      </a:r>
                      <a:r>
                        <a:rPr lang="en-US" sz="2400" dirty="0"/>
                        <a:t>Then Peter said, </a:t>
                      </a:r>
                      <a:r>
                        <a:rPr lang="ru-RU" sz="2400" dirty="0"/>
                        <a:t>"</a:t>
                      </a:r>
                      <a:r>
                        <a:rPr lang="en-US" sz="2400" dirty="0"/>
                        <a:t>Ananias, why have you let Satan fill your heart? </a:t>
                      </a:r>
                      <a:r>
                        <a:rPr lang="en-US" sz="2400" dirty="0">
                          <a:solidFill>
                            <a:srgbClr val="FFFF00"/>
                          </a:solidFill>
                        </a:rPr>
                        <a:t>You lied to the Holy Spirit</a:t>
                      </a:r>
                      <a:r>
                        <a:rPr lang="en-US" sz="2400" dirty="0"/>
                        <a:t>…You </a:t>
                      </a:r>
                      <a:r>
                        <a:rPr lang="en-US" sz="2400" dirty="0" err="1"/>
                        <a:t>weren</a:t>
                      </a:r>
                      <a:r>
                        <a:rPr lang="uk-UA" sz="2400" dirty="0"/>
                        <a:t>'</a:t>
                      </a:r>
                      <a:r>
                        <a:rPr lang="en-US" sz="2400" dirty="0"/>
                        <a:t>t </a:t>
                      </a:r>
                      <a:r>
                        <a:rPr lang="en-US" sz="2400" dirty="0">
                          <a:solidFill>
                            <a:srgbClr val="FFFF00"/>
                          </a:solidFill>
                        </a:rPr>
                        <a:t>lying</a:t>
                      </a:r>
                      <a:r>
                        <a:rPr lang="en-US" sz="2400" dirty="0"/>
                        <a:t> to us but </a:t>
                      </a:r>
                      <a:r>
                        <a:rPr lang="en-US" sz="2400" dirty="0">
                          <a:solidFill>
                            <a:srgbClr val="FFFF00"/>
                          </a:solidFill>
                        </a:rPr>
                        <a:t>to God</a:t>
                      </a:r>
                      <a:r>
                        <a:rPr lang="en-US" sz="2400" dirty="0"/>
                        <a:t>!</a:t>
                      </a:r>
                      <a:r>
                        <a:rPr lang="ru-RU" sz="2400" dirty="0"/>
                        <a:t>"</a:t>
                      </a:r>
                      <a:r>
                        <a:rPr lang="en-US" sz="2400" dirty="0"/>
                        <a:t> </a:t>
                      </a:r>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4996074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l"/>
            <a:r>
              <a:rPr lang="en-US" sz="2800" b="1" dirty="0"/>
              <a:t>6.  The Father, Son, &amp; Spirit are all God:</a:t>
            </a:r>
          </a:p>
        </p:txBody>
      </p:sp>
      <p:sp>
        <p:nvSpPr>
          <p:cNvPr id="3" name="TextBox 2"/>
          <p:cNvSpPr txBox="1"/>
          <p:nvPr/>
        </p:nvSpPr>
        <p:spPr>
          <a:xfrm>
            <a:off x="8610600"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graphicFrame>
        <p:nvGraphicFramePr>
          <p:cNvPr id="4" name="Table 3"/>
          <p:cNvGraphicFramePr>
            <a:graphicFrameLocks noGrp="1"/>
          </p:cNvGraphicFramePr>
          <p:nvPr/>
        </p:nvGraphicFramePr>
        <p:xfrm>
          <a:off x="4618" y="838200"/>
          <a:ext cx="9067800" cy="5532119"/>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r>
                        <a:rPr lang="en-US" sz="2000" dirty="0"/>
                        <a:t>Attribute or</a:t>
                      </a:r>
                      <a:r>
                        <a:rPr lang="en-US" sz="2000" baseline="0" dirty="0"/>
                        <a:t> </a:t>
                      </a:r>
                      <a:r>
                        <a:rPr lang="en-US" sz="2000" dirty="0"/>
                        <a:t>Title</a:t>
                      </a:r>
                      <a:endParaRPr lang="en-US" sz="2400" dirty="0"/>
                    </a:p>
                  </a:txBody>
                  <a:tcPr anchor="ctr"/>
                </a:tc>
                <a:tc>
                  <a:txBody>
                    <a:bodyPr/>
                    <a:lstStyle/>
                    <a:p>
                      <a:r>
                        <a:rPr lang="en-US" sz="2800" dirty="0"/>
                        <a:t>Father</a:t>
                      </a:r>
                    </a:p>
                  </a:txBody>
                  <a:tcPr anchor="ctr"/>
                </a:tc>
                <a:tc>
                  <a:txBody>
                    <a:bodyPr/>
                    <a:lstStyle/>
                    <a:p>
                      <a:r>
                        <a:rPr lang="en-US" sz="2800" dirty="0"/>
                        <a:t>Son</a:t>
                      </a:r>
                    </a:p>
                  </a:txBody>
                  <a:tcPr anchor="ctr"/>
                </a:tc>
                <a:tc>
                  <a:txBody>
                    <a:bodyPr/>
                    <a:lstStyle/>
                    <a:p>
                      <a:r>
                        <a:rPr lang="en-US" sz="2800" dirty="0"/>
                        <a:t>Holy Spirit</a:t>
                      </a:r>
                    </a:p>
                  </a:txBody>
                  <a:tcPr anchor="ctr"/>
                </a:tc>
                <a:extLst>
                  <a:ext uri="{0D108BD9-81ED-4DB2-BD59-A6C34878D82A}">
                    <a16:rowId xmlns:a16="http://schemas.microsoft.com/office/drawing/2014/main" val="10000"/>
                  </a:ext>
                </a:extLst>
              </a:tr>
              <a:tr h="4752420">
                <a:tc>
                  <a:txBody>
                    <a:bodyPr/>
                    <a:lstStyle/>
                    <a:p>
                      <a:r>
                        <a:rPr lang="en-US" sz="2400" dirty="0"/>
                        <a:t>Indwells believers</a:t>
                      </a:r>
                    </a:p>
                  </a:txBody>
                  <a:tcPr>
                    <a:solidFill>
                      <a:srgbClr val="000090"/>
                    </a:solidFill>
                  </a:tcPr>
                </a:tc>
                <a:tc>
                  <a:txBody>
                    <a:bodyPr/>
                    <a:lstStyle/>
                    <a:p>
                      <a:r>
                        <a:rPr lang="en-US" sz="2400" dirty="0">
                          <a:solidFill>
                            <a:srgbClr val="FFFF00"/>
                          </a:solidFill>
                        </a:rPr>
                        <a:t>1</a:t>
                      </a:r>
                      <a:r>
                        <a:rPr lang="en-US" sz="2400" baseline="0" dirty="0">
                          <a:solidFill>
                            <a:srgbClr val="FFFF00"/>
                          </a:solidFill>
                        </a:rPr>
                        <a:t> Cor. 3:16a</a:t>
                      </a: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Don</a:t>
                      </a:r>
                      <a:r>
                        <a:rPr lang="uk-UA" sz="2400" dirty="0"/>
                        <a:t>'</a:t>
                      </a:r>
                      <a:r>
                        <a:rPr lang="en-US" sz="2400" dirty="0"/>
                        <a:t>t you realize that all of you together are the </a:t>
                      </a:r>
                      <a:r>
                        <a:rPr lang="en-US" sz="2400" dirty="0">
                          <a:solidFill>
                            <a:srgbClr val="FFFF00"/>
                          </a:solidFill>
                        </a:rPr>
                        <a:t>temple of God</a:t>
                      </a:r>
                      <a:r>
                        <a:rPr lang="en-US" sz="2400" dirty="0"/>
                        <a:t> and that the Spirit of God lives in you?</a:t>
                      </a:r>
                    </a:p>
                  </a:txBody>
                  <a:tcPr>
                    <a:solidFill>
                      <a:srgbClr val="000090"/>
                    </a:solidFill>
                  </a:tcPr>
                </a:tc>
                <a:tc>
                  <a:txBody>
                    <a:bodyPr/>
                    <a:lstStyle/>
                    <a:p>
                      <a:r>
                        <a:rPr lang="en-US" sz="2400" dirty="0">
                          <a:solidFill>
                            <a:srgbClr val="FFFF00"/>
                          </a:solidFill>
                        </a:rPr>
                        <a:t>Col. 1:27 </a:t>
                      </a:r>
                      <a:br>
                        <a:rPr lang="en-US" sz="2400" dirty="0">
                          <a:solidFill>
                            <a:srgbClr val="FFFF00"/>
                          </a:solidFill>
                        </a:rPr>
                      </a:br>
                      <a:r>
                        <a:rPr lang="en-US" sz="2400" dirty="0"/>
                        <a:t>For God wanted them to know that the riches and glory of Christ are for you Gentiles, too. And this is the secret: </a:t>
                      </a:r>
                      <a:r>
                        <a:rPr lang="en-US" sz="2400" dirty="0">
                          <a:solidFill>
                            <a:srgbClr val="FFFF00"/>
                          </a:solidFill>
                        </a:rPr>
                        <a:t>Christ lives in you.</a:t>
                      </a:r>
                      <a:r>
                        <a:rPr lang="en-US" sz="2400" dirty="0"/>
                        <a:t> This gives you assurance of sharing his glory.</a:t>
                      </a:r>
                    </a:p>
                  </a:txBody>
                  <a:tcPr>
                    <a:solidFill>
                      <a:srgbClr val="000090"/>
                    </a:solidFill>
                  </a:tcPr>
                </a:tc>
                <a:tc>
                  <a:txBody>
                    <a:bodyPr/>
                    <a:lstStyle/>
                    <a:p>
                      <a:r>
                        <a:rPr lang="en-US" sz="2400" dirty="0">
                          <a:solidFill>
                            <a:srgbClr val="FFFF00"/>
                          </a:solidFill>
                        </a:rPr>
                        <a:t>1</a:t>
                      </a:r>
                      <a:r>
                        <a:rPr lang="en-US" sz="2400" baseline="0" dirty="0">
                          <a:solidFill>
                            <a:srgbClr val="FFFF00"/>
                          </a:solidFill>
                        </a:rPr>
                        <a:t> Cor. 3:16b</a:t>
                      </a:r>
                      <a:endParaRPr lang="en-US" sz="2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Don</a:t>
                      </a:r>
                      <a:r>
                        <a:rPr lang="uk-UA" sz="2400" dirty="0"/>
                        <a:t>'</a:t>
                      </a:r>
                      <a:r>
                        <a:rPr lang="en-US" sz="2400" dirty="0"/>
                        <a:t>t you realize that all of you together are the temple of God and that the </a:t>
                      </a:r>
                      <a:r>
                        <a:rPr lang="en-US" sz="2400" dirty="0">
                          <a:solidFill>
                            <a:srgbClr val="FFFF00"/>
                          </a:solidFill>
                        </a:rPr>
                        <a:t>Spirit of God lives in you</a:t>
                      </a:r>
                      <a:r>
                        <a:rPr lang="en-US" sz="2400" dirty="0"/>
                        <a:t>?</a:t>
                      </a:r>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9354473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44000" cy="6067313"/>
            <a:chOff x="0" y="-1"/>
            <a:chExt cx="9144000" cy="6067313"/>
          </a:xfrm>
        </p:grpSpPr>
        <p:pic>
          <p:nvPicPr>
            <p:cNvPr id="3" name="Picture 2"/>
            <p:cNvPicPr>
              <a:picLocks noChangeAspect="1"/>
            </p:cNvPicPr>
            <p:nvPr/>
          </p:nvPicPr>
          <p:blipFill>
            <a:blip r:embed="rId2"/>
            <a:stretch>
              <a:fillRect/>
            </a:stretch>
          </p:blipFill>
          <p:spPr>
            <a:xfrm>
              <a:off x="0" y="-1"/>
              <a:ext cx="9144000" cy="6067313"/>
            </a:xfrm>
            <a:prstGeom prst="rect">
              <a:avLst/>
            </a:prstGeom>
          </p:spPr>
        </p:pic>
        <p:sp>
          <p:nvSpPr>
            <p:cNvPr id="2" name="Rectangle 1"/>
            <p:cNvSpPr/>
            <p:nvPr/>
          </p:nvSpPr>
          <p:spPr bwMode="auto">
            <a:xfrm rot="1069447">
              <a:off x="6733559" y="2086561"/>
              <a:ext cx="1246375"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Rectangle 6"/>
            <p:cNvSpPr/>
            <p:nvPr/>
          </p:nvSpPr>
          <p:spPr bwMode="auto">
            <a:xfrm rot="2213112">
              <a:off x="1367915" y="3168475"/>
              <a:ext cx="1246375"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8" name="Rectangle 7"/>
            <p:cNvSpPr/>
            <p:nvPr/>
          </p:nvSpPr>
          <p:spPr bwMode="auto">
            <a:xfrm rot="3464359">
              <a:off x="7102392" y="2535276"/>
              <a:ext cx="1000976" cy="1065100"/>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9" name="Rectangle 8"/>
            <p:cNvSpPr/>
            <p:nvPr/>
          </p:nvSpPr>
          <p:spPr bwMode="auto">
            <a:xfrm rot="20835373">
              <a:off x="1496203" y="2749562"/>
              <a:ext cx="5643153" cy="1331998"/>
            </a:xfrm>
            <a:prstGeom prst="rect">
              <a:avLst/>
            </a:prstGeom>
            <a:solidFill>
              <a:srgbClr val="F6F6F6"/>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itchFamily="34" charset="0"/>
                <a:ea typeface="+mn-ea"/>
                <a:cs typeface="+mn-cs"/>
              </a:endParaRPr>
            </a:p>
          </p:txBody>
        </p:sp>
      </p:grpSp>
      <p:sp>
        <p:nvSpPr>
          <p:cNvPr id="10" name="Title 9"/>
          <p:cNvSpPr>
            <a:spLocks noGrp="1"/>
          </p:cNvSpPr>
          <p:nvPr>
            <p:ph type="ctrTitle"/>
          </p:nvPr>
        </p:nvSpPr>
        <p:spPr>
          <a:xfrm rot="20864653">
            <a:off x="757309" y="2122748"/>
            <a:ext cx="7772400" cy="2143760"/>
          </a:xfrm>
        </p:spPr>
        <p:txBody>
          <a:bodyPr/>
          <a:lstStyle/>
          <a:p>
            <a:r>
              <a:rPr lang="en-US" altLang="en-US" sz="13800" b="1" dirty="0">
                <a:solidFill>
                  <a:srgbClr val="800000"/>
                </a:solidFill>
                <a:latin typeface="Times New Roman"/>
                <a:cs typeface="Times New Roman"/>
              </a:rPr>
              <a:t>TRUTH</a:t>
            </a:r>
            <a:endParaRPr lang="en-US" sz="5400" dirty="0">
              <a:latin typeface="Times New Roman"/>
              <a:cs typeface="Times New Roman"/>
            </a:endParaRPr>
          </a:p>
        </p:txBody>
      </p:sp>
      <p:sp>
        <p:nvSpPr>
          <p:cNvPr id="6" name="TextBox 5">
            <a:extLst>
              <a:ext uri="{FF2B5EF4-FFF2-40B4-BE49-F238E27FC236}">
                <a16:creationId xmlns:a16="http://schemas.microsoft.com/office/drawing/2014/main" id="{F86820D3-8F83-A99C-2618-AC9D40BA5DA5}"/>
              </a:ext>
            </a:extLst>
          </p:cNvPr>
          <p:cNvSpPr txBox="1"/>
          <p:nvPr/>
        </p:nvSpPr>
        <p:spPr>
          <a:xfrm flipH="1">
            <a:off x="-2" y="6297119"/>
            <a:ext cx="914400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The Father, the Son, and the Holy Spirit are all called truth</a:t>
            </a:r>
          </a:p>
        </p:txBody>
      </p:sp>
    </p:spTree>
    <p:extLst>
      <p:ext uri="{BB962C8B-B14F-4D97-AF65-F5344CB8AC3E}">
        <p14:creationId xmlns:p14="http://schemas.microsoft.com/office/powerpoint/2010/main" val="185652462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4400" cy="762000"/>
          </a:xfrm>
          <a:solidFill>
            <a:srgbClr val="800000"/>
          </a:solidFill>
        </p:spPr>
        <p:txBody>
          <a:bodyPr/>
          <a:lstStyle/>
          <a:p>
            <a:pPr algn="l"/>
            <a:r>
              <a:rPr lang="en-US" sz="2800" b="1" dirty="0"/>
              <a:t>6.  The Father, Son, &amp; Spirit are all God:</a:t>
            </a:r>
          </a:p>
        </p:txBody>
      </p:sp>
      <p:sp>
        <p:nvSpPr>
          <p:cNvPr id="3" name="TextBox 2"/>
          <p:cNvSpPr txBox="1"/>
          <p:nvPr/>
        </p:nvSpPr>
        <p:spPr>
          <a:xfrm>
            <a:off x="8610600"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graphicFrame>
        <p:nvGraphicFramePr>
          <p:cNvPr id="4" name="Table 3"/>
          <p:cNvGraphicFramePr>
            <a:graphicFrameLocks noGrp="1"/>
          </p:cNvGraphicFramePr>
          <p:nvPr/>
        </p:nvGraphicFramePr>
        <p:xfrm>
          <a:off x="4618" y="838200"/>
          <a:ext cx="9067800" cy="5626018"/>
        </p:xfrm>
        <a:graphic>
          <a:graphicData uri="http://schemas.openxmlformats.org/drawingml/2006/table">
            <a:tbl>
              <a:tblPr firstRow="1" bandRow="1">
                <a:tableStyleId>{37CE84F3-28C3-443E-9E96-99CF82512B78}</a:tableStyleId>
              </a:tblPr>
              <a:tblGrid>
                <a:gridCol w="1447800">
                  <a:extLst>
                    <a:ext uri="{9D8B030D-6E8A-4147-A177-3AD203B41FA5}">
                      <a16:colId xmlns:a16="http://schemas.microsoft.com/office/drawing/2014/main" val="20000"/>
                    </a:ext>
                  </a:extLst>
                </a:gridCol>
                <a:gridCol w="2586182">
                  <a:extLst>
                    <a:ext uri="{9D8B030D-6E8A-4147-A177-3AD203B41FA5}">
                      <a16:colId xmlns:a16="http://schemas.microsoft.com/office/drawing/2014/main" val="20001"/>
                    </a:ext>
                  </a:extLst>
                </a:gridCol>
                <a:gridCol w="2766868">
                  <a:extLst>
                    <a:ext uri="{9D8B030D-6E8A-4147-A177-3AD203B41FA5}">
                      <a16:colId xmlns:a16="http://schemas.microsoft.com/office/drawing/2014/main" val="20002"/>
                    </a:ext>
                  </a:extLst>
                </a:gridCol>
                <a:gridCol w="2266950">
                  <a:extLst>
                    <a:ext uri="{9D8B030D-6E8A-4147-A177-3AD203B41FA5}">
                      <a16:colId xmlns:a16="http://schemas.microsoft.com/office/drawing/2014/main" val="20003"/>
                    </a:ext>
                  </a:extLst>
                </a:gridCol>
              </a:tblGrid>
              <a:tr h="779699">
                <a:tc>
                  <a:txBody>
                    <a:bodyPr/>
                    <a:lstStyle/>
                    <a:p>
                      <a:r>
                        <a:rPr lang="en-US" sz="2000" dirty="0"/>
                        <a:t>Attribute or</a:t>
                      </a:r>
                      <a:r>
                        <a:rPr lang="en-US" sz="2000" baseline="0" dirty="0"/>
                        <a:t> </a:t>
                      </a:r>
                      <a:r>
                        <a:rPr lang="en-US" sz="2000" dirty="0"/>
                        <a:t>Title</a:t>
                      </a:r>
                      <a:endParaRPr lang="en-US" sz="2400" dirty="0"/>
                    </a:p>
                  </a:txBody>
                  <a:tcPr anchor="ctr"/>
                </a:tc>
                <a:tc>
                  <a:txBody>
                    <a:bodyPr/>
                    <a:lstStyle/>
                    <a:p>
                      <a:r>
                        <a:rPr lang="en-US" sz="2800" dirty="0"/>
                        <a:t>Father</a:t>
                      </a:r>
                    </a:p>
                  </a:txBody>
                  <a:tcPr anchor="ctr"/>
                </a:tc>
                <a:tc>
                  <a:txBody>
                    <a:bodyPr/>
                    <a:lstStyle/>
                    <a:p>
                      <a:r>
                        <a:rPr lang="en-US" sz="2800" dirty="0"/>
                        <a:t>Son</a:t>
                      </a:r>
                    </a:p>
                  </a:txBody>
                  <a:tcPr anchor="ctr"/>
                </a:tc>
                <a:tc>
                  <a:txBody>
                    <a:bodyPr/>
                    <a:lstStyle/>
                    <a:p>
                      <a:r>
                        <a:rPr lang="en-US" sz="2800" dirty="0"/>
                        <a:t>Holy Spirit</a:t>
                      </a:r>
                    </a:p>
                  </a:txBody>
                  <a:tcPr anchor="ctr"/>
                </a:tc>
                <a:extLst>
                  <a:ext uri="{0D108BD9-81ED-4DB2-BD59-A6C34878D82A}">
                    <a16:rowId xmlns:a16="http://schemas.microsoft.com/office/drawing/2014/main" val="10000"/>
                  </a:ext>
                </a:extLst>
              </a:tr>
              <a:tr h="4752420">
                <a:tc>
                  <a:txBody>
                    <a:bodyPr/>
                    <a:lstStyle/>
                    <a:p>
                      <a:r>
                        <a:rPr lang="en-US" sz="2400" dirty="0"/>
                        <a:t>Holy</a:t>
                      </a:r>
                    </a:p>
                  </a:txBody>
                  <a:tcPr>
                    <a:solidFill>
                      <a:srgbClr val="000090"/>
                    </a:solidFill>
                  </a:tcPr>
                </a:tc>
                <a:tc>
                  <a:txBody>
                    <a:bodyPr/>
                    <a:lstStyle/>
                    <a:p>
                      <a:r>
                        <a:rPr lang="en-US" sz="2400" dirty="0">
                          <a:solidFill>
                            <a:srgbClr val="FFFF00"/>
                          </a:solidFill>
                        </a:rPr>
                        <a:t>Isa. 6:3 </a:t>
                      </a:r>
                    </a:p>
                    <a:p>
                      <a:r>
                        <a:rPr lang="en-US" sz="2400" dirty="0"/>
                        <a:t>They were calling out to each other, </a:t>
                      </a:r>
                    </a:p>
                    <a:p>
                      <a:endParaRPr lang="en-US" sz="2400" dirty="0"/>
                    </a:p>
                    <a:p>
                      <a:r>
                        <a:rPr lang="ru-RU" sz="2400" dirty="0"/>
                        <a:t>"</a:t>
                      </a:r>
                      <a:r>
                        <a:rPr lang="en-US" sz="2400" dirty="0">
                          <a:solidFill>
                            <a:srgbClr val="FFFF00"/>
                          </a:solidFill>
                        </a:rPr>
                        <a:t>Holy, holy, holy is the L</a:t>
                      </a:r>
                      <a:r>
                        <a:rPr lang="en-US" sz="2000" dirty="0">
                          <a:solidFill>
                            <a:srgbClr val="FFFF00"/>
                          </a:solidFill>
                        </a:rPr>
                        <a:t>ORD</a:t>
                      </a:r>
                      <a:r>
                        <a:rPr lang="en-US" sz="2400" dirty="0">
                          <a:solidFill>
                            <a:srgbClr val="FFFF00"/>
                          </a:solidFill>
                        </a:rPr>
                        <a:t> of Heaven</a:t>
                      </a:r>
                      <a:r>
                        <a:rPr lang="uk-UA" sz="2400" dirty="0">
                          <a:solidFill>
                            <a:srgbClr val="FFFF00"/>
                          </a:solidFill>
                        </a:rPr>
                        <a:t>'</a:t>
                      </a:r>
                      <a:r>
                        <a:rPr lang="en-US" sz="2400" dirty="0">
                          <a:solidFill>
                            <a:srgbClr val="FFFF00"/>
                          </a:solidFill>
                        </a:rPr>
                        <a:t>s Armies!</a:t>
                      </a:r>
                      <a:r>
                        <a:rPr lang="en-US" sz="2400" dirty="0"/>
                        <a:t> </a:t>
                      </a:r>
                    </a:p>
                    <a:p>
                      <a:r>
                        <a:rPr lang="en-US" sz="2400" dirty="0"/>
                        <a:t>		 The whole earth is filled with his glory!</a:t>
                      </a:r>
                      <a:r>
                        <a:rPr lang="ru-RU" sz="2400" dirty="0"/>
                        <a:t>"</a:t>
                      </a:r>
                      <a:r>
                        <a:rPr lang="en-US" sz="2400" dirty="0"/>
                        <a:t> </a:t>
                      </a:r>
                    </a:p>
                  </a:txBody>
                  <a:tcPr>
                    <a:solidFill>
                      <a:srgbClr val="00009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FF00"/>
                          </a:solidFill>
                        </a:rPr>
                        <a:t>Mark 1:24 </a:t>
                      </a:r>
                    </a:p>
                    <a:p>
                      <a:pPr marL="0" marR="0" indent="0" algn="l" defTabSz="914400" rtl="0" eaLnBrk="1" fontAlgn="auto" latinLnBrk="0" hangingPunct="1">
                        <a:lnSpc>
                          <a:spcPct val="100000"/>
                        </a:lnSpc>
                        <a:spcBef>
                          <a:spcPts val="0"/>
                        </a:spcBef>
                        <a:spcAft>
                          <a:spcPts val="0"/>
                        </a:spcAft>
                        <a:buClrTx/>
                        <a:buSzTx/>
                        <a:buFontTx/>
                        <a:buNone/>
                        <a:tabLst/>
                        <a:defRPr/>
                      </a:pPr>
                      <a:r>
                        <a:rPr lang="ru-RU" sz="2400" dirty="0"/>
                        <a:t>"</a:t>
                      </a:r>
                      <a:r>
                        <a:rPr lang="en-US" sz="2400" dirty="0"/>
                        <a:t>Why are you interfering with us, Jesus of Nazareth? Have you come to destroy us? I know who </a:t>
                      </a:r>
                      <a:r>
                        <a:rPr lang="en-US" sz="2400" dirty="0">
                          <a:solidFill>
                            <a:srgbClr val="FFFF00"/>
                          </a:solidFill>
                        </a:rPr>
                        <a:t>you are—the Holy One of God</a:t>
                      </a:r>
                      <a:r>
                        <a:rPr lang="en-US" sz="2400" dirty="0"/>
                        <a:t>!</a:t>
                      </a:r>
                      <a:r>
                        <a:rPr lang="ru-RU" sz="2400" dirty="0"/>
                        <a:t>"</a:t>
                      </a:r>
                      <a:endParaRPr lang="en-US" sz="2400" dirty="0"/>
                    </a:p>
                    <a:p>
                      <a:endParaRPr lang="en-US" sz="2400" dirty="0"/>
                    </a:p>
                  </a:txBody>
                  <a:tcPr>
                    <a:solidFill>
                      <a:srgbClr val="000090"/>
                    </a:solidFill>
                  </a:tcPr>
                </a:tc>
                <a:tc>
                  <a:txBody>
                    <a:bodyPr/>
                    <a:lstStyle/>
                    <a:p>
                      <a:r>
                        <a:rPr lang="en-US" sz="2400" dirty="0">
                          <a:solidFill>
                            <a:srgbClr val="FFFF00"/>
                          </a:solidFill>
                        </a:rPr>
                        <a:t>Luke 11:13 </a:t>
                      </a:r>
                      <a:br>
                        <a:rPr lang="en-US" sz="2400" dirty="0"/>
                      </a:br>
                      <a:r>
                        <a:rPr lang="en-US" sz="2400" dirty="0"/>
                        <a:t>So if you sinful people know how to give good gifts to your children, how much more will your heavenly Father give the </a:t>
                      </a:r>
                      <a:r>
                        <a:rPr lang="en-US" sz="2400" dirty="0">
                          <a:solidFill>
                            <a:srgbClr val="FFFF00"/>
                          </a:solidFill>
                        </a:rPr>
                        <a:t>Holy Spirit </a:t>
                      </a:r>
                      <a:r>
                        <a:rPr lang="en-US" sz="2400" dirty="0"/>
                        <a:t>to those who ask him.</a:t>
                      </a:r>
                      <a:r>
                        <a:rPr lang="ru-RU" sz="2400" dirty="0"/>
                        <a:t>"</a:t>
                      </a:r>
                      <a:endParaRPr lang="en-US" sz="2400" dirty="0"/>
                    </a:p>
                  </a:txBody>
                  <a:tcPr>
                    <a:solidFill>
                      <a:srgbClr val="000090"/>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2286000" y="2274838"/>
            <a:ext cx="4572000" cy="36933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2081415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Holy, Holy, Holy 1/4</a:t>
            </a:r>
          </a:p>
        </p:txBody>
      </p:sp>
      <p:pic>
        <p:nvPicPr>
          <p:cNvPr id="26626"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7" name="Text Box 4"/>
          <p:cNvSpPr txBox="1">
            <a:spLocks noChangeArrowheads="1"/>
          </p:cNvSpPr>
          <p:nvPr/>
        </p:nvSpPr>
        <p:spPr bwMode="auto">
          <a:xfrm>
            <a:off x="0" y="549275"/>
            <a:ext cx="9144000" cy="70643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rPr>
              <a:t>Holy, Holy, Holy!</a:t>
            </a:r>
          </a:p>
        </p:txBody>
      </p:sp>
    </p:spTree>
    <p:extLst>
      <p:ext uri="{BB962C8B-B14F-4D97-AF65-F5344CB8AC3E}">
        <p14:creationId xmlns:p14="http://schemas.microsoft.com/office/powerpoint/2010/main" val="1252442569"/>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idx="4294967295"/>
          </p:nvPr>
        </p:nvSpPr>
        <p:spPr/>
        <p:txBody>
          <a:bodyPr/>
          <a:lstStyle/>
          <a:p>
            <a:pPr eaLnBrk="1" hangingPunct="1"/>
            <a:r>
              <a:rPr lang="en-US">
                <a:latin typeface="Times New Roman" charset="0"/>
              </a:rPr>
              <a:t>Holy, Holy, Holy 1/4</a:t>
            </a:r>
          </a:p>
        </p:txBody>
      </p:sp>
      <p:pic>
        <p:nvPicPr>
          <p:cNvPr id="45058" name="Picture 3" descr="Mountain Scene 009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 Box 4"/>
          <p:cNvSpPr txBox="1">
            <a:spLocks noChangeArrowheads="1"/>
          </p:cNvSpPr>
          <p:nvPr/>
        </p:nvSpPr>
        <p:spPr bwMode="auto">
          <a:xfrm>
            <a:off x="533400" y="3200400"/>
            <a:ext cx="8337550" cy="338772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Holy, holy, holy!  Lord God Almighty!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Early in the morning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our song shall rise to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Holy, holy, holy! merciful and mighty!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God in three Persons,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blessed Trinity!</a:t>
            </a:r>
          </a:p>
        </p:txBody>
      </p:sp>
    </p:spTree>
    <p:extLst>
      <p:ext uri="{BB962C8B-B14F-4D97-AF65-F5344CB8AC3E}">
        <p14:creationId xmlns:p14="http://schemas.microsoft.com/office/powerpoint/2010/main" val="691460620"/>
      </p:ext>
    </p:extLst>
  </p:cSld>
  <p:clrMapOvr>
    <a:masterClrMapping/>
  </p:clrMapOvr>
  <p:transition>
    <p:cover dir="ru"/>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idx="4294967295"/>
          </p:nvPr>
        </p:nvSpPr>
        <p:spPr/>
        <p:txBody>
          <a:bodyPr/>
          <a:lstStyle/>
          <a:p>
            <a:pPr eaLnBrk="1" hangingPunct="1"/>
            <a:r>
              <a:rPr lang="en-US">
                <a:latin typeface="Times New Roman" charset="0"/>
              </a:rPr>
              <a:t>Holy, Holy, Holy 2/4</a:t>
            </a:r>
          </a:p>
        </p:txBody>
      </p:sp>
      <p:pic>
        <p:nvPicPr>
          <p:cNvPr id="47106" name="Picture 3" descr="Mountain Scene 0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7" name="Text Box 4"/>
          <p:cNvSpPr txBox="1">
            <a:spLocks noChangeArrowheads="1"/>
          </p:cNvSpPr>
          <p:nvPr/>
        </p:nvSpPr>
        <p:spPr bwMode="auto">
          <a:xfrm>
            <a:off x="4327525" y="758825"/>
            <a:ext cx="18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5" name="Text Box 5"/>
          <p:cNvSpPr txBox="1">
            <a:spLocks noChangeArrowheads="1"/>
          </p:cNvSpPr>
          <p:nvPr/>
        </p:nvSpPr>
        <p:spPr bwMode="auto">
          <a:xfrm>
            <a:off x="790575" y="1189038"/>
            <a:ext cx="7575550" cy="448627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Holy, holy, holy!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All the saints adore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casting down their golden crowns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around the glassy sea;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Cherubim and seraphim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falling down before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which wert, and 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and evermore shall be.</a:t>
            </a:r>
          </a:p>
        </p:txBody>
      </p:sp>
    </p:spTree>
    <p:extLst>
      <p:ext uri="{BB962C8B-B14F-4D97-AF65-F5344CB8AC3E}">
        <p14:creationId xmlns:p14="http://schemas.microsoft.com/office/powerpoint/2010/main" val="2705423206"/>
      </p:ext>
    </p:extLst>
  </p:cSld>
  <p:clrMapOvr>
    <a:masterClrMapping/>
  </p:clrMapOvr>
  <p:transition>
    <p:strips dir="ld"/>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p:txBody>
          <a:bodyPr/>
          <a:lstStyle/>
          <a:p>
            <a:pPr eaLnBrk="1" hangingPunct="1"/>
            <a:r>
              <a:rPr lang="en-US">
                <a:latin typeface="Times New Roman" charset="0"/>
              </a:rPr>
              <a:t>Holy, Holy, Holy 3/4</a:t>
            </a:r>
          </a:p>
        </p:txBody>
      </p:sp>
      <p:pic>
        <p:nvPicPr>
          <p:cNvPr id="49154" name="Picture 3" descr="Mountain Scene 00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4488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 Box 4"/>
          <p:cNvSpPr txBox="1">
            <a:spLocks noChangeArrowheads="1"/>
          </p:cNvSpPr>
          <p:nvPr/>
        </p:nvSpPr>
        <p:spPr bwMode="auto">
          <a:xfrm>
            <a:off x="4251325" y="682625"/>
            <a:ext cx="18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93" name="Text Box 5"/>
          <p:cNvSpPr txBox="1">
            <a:spLocks noChangeArrowheads="1"/>
          </p:cNvSpPr>
          <p:nvPr/>
        </p:nvSpPr>
        <p:spPr bwMode="auto">
          <a:xfrm>
            <a:off x="1042988" y="1152525"/>
            <a:ext cx="7069137" cy="448627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Holy, holy, holy!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though the darkness hide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though the eye of sinful man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Thy glory may not see;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only Thou art holy-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there is none beside Thee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perfect in power,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07" charset="0"/>
                <a:ea typeface="ＭＳ Ｐゴシック" charset="0"/>
                <a:cs typeface="ＭＳ Ｐゴシック" charset="0"/>
              </a:rPr>
              <a:t>in love and purity.</a:t>
            </a:r>
          </a:p>
        </p:txBody>
      </p:sp>
    </p:spTree>
    <p:extLst>
      <p:ext uri="{BB962C8B-B14F-4D97-AF65-F5344CB8AC3E}">
        <p14:creationId xmlns:p14="http://schemas.microsoft.com/office/powerpoint/2010/main" val="485406199"/>
      </p:ext>
    </p:extLst>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14" rIns="0" bIns="45714">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a:t>
            </a: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a:t>
            </a: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charset="0"/>
                <a:cs typeface="Times New Roman" charset="0"/>
              </a:rPr>
              <a:t>9  13       14    15  16          18           21     27     28</a:t>
            </a:r>
          </a:p>
        </p:txBody>
      </p:sp>
      <p:sp>
        <p:nvSpPr>
          <p:cNvPr id="478211"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Council</a:t>
            </a:r>
          </a:p>
        </p:txBody>
      </p:sp>
      <p:sp>
        <p:nvSpPr>
          <p:cNvPr id="478212"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4782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8214"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 of Church</a:t>
            </a:r>
          </a:p>
        </p:txBody>
      </p:sp>
      <p:sp>
        <p:nvSpPr>
          <p:cNvPr id="4782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rPr>
              <a:t>35           48          49          50          52  53          57        60             62              67           68     95</a:t>
            </a:r>
          </a:p>
        </p:txBody>
      </p:sp>
      <p:sp>
        <p:nvSpPr>
          <p:cNvPr id="478216"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78217"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7822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478221"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uk-UA" sz="4000" b="1" dirty="0">
                <a:solidFill>
                  <a:srgbClr val="FFFFFF"/>
                </a:solidFill>
                <a:latin typeface="Arial" charset="0"/>
                <a:cs typeface="Times New Roman" charset="0"/>
              </a:rPr>
              <a:t>'</a:t>
            </a:r>
            <a:r>
              <a:rPr lang="en-US" sz="4000" b="1" dirty="0">
                <a:solidFill>
                  <a:srgbClr val="FFFFFF"/>
                </a:solidFill>
                <a:latin typeface="Arial" charset="0"/>
                <a:cs typeface="Times New Roman" charset="0"/>
              </a:rPr>
              <a:t>s Letters)</a:t>
            </a:r>
          </a:p>
        </p:txBody>
      </p:sp>
      <p:sp>
        <p:nvSpPr>
          <p:cNvPr id="19" name="Text Box 19"/>
          <p:cNvSpPr txBox="1">
            <a:spLocks noChangeArrowheads="1"/>
          </p:cNvSpPr>
          <p:nvPr/>
        </p:nvSpPr>
        <p:spPr bwMode="auto">
          <a:xfrm>
            <a:off x="9906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1"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599239"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599239"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5438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9"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1" y="5954713"/>
            <a:ext cx="1800225"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82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Pauline Books, Categories, &amp; Key Words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478246"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 name="Group 7"/>
          <p:cNvGrpSpPr>
            <a:grpSpLocks/>
          </p:cNvGrpSpPr>
          <p:nvPr/>
        </p:nvGrpSpPr>
        <p:grpSpPr bwMode="auto">
          <a:xfrm>
            <a:off x="838200" y="4038603"/>
            <a:ext cx="3886200" cy="1452563"/>
            <a:chOff x="144" y="2736"/>
            <a:chExt cx="2544" cy="1104"/>
          </a:xfrm>
        </p:grpSpPr>
        <p:sp>
          <p:nvSpPr>
            <p:cNvPr id="478269"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8270" name="Text Box 9"/>
            <p:cNvSpPr txBox="1">
              <a:spLocks noChangeArrowheads="1"/>
            </p:cNvSpPr>
            <p:nvPr/>
          </p:nvSpPr>
          <p:spPr bwMode="auto">
            <a:xfrm>
              <a:off x="144" y="3456"/>
              <a:ext cx="1943"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ＭＳ Ｐゴシック"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478267"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8268"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9900"/>
                  </a:solidFill>
                  <a:effectLst/>
                  <a:uLnTx/>
                  <a:uFillTx/>
                  <a:latin typeface="Tahoma" charset="0"/>
                  <a:ea typeface="ＭＳ Ｐゴシック" charset="0"/>
                </a:rPr>
                <a:t>Prison</a:t>
              </a:r>
            </a:p>
          </p:txBody>
        </p:sp>
      </p:grpSp>
      <p:grpSp>
        <p:nvGrpSpPr>
          <p:cNvPr id="4" name="Group 13"/>
          <p:cNvGrpSpPr>
            <a:grpSpLocks/>
          </p:cNvGrpSpPr>
          <p:nvPr/>
        </p:nvGrpSpPr>
        <p:grpSpPr bwMode="auto">
          <a:xfrm>
            <a:off x="6553200" y="4038601"/>
            <a:ext cx="1981200" cy="1368425"/>
            <a:chOff x="3744" y="2736"/>
            <a:chExt cx="1248" cy="720"/>
          </a:xfrm>
        </p:grpSpPr>
        <p:sp>
          <p:nvSpPr>
            <p:cNvPr id="47826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8266" name="Text Box 15"/>
            <p:cNvSpPr txBox="1">
              <a:spLocks noChangeArrowheads="1"/>
            </p:cNvSpPr>
            <p:nvPr/>
          </p:nvSpPr>
          <p:spPr bwMode="auto">
            <a:xfrm>
              <a:off x="3773" y="3173"/>
              <a:ext cx="1219"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rPr>
                <a:t>Pastoral</a:t>
              </a:r>
            </a:p>
          </p:txBody>
        </p:sp>
      </p:grpSp>
      <p:sp>
        <p:nvSpPr>
          <p:cNvPr id="49" name="Text Box 19"/>
          <p:cNvSpPr txBox="1">
            <a:spLocks noChangeArrowheads="1"/>
          </p:cNvSpPr>
          <p:nvPr/>
        </p:nvSpPr>
        <p:spPr bwMode="auto">
          <a:xfrm>
            <a:off x="990600" y="4114801"/>
            <a:ext cx="792163" cy="373706"/>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Justify</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2"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Rapture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3" name="Text Box 21"/>
          <p:cNvSpPr txBox="1">
            <a:spLocks noChangeArrowheads="1"/>
          </p:cNvSpPr>
          <p:nvPr/>
        </p:nvSpPr>
        <p:spPr bwMode="auto">
          <a:xfrm>
            <a:off x="2713038" y="4572002"/>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rPr>
              <a:t>Tribulation</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4"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rPr>
              <a:t>Sanctify</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5" name="Text Box 23"/>
          <p:cNvSpPr txBox="1">
            <a:spLocks noChangeArrowheads="1"/>
          </p:cNvSpPr>
          <p:nvPr/>
        </p:nvSpPr>
        <p:spPr bwMode="auto">
          <a:xfrm>
            <a:off x="3810000" y="4600575"/>
            <a:ext cx="792163" cy="373706"/>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rPr>
              <a:t>Apostle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6" name="Text Box 24"/>
          <p:cNvSpPr txBox="1">
            <a:spLocks noChangeArrowheads="1"/>
          </p:cNvSpPr>
          <p:nvPr/>
        </p:nvSpPr>
        <p:spPr bwMode="auto">
          <a:xfrm>
            <a:off x="3810000" y="5080001"/>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rPr>
              <a:t>Righteous</a:t>
            </a:r>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57"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Unity</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8"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Deity</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9" name="Text Box 27"/>
          <p:cNvSpPr txBox="1">
            <a:spLocks noChangeArrowheads="1"/>
          </p:cNvSpPr>
          <p:nvPr/>
        </p:nvSpPr>
        <p:spPr bwMode="auto">
          <a:xfrm>
            <a:off x="5486401" y="5057776"/>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rPr>
              <a:t>Forgive</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60"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Attitude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82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rPr>
              <a:t>Antioch</a:t>
            </a:r>
          </a:p>
        </p:txBody>
      </p:sp>
      <p:sp>
        <p:nvSpPr>
          <p:cNvPr id="6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782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4782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4782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Tree>
    <p:extLst>
      <p:ext uri="{BB962C8B-B14F-4D97-AF65-F5344CB8AC3E}">
        <p14:creationId xmlns:p14="http://schemas.microsoft.com/office/powerpoint/2010/main" val="1802684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p:txBody>
          <a:bodyPr/>
          <a:lstStyle/>
          <a:p>
            <a:pPr eaLnBrk="1" hangingPunct="1"/>
            <a:r>
              <a:rPr lang="en-US">
                <a:latin typeface="Times New Roman" charset="0"/>
              </a:rPr>
              <a:t>Holy, Holy, Holy 4/4</a:t>
            </a:r>
          </a:p>
        </p:txBody>
      </p:sp>
      <p:pic>
        <p:nvPicPr>
          <p:cNvPr id="51202" name="Picture 3" descr="Mountain Scene 0169"/>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Text Box 4"/>
          <p:cNvSpPr txBox="1">
            <a:spLocks noChangeArrowheads="1"/>
          </p:cNvSpPr>
          <p:nvPr/>
        </p:nvSpPr>
        <p:spPr bwMode="auto">
          <a:xfrm>
            <a:off x="4403725" y="164147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41" name="Text Box 5"/>
          <p:cNvSpPr txBox="1">
            <a:spLocks noChangeArrowheads="1"/>
          </p:cNvSpPr>
          <p:nvPr/>
        </p:nvSpPr>
        <p:spPr bwMode="auto">
          <a:xfrm>
            <a:off x="406400" y="3124200"/>
            <a:ext cx="8337550" cy="338772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Holy, holy, holy! Lord God Almighty!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All Thy works shall praise Thy name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in earth and sky and sea;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Holy, holy, holy! merciful and mighty!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God in three Persons,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blessed Trinity!</a:t>
            </a:r>
          </a:p>
        </p:txBody>
      </p:sp>
    </p:spTree>
    <p:extLst>
      <p:ext uri="{BB962C8B-B14F-4D97-AF65-F5344CB8AC3E}">
        <p14:creationId xmlns:p14="http://schemas.microsoft.com/office/powerpoint/2010/main" val="1546620728"/>
      </p:ext>
    </p:extLst>
  </p:cSld>
  <p:clrMapOvr>
    <a:masterClrMapping/>
  </p:clrMapOvr>
  <p:transition>
    <p:zoom dir="in"/>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67"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68" name="Text Box 4"/>
          <p:cNvSpPr txBox="1">
            <a:spLocks noChangeArrowheads="1"/>
          </p:cNvSpPr>
          <p:nvPr/>
        </p:nvSpPr>
        <p:spPr bwMode="auto">
          <a:xfrm>
            <a:off x="0" y="6477000"/>
            <a:ext cx="4800600" cy="338554"/>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Marva</a:t>
            </a:r>
            <a:r>
              <a:rPr kumimoji="0" lang="en-US" sz="1600" b="1" i="0" u="none" strike="noStrike" kern="1200" cap="none" spc="0" normalizeH="0" baseline="0" noProof="0" dirty="0">
                <a:ln>
                  <a:noFill/>
                </a:ln>
                <a:solidFill>
                  <a:srgbClr val="FFFFFF"/>
                </a:solidFill>
                <a:effectLst/>
                <a:uLnTx/>
                <a:uFillTx/>
                <a:latin typeface="Arial"/>
                <a:ea typeface="+mn-ea"/>
                <a:cs typeface="+mn-cs"/>
              </a:rPr>
              <a:t> Dawn, </a:t>
            </a:r>
            <a:r>
              <a:rPr kumimoji="0" lang="en-US" sz="1600" b="1" i="1" u="none" strike="noStrike" kern="1200" cap="none" spc="0" normalizeH="0" baseline="0" noProof="0" dirty="0">
                <a:ln>
                  <a:noFill/>
                </a:ln>
                <a:solidFill>
                  <a:srgbClr val="FFFFFF"/>
                </a:solidFill>
                <a:effectLst/>
                <a:uLnTx/>
                <a:uFillTx/>
                <a:latin typeface="Arial"/>
                <a:ea typeface="+mn-ea"/>
                <a:cs typeface="+mn-cs"/>
              </a:rPr>
              <a:t>The Unnecessary Pastor</a:t>
            </a:r>
            <a:r>
              <a:rPr kumimoji="0" lang="en-US" sz="1600" b="1" i="0" u="none" strike="noStrike" kern="1200" cap="none" spc="0" normalizeH="0" baseline="0" noProof="0" dirty="0">
                <a:ln>
                  <a:noFill/>
                </a:ln>
                <a:solidFill>
                  <a:srgbClr val="FFFFFF"/>
                </a:solidFill>
                <a:effectLst/>
                <a:uLnTx/>
                <a:uFillTx/>
                <a:latin typeface="Arial"/>
                <a:ea typeface="+mn-ea"/>
                <a:cs typeface="+mn-cs"/>
              </a:rPr>
              <a:t>, 237</a:t>
            </a:r>
          </a:p>
        </p:txBody>
      </p:sp>
      <p:sp>
        <p:nvSpPr>
          <p:cNvPr id="11269"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Ephesians 4:4</a:t>
            </a:r>
            <a:endParaRPr kumimoji="0" lang="en-US" sz="3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270" name="Text Box 6"/>
          <p:cNvSpPr txBox="1">
            <a:spLocks noChangeArrowheads="1"/>
          </p:cNvSpPr>
          <p:nvPr/>
        </p:nvSpPr>
        <p:spPr bwMode="auto">
          <a:xfrm>
            <a:off x="3386138" y="228600"/>
            <a:ext cx="2514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969696"/>
                </a:solidFill>
                <a:effectLst/>
                <a:uLnTx/>
                <a:uFillTx/>
                <a:latin typeface="Arial"/>
                <a:ea typeface="+mn-ea"/>
                <a:cs typeface="+mn-cs"/>
              </a:rPr>
              <a:t>one Father</a:t>
            </a:r>
          </a:p>
        </p:txBody>
      </p:sp>
      <p:sp>
        <p:nvSpPr>
          <p:cNvPr id="11271" name="Text Box 7"/>
          <p:cNvSpPr txBox="1">
            <a:spLocks noChangeArrowheads="1"/>
          </p:cNvSpPr>
          <p:nvPr/>
        </p:nvSpPr>
        <p:spPr bwMode="auto">
          <a:xfrm>
            <a:off x="6019800" y="304800"/>
            <a:ext cx="2362200" cy="173990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969696"/>
                </a:solidFill>
                <a:effectLst/>
                <a:uLnTx/>
                <a:uFillTx/>
                <a:latin typeface="Arial"/>
                <a:ea typeface="+mn-ea"/>
                <a:cs typeface="+mn-cs"/>
              </a:rPr>
              <a:t>above all through all in all</a:t>
            </a:r>
          </a:p>
        </p:txBody>
      </p:sp>
      <p:sp>
        <p:nvSpPr>
          <p:cNvPr id="11272" name="Text Box 8"/>
          <p:cNvSpPr txBox="1">
            <a:spLocks noChangeArrowheads="1"/>
          </p:cNvSpPr>
          <p:nvPr/>
        </p:nvSpPr>
        <p:spPr bwMode="auto">
          <a:xfrm>
            <a:off x="48768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969696"/>
                </a:solidFill>
                <a:effectLst/>
                <a:uLnTx/>
                <a:uFillTx/>
                <a:latin typeface="Arial"/>
                <a:ea typeface="+mn-ea"/>
                <a:cs typeface="+mn-cs"/>
              </a:rPr>
              <a:t>one Lord</a:t>
            </a:r>
          </a:p>
        </p:txBody>
      </p:sp>
      <p:sp>
        <p:nvSpPr>
          <p:cNvPr id="11273" name="Text Box 9"/>
          <p:cNvSpPr txBox="1">
            <a:spLocks noChangeArrowheads="1"/>
          </p:cNvSpPr>
          <p:nvPr/>
        </p:nvSpPr>
        <p:spPr bwMode="auto">
          <a:xfrm>
            <a:off x="457200" y="3276600"/>
            <a:ext cx="1524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body</a:t>
            </a:r>
          </a:p>
        </p:txBody>
      </p:sp>
      <p:sp>
        <p:nvSpPr>
          <p:cNvPr id="11274" name="Text Box 10"/>
          <p:cNvSpPr txBox="1">
            <a:spLocks noChangeArrowheads="1"/>
          </p:cNvSpPr>
          <p:nvPr/>
        </p:nvSpPr>
        <p:spPr bwMode="auto">
          <a:xfrm>
            <a:off x="31242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   one Spirit    </a:t>
            </a:r>
          </a:p>
        </p:txBody>
      </p:sp>
      <p:sp>
        <p:nvSpPr>
          <p:cNvPr id="11275" name="Text Box 11"/>
          <p:cNvSpPr txBox="1">
            <a:spLocks noChangeArrowheads="1"/>
          </p:cNvSpPr>
          <p:nvPr/>
        </p:nvSpPr>
        <p:spPr bwMode="auto">
          <a:xfrm>
            <a:off x="6629400" y="3276600"/>
            <a:ext cx="21336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969696"/>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969696"/>
                </a:solidFill>
                <a:effectLst/>
                <a:uLnTx/>
                <a:uFillTx/>
                <a:latin typeface="Arial"/>
                <a:ea typeface="+mn-ea"/>
                <a:cs typeface="+mn-cs"/>
              </a:rPr>
              <a:t>faith</a:t>
            </a:r>
          </a:p>
        </p:txBody>
      </p:sp>
      <p:sp>
        <p:nvSpPr>
          <p:cNvPr id="11276" name="Text Box 12"/>
          <p:cNvSpPr txBox="1">
            <a:spLocks noChangeArrowheads="1"/>
          </p:cNvSpPr>
          <p:nvPr/>
        </p:nvSpPr>
        <p:spPr bwMode="auto">
          <a:xfrm>
            <a:off x="1295400" y="530225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hope</a:t>
            </a:r>
          </a:p>
        </p:txBody>
      </p:sp>
      <p:sp>
        <p:nvSpPr>
          <p:cNvPr id="11277" name="Text Box 13"/>
          <p:cNvSpPr txBox="1">
            <a:spLocks noChangeArrowheads="1"/>
          </p:cNvSpPr>
          <p:nvPr/>
        </p:nvSpPr>
        <p:spPr bwMode="auto">
          <a:xfrm>
            <a:off x="5334000" y="5302250"/>
            <a:ext cx="2895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969696"/>
                </a:solidFill>
                <a:effectLst/>
                <a:uLnTx/>
                <a:uFillTx/>
                <a:latin typeface="Arial"/>
                <a:ea typeface="+mn-ea"/>
                <a:cs typeface="+mn-cs"/>
              </a:rPr>
              <a:t>one </a:t>
            </a:r>
            <a:br>
              <a:rPr kumimoji="0" lang="en-US" sz="3600" b="1" i="0" u="none" strike="noStrike" kern="1200" cap="none" spc="0" normalizeH="0" baseline="0" noProof="0" dirty="0">
                <a:ln>
                  <a:noFill/>
                </a:ln>
                <a:solidFill>
                  <a:srgbClr val="969696"/>
                </a:solidFill>
                <a:effectLst/>
                <a:uLnTx/>
                <a:uFillTx/>
                <a:latin typeface="Arial"/>
                <a:ea typeface="+mn-ea"/>
                <a:cs typeface="+mn-cs"/>
              </a:rPr>
            </a:br>
            <a:r>
              <a:rPr kumimoji="0" lang="en-US" sz="3600" b="1" i="0" u="none" strike="noStrike" kern="1200" cap="none" spc="0" normalizeH="0" baseline="0" noProof="0" dirty="0">
                <a:ln>
                  <a:noFill/>
                </a:ln>
                <a:solidFill>
                  <a:srgbClr val="969696"/>
                </a:solidFill>
                <a:effectLst/>
                <a:uLnTx/>
                <a:uFillTx/>
                <a:latin typeface="Arial"/>
                <a:ea typeface="+mn-ea"/>
                <a:cs typeface="+mn-cs"/>
              </a:rPr>
              <a:t>baptism</a:t>
            </a:r>
          </a:p>
        </p:txBody>
      </p:sp>
      <p:sp>
        <p:nvSpPr>
          <p:cNvPr id="11278" name="AutoShape 14"/>
          <p:cNvSpPr>
            <a:spLocks noChangeArrowheads="1"/>
          </p:cNvSpPr>
          <p:nvPr/>
        </p:nvSpPr>
        <p:spPr bwMode="auto">
          <a:xfrm>
            <a:off x="3549650" y="1489075"/>
            <a:ext cx="2182813" cy="1900238"/>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79" name="AutoShape 15"/>
          <p:cNvSpPr>
            <a:spLocks noChangeArrowheads="1"/>
          </p:cNvSpPr>
          <p:nvPr/>
        </p:nvSpPr>
        <p:spPr bwMode="auto">
          <a:xfrm flipV="1">
            <a:off x="1298575" y="3402013"/>
            <a:ext cx="2182813" cy="1900237"/>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0" name="Oval 16"/>
          <p:cNvSpPr>
            <a:spLocks noChangeArrowheads="1"/>
          </p:cNvSpPr>
          <p:nvPr/>
        </p:nvSpPr>
        <p:spPr bwMode="auto">
          <a:xfrm flipV="1">
            <a:off x="4540250" y="13858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1" name="Oval 17"/>
          <p:cNvSpPr>
            <a:spLocks noChangeArrowheads="1"/>
          </p:cNvSpPr>
          <p:nvPr/>
        </p:nvSpPr>
        <p:spPr bwMode="auto">
          <a:xfrm>
            <a:off x="1190625" y="32861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2" name="Oval 18"/>
          <p:cNvSpPr>
            <a:spLocks noChangeArrowheads="1"/>
          </p:cNvSpPr>
          <p:nvPr/>
        </p:nvSpPr>
        <p:spPr bwMode="auto">
          <a:xfrm>
            <a:off x="2287588" y="5203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3" name="Oval 19"/>
          <p:cNvSpPr>
            <a:spLocks noChangeArrowheads="1"/>
          </p:cNvSpPr>
          <p:nvPr/>
        </p:nvSpPr>
        <p:spPr bwMode="auto">
          <a:xfrm>
            <a:off x="3405188" y="33162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4" name="AutoShape 20"/>
          <p:cNvSpPr>
            <a:spLocks noChangeArrowheads="1"/>
          </p:cNvSpPr>
          <p:nvPr/>
        </p:nvSpPr>
        <p:spPr bwMode="auto">
          <a:xfrm flipV="1">
            <a:off x="5716588" y="3402013"/>
            <a:ext cx="2182812"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5" name="Oval 21"/>
          <p:cNvSpPr>
            <a:spLocks noChangeArrowheads="1"/>
          </p:cNvSpPr>
          <p:nvPr/>
        </p:nvSpPr>
        <p:spPr bwMode="auto">
          <a:xfrm>
            <a:off x="5622925" y="3298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6" name="Oval 22"/>
          <p:cNvSpPr>
            <a:spLocks noChangeArrowheads="1"/>
          </p:cNvSpPr>
          <p:nvPr/>
        </p:nvSpPr>
        <p:spPr bwMode="auto">
          <a:xfrm>
            <a:off x="6719888" y="5203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287" name="Oval 23"/>
          <p:cNvSpPr>
            <a:spLocks noChangeArrowheads="1"/>
          </p:cNvSpPr>
          <p:nvPr/>
        </p:nvSpPr>
        <p:spPr bwMode="auto">
          <a:xfrm>
            <a:off x="7794625" y="33162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91"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292" name="Text Box 4"/>
          <p:cNvSpPr txBox="1">
            <a:spLocks noChangeArrowheads="1"/>
          </p:cNvSpPr>
          <p:nvPr/>
        </p:nvSpPr>
        <p:spPr bwMode="auto">
          <a:xfrm>
            <a:off x="0" y="6477000"/>
            <a:ext cx="41148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Marva Dawn, </a:t>
            </a:r>
            <a:r>
              <a:rPr kumimoji="0" lang="en-US" sz="1600" b="1" i="1" u="none" strike="noStrike" kern="1200" cap="none" spc="0" normalizeH="0" baseline="0" noProof="0">
                <a:ln>
                  <a:noFill/>
                </a:ln>
                <a:solidFill>
                  <a:srgbClr val="FFFFFF"/>
                </a:solidFill>
                <a:effectLst/>
                <a:uLnTx/>
                <a:uFillTx/>
                <a:latin typeface="Arial"/>
                <a:ea typeface="+mn-ea"/>
                <a:cs typeface="+mn-cs"/>
              </a:rPr>
              <a:t>The Unnecessary Pastor</a:t>
            </a:r>
            <a:r>
              <a:rPr kumimoji="0" lang="en-US" sz="1600" b="1" i="0" u="none" strike="noStrike" kern="1200" cap="none" spc="0" normalizeH="0" baseline="0" noProof="0">
                <a:ln>
                  <a:noFill/>
                </a:ln>
                <a:solidFill>
                  <a:srgbClr val="FFFFFF"/>
                </a:solidFill>
                <a:effectLst/>
                <a:uLnTx/>
                <a:uFillTx/>
                <a:latin typeface="Arial"/>
                <a:ea typeface="+mn-ea"/>
                <a:cs typeface="+mn-cs"/>
              </a:rPr>
              <a:t>, 237</a:t>
            </a:r>
          </a:p>
        </p:txBody>
      </p:sp>
      <p:sp>
        <p:nvSpPr>
          <p:cNvPr id="12293"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Ephesians 4:5</a:t>
            </a: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12294" name="Text Box 6"/>
          <p:cNvSpPr txBox="1">
            <a:spLocks noChangeArrowheads="1"/>
          </p:cNvSpPr>
          <p:nvPr/>
        </p:nvSpPr>
        <p:spPr bwMode="auto">
          <a:xfrm>
            <a:off x="3386138" y="228600"/>
            <a:ext cx="2514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808080"/>
                </a:solidFill>
                <a:effectLst/>
                <a:uLnTx/>
                <a:uFillTx/>
                <a:latin typeface="Arial"/>
                <a:ea typeface="+mn-ea"/>
                <a:cs typeface="+mn-cs"/>
              </a:rPr>
              <a:t>one Father</a:t>
            </a:r>
          </a:p>
        </p:txBody>
      </p:sp>
      <p:sp>
        <p:nvSpPr>
          <p:cNvPr id="12295" name="Text Box 7"/>
          <p:cNvSpPr txBox="1">
            <a:spLocks noChangeArrowheads="1"/>
          </p:cNvSpPr>
          <p:nvPr/>
        </p:nvSpPr>
        <p:spPr bwMode="auto">
          <a:xfrm>
            <a:off x="6019800" y="304800"/>
            <a:ext cx="2362200" cy="173990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above all through all in all</a:t>
            </a:r>
          </a:p>
        </p:txBody>
      </p:sp>
      <p:sp>
        <p:nvSpPr>
          <p:cNvPr id="12296" name="Text Box 8"/>
          <p:cNvSpPr txBox="1">
            <a:spLocks noChangeArrowheads="1"/>
          </p:cNvSpPr>
          <p:nvPr/>
        </p:nvSpPr>
        <p:spPr bwMode="auto">
          <a:xfrm>
            <a:off x="48768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Lord</a:t>
            </a:r>
          </a:p>
        </p:txBody>
      </p:sp>
      <p:sp>
        <p:nvSpPr>
          <p:cNvPr id="12297" name="Text Box 9"/>
          <p:cNvSpPr txBox="1">
            <a:spLocks noChangeArrowheads="1"/>
          </p:cNvSpPr>
          <p:nvPr/>
        </p:nvSpPr>
        <p:spPr bwMode="auto">
          <a:xfrm>
            <a:off x="457200" y="3276600"/>
            <a:ext cx="1524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one  body</a:t>
            </a:r>
          </a:p>
        </p:txBody>
      </p:sp>
      <p:sp>
        <p:nvSpPr>
          <p:cNvPr id="12298" name="Text Box 10"/>
          <p:cNvSpPr txBox="1">
            <a:spLocks noChangeArrowheads="1"/>
          </p:cNvSpPr>
          <p:nvPr/>
        </p:nvSpPr>
        <p:spPr bwMode="auto">
          <a:xfrm>
            <a:off x="31242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   one Spirit    </a:t>
            </a:r>
          </a:p>
        </p:txBody>
      </p:sp>
      <p:sp>
        <p:nvSpPr>
          <p:cNvPr id="12299" name="Text Box 11"/>
          <p:cNvSpPr txBox="1">
            <a:spLocks noChangeArrowheads="1"/>
          </p:cNvSpPr>
          <p:nvPr/>
        </p:nvSpPr>
        <p:spPr bwMode="auto">
          <a:xfrm>
            <a:off x="6629400" y="3276600"/>
            <a:ext cx="21336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faith</a:t>
            </a:r>
          </a:p>
        </p:txBody>
      </p:sp>
      <p:sp>
        <p:nvSpPr>
          <p:cNvPr id="12300" name="Text Box 12"/>
          <p:cNvSpPr txBox="1">
            <a:spLocks noChangeArrowheads="1"/>
          </p:cNvSpPr>
          <p:nvPr/>
        </p:nvSpPr>
        <p:spPr bwMode="auto">
          <a:xfrm>
            <a:off x="1295400" y="530225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one hope</a:t>
            </a:r>
          </a:p>
        </p:txBody>
      </p:sp>
      <p:sp>
        <p:nvSpPr>
          <p:cNvPr id="12301" name="Text Box 13"/>
          <p:cNvSpPr txBox="1">
            <a:spLocks noChangeArrowheads="1"/>
          </p:cNvSpPr>
          <p:nvPr/>
        </p:nvSpPr>
        <p:spPr bwMode="auto">
          <a:xfrm>
            <a:off x="5334000" y="5302250"/>
            <a:ext cx="2895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br>
              <a:rPr kumimoji="0" lang="en-US" sz="3600" b="1" i="0" u="none" strike="noStrike" kern="1200" cap="none" spc="0" normalizeH="0" baseline="0" noProof="0" dirty="0">
                <a:ln>
                  <a:noFill/>
                </a:ln>
                <a:solidFill>
                  <a:srgbClr val="FFFFFF"/>
                </a:solidFill>
                <a:effectLst/>
                <a:uLnTx/>
                <a:uFillTx/>
                <a:latin typeface="Arial"/>
                <a:ea typeface="+mn-ea"/>
                <a:cs typeface="+mn-cs"/>
              </a:rPr>
            </a:br>
            <a:r>
              <a:rPr kumimoji="0" lang="en-US" sz="3600" b="1" i="0" u="none" strike="noStrike" kern="1200" cap="none" spc="0" normalizeH="0" baseline="0" noProof="0" dirty="0">
                <a:ln>
                  <a:noFill/>
                </a:ln>
                <a:solidFill>
                  <a:srgbClr val="FFFFFF"/>
                </a:solidFill>
                <a:effectLst/>
                <a:uLnTx/>
                <a:uFillTx/>
                <a:latin typeface="Arial"/>
                <a:ea typeface="+mn-ea"/>
                <a:cs typeface="+mn-cs"/>
              </a:rPr>
              <a:t>baptism</a:t>
            </a:r>
          </a:p>
        </p:txBody>
      </p:sp>
      <p:sp>
        <p:nvSpPr>
          <p:cNvPr id="12302" name="AutoShape 14"/>
          <p:cNvSpPr>
            <a:spLocks noChangeArrowheads="1"/>
          </p:cNvSpPr>
          <p:nvPr/>
        </p:nvSpPr>
        <p:spPr bwMode="auto">
          <a:xfrm>
            <a:off x="3549650" y="1489075"/>
            <a:ext cx="2182813" cy="1900238"/>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03" name="AutoShape 15"/>
          <p:cNvSpPr>
            <a:spLocks noChangeArrowheads="1"/>
          </p:cNvSpPr>
          <p:nvPr/>
        </p:nvSpPr>
        <p:spPr bwMode="auto">
          <a:xfrm flipV="1">
            <a:off x="1298575" y="3402013"/>
            <a:ext cx="2182813"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2304" name="Group 16"/>
          <p:cNvGrpSpPr>
            <a:grpSpLocks/>
          </p:cNvGrpSpPr>
          <p:nvPr/>
        </p:nvGrpSpPr>
        <p:grpSpPr bwMode="auto">
          <a:xfrm>
            <a:off x="1190625" y="1385888"/>
            <a:ext cx="6810375" cy="4024312"/>
            <a:chOff x="2538" y="1632"/>
            <a:chExt cx="2904" cy="1716"/>
          </a:xfrm>
        </p:grpSpPr>
        <p:sp>
          <p:nvSpPr>
            <p:cNvPr id="12305" name="Oval 17"/>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06" name="Oval 18"/>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07" name="Oval 19"/>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08" name="Oval 20"/>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09" name="AutoShape 21"/>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10" name="Oval 22"/>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11" name="Oval 23"/>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312" name="Oval 24"/>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15"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16" name="Text Box 4"/>
          <p:cNvSpPr txBox="1">
            <a:spLocks noChangeArrowheads="1"/>
          </p:cNvSpPr>
          <p:nvPr/>
        </p:nvSpPr>
        <p:spPr bwMode="auto">
          <a:xfrm>
            <a:off x="0" y="6477000"/>
            <a:ext cx="41148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Marva Dawn, </a:t>
            </a:r>
            <a:r>
              <a:rPr kumimoji="0" lang="en-US" sz="1600" b="1" i="1" u="none" strike="noStrike" kern="1200" cap="none" spc="0" normalizeH="0" baseline="0" noProof="0">
                <a:ln>
                  <a:noFill/>
                </a:ln>
                <a:solidFill>
                  <a:srgbClr val="FFFFFF"/>
                </a:solidFill>
                <a:effectLst/>
                <a:uLnTx/>
                <a:uFillTx/>
                <a:latin typeface="Arial"/>
                <a:ea typeface="+mn-ea"/>
                <a:cs typeface="+mn-cs"/>
              </a:rPr>
              <a:t>The Unnecessary Pastor</a:t>
            </a:r>
            <a:r>
              <a:rPr kumimoji="0" lang="en-US" sz="1600" b="1" i="0" u="none" strike="noStrike" kern="1200" cap="none" spc="0" normalizeH="0" baseline="0" noProof="0">
                <a:ln>
                  <a:noFill/>
                </a:ln>
                <a:solidFill>
                  <a:srgbClr val="FFFFFF"/>
                </a:solidFill>
                <a:effectLst/>
                <a:uLnTx/>
                <a:uFillTx/>
                <a:latin typeface="Arial"/>
                <a:ea typeface="+mn-ea"/>
                <a:cs typeface="+mn-cs"/>
              </a:rPr>
              <a:t>, 237</a:t>
            </a:r>
          </a:p>
        </p:txBody>
      </p:sp>
      <p:sp>
        <p:nvSpPr>
          <p:cNvPr id="13317"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Ephesians 4:6</a:t>
            </a: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13318" name="Text Box 6"/>
          <p:cNvSpPr txBox="1">
            <a:spLocks noChangeArrowheads="1"/>
          </p:cNvSpPr>
          <p:nvPr/>
        </p:nvSpPr>
        <p:spPr bwMode="auto">
          <a:xfrm>
            <a:off x="3386138" y="228600"/>
            <a:ext cx="2514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Father</a:t>
            </a:r>
          </a:p>
        </p:txBody>
      </p:sp>
      <p:sp>
        <p:nvSpPr>
          <p:cNvPr id="13319" name="Text Box 7"/>
          <p:cNvSpPr txBox="1">
            <a:spLocks noChangeArrowheads="1"/>
          </p:cNvSpPr>
          <p:nvPr/>
        </p:nvSpPr>
        <p:spPr bwMode="auto">
          <a:xfrm>
            <a:off x="6019800" y="304800"/>
            <a:ext cx="2362200" cy="173990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above all through all in all</a:t>
            </a:r>
          </a:p>
        </p:txBody>
      </p:sp>
      <p:sp>
        <p:nvSpPr>
          <p:cNvPr id="13320" name="Text Box 8"/>
          <p:cNvSpPr txBox="1">
            <a:spLocks noChangeArrowheads="1"/>
          </p:cNvSpPr>
          <p:nvPr/>
        </p:nvSpPr>
        <p:spPr bwMode="auto">
          <a:xfrm>
            <a:off x="48768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808080"/>
                </a:solidFill>
                <a:effectLst/>
                <a:uLnTx/>
                <a:uFillTx/>
                <a:latin typeface="Arial"/>
                <a:ea typeface="+mn-ea"/>
                <a:cs typeface="+mn-cs"/>
              </a:rPr>
              <a:t>one Lord</a:t>
            </a:r>
          </a:p>
        </p:txBody>
      </p:sp>
      <p:sp>
        <p:nvSpPr>
          <p:cNvPr id="13321" name="Text Box 9"/>
          <p:cNvSpPr txBox="1">
            <a:spLocks noChangeArrowheads="1"/>
          </p:cNvSpPr>
          <p:nvPr/>
        </p:nvSpPr>
        <p:spPr bwMode="auto">
          <a:xfrm>
            <a:off x="457200" y="3276600"/>
            <a:ext cx="1524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one  body</a:t>
            </a:r>
          </a:p>
        </p:txBody>
      </p:sp>
      <p:sp>
        <p:nvSpPr>
          <p:cNvPr id="13322" name="Text Box 10"/>
          <p:cNvSpPr txBox="1">
            <a:spLocks noChangeArrowheads="1"/>
          </p:cNvSpPr>
          <p:nvPr/>
        </p:nvSpPr>
        <p:spPr bwMode="auto">
          <a:xfrm>
            <a:off x="31242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   one Spirit    </a:t>
            </a:r>
          </a:p>
        </p:txBody>
      </p:sp>
      <p:sp>
        <p:nvSpPr>
          <p:cNvPr id="13323" name="Text Box 11"/>
          <p:cNvSpPr txBox="1">
            <a:spLocks noChangeArrowheads="1"/>
          </p:cNvSpPr>
          <p:nvPr/>
        </p:nvSpPr>
        <p:spPr bwMode="auto">
          <a:xfrm>
            <a:off x="6629400" y="3276600"/>
            <a:ext cx="21336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808080"/>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808080"/>
                </a:solidFill>
                <a:effectLst/>
                <a:uLnTx/>
                <a:uFillTx/>
                <a:latin typeface="Arial"/>
                <a:ea typeface="+mn-ea"/>
                <a:cs typeface="+mn-cs"/>
              </a:rPr>
              <a:t>faith</a:t>
            </a:r>
          </a:p>
        </p:txBody>
      </p:sp>
      <p:sp>
        <p:nvSpPr>
          <p:cNvPr id="13324" name="Text Box 12"/>
          <p:cNvSpPr txBox="1">
            <a:spLocks noChangeArrowheads="1"/>
          </p:cNvSpPr>
          <p:nvPr/>
        </p:nvSpPr>
        <p:spPr bwMode="auto">
          <a:xfrm>
            <a:off x="1295400" y="530225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808080"/>
                </a:solidFill>
                <a:effectLst/>
                <a:uLnTx/>
                <a:uFillTx/>
                <a:latin typeface="Arial"/>
                <a:ea typeface="+mn-ea"/>
                <a:cs typeface="+mn-cs"/>
              </a:rPr>
              <a:t>one hope</a:t>
            </a:r>
          </a:p>
        </p:txBody>
      </p:sp>
      <p:sp>
        <p:nvSpPr>
          <p:cNvPr id="13325" name="Text Box 13"/>
          <p:cNvSpPr txBox="1">
            <a:spLocks noChangeArrowheads="1"/>
          </p:cNvSpPr>
          <p:nvPr/>
        </p:nvSpPr>
        <p:spPr bwMode="auto">
          <a:xfrm>
            <a:off x="5334000" y="5302250"/>
            <a:ext cx="2895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808080"/>
                </a:solidFill>
                <a:effectLst/>
                <a:uLnTx/>
                <a:uFillTx/>
                <a:latin typeface="Arial"/>
                <a:ea typeface="+mn-ea"/>
                <a:cs typeface="+mn-cs"/>
              </a:rPr>
              <a:t>one </a:t>
            </a:r>
            <a:br>
              <a:rPr kumimoji="0" lang="en-US" sz="3600" b="1" i="0" u="none" strike="noStrike" kern="1200" cap="none" spc="0" normalizeH="0" baseline="0" noProof="0" dirty="0">
                <a:ln>
                  <a:noFill/>
                </a:ln>
                <a:solidFill>
                  <a:srgbClr val="808080"/>
                </a:solidFill>
                <a:effectLst/>
                <a:uLnTx/>
                <a:uFillTx/>
                <a:latin typeface="Arial"/>
                <a:ea typeface="+mn-ea"/>
                <a:cs typeface="+mn-cs"/>
              </a:rPr>
            </a:br>
            <a:r>
              <a:rPr kumimoji="0" lang="en-US" sz="3600" b="1" i="0" u="none" strike="noStrike" kern="1200" cap="none" spc="0" normalizeH="0" baseline="0" noProof="0" dirty="0">
                <a:ln>
                  <a:noFill/>
                </a:ln>
                <a:solidFill>
                  <a:srgbClr val="808080"/>
                </a:solidFill>
                <a:effectLst/>
                <a:uLnTx/>
                <a:uFillTx/>
                <a:latin typeface="Arial"/>
                <a:ea typeface="+mn-ea"/>
                <a:cs typeface="+mn-cs"/>
              </a:rPr>
              <a:t>baptism</a:t>
            </a:r>
          </a:p>
        </p:txBody>
      </p:sp>
      <p:sp>
        <p:nvSpPr>
          <p:cNvPr id="13326" name="AutoShape 14"/>
          <p:cNvSpPr>
            <a:spLocks noChangeArrowheads="1"/>
          </p:cNvSpPr>
          <p:nvPr/>
        </p:nvSpPr>
        <p:spPr bwMode="auto">
          <a:xfrm>
            <a:off x="3549650" y="1489075"/>
            <a:ext cx="2182813" cy="1900238"/>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27" name="AutoShape 15"/>
          <p:cNvSpPr>
            <a:spLocks noChangeArrowheads="1"/>
          </p:cNvSpPr>
          <p:nvPr/>
        </p:nvSpPr>
        <p:spPr bwMode="auto">
          <a:xfrm flipV="1">
            <a:off x="1298575" y="3402013"/>
            <a:ext cx="2182813"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28" name="Oval 16"/>
          <p:cNvSpPr>
            <a:spLocks noChangeArrowheads="1"/>
          </p:cNvSpPr>
          <p:nvPr/>
        </p:nvSpPr>
        <p:spPr bwMode="auto">
          <a:xfrm flipV="1">
            <a:off x="4540250" y="13858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29" name="Oval 17"/>
          <p:cNvSpPr>
            <a:spLocks noChangeArrowheads="1"/>
          </p:cNvSpPr>
          <p:nvPr/>
        </p:nvSpPr>
        <p:spPr bwMode="auto">
          <a:xfrm>
            <a:off x="1190625" y="32861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0" name="Oval 18"/>
          <p:cNvSpPr>
            <a:spLocks noChangeArrowheads="1"/>
          </p:cNvSpPr>
          <p:nvPr/>
        </p:nvSpPr>
        <p:spPr bwMode="auto">
          <a:xfrm>
            <a:off x="2287588" y="5203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1" name="Oval 19"/>
          <p:cNvSpPr>
            <a:spLocks noChangeArrowheads="1"/>
          </p:cNvSpPr>
          <p:nvPr/>
        </p:nvSpPr>
        <p:spPr bwMode="auto">
          <a:xfrm>
            <a:off x="3405188" y="33162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2" name="AutoShape 20"/>
          <p:cNvSpPr>
            <a:spLocks noChangeArrowheads="1"/>
          </p:cNvSpPr>
          <p:nvPr/>
        </p:nvSpPr>
        <p:spPr bwMode="auto">
          <a:xfrm flipV="1">
            <a:off x="5716588" y="3402013"/>
            <a:ext cx="2182812" cy="1900237"/>
          </a:xfrm>
          <a:prstGeom prst="triangle">
            <a:avLst>
              <a:gd name="adj" fmla="val 50000"/>
            </a:avLst>
          </a:prstGeom>
          <a:noFill/>
          <a:ln w="76200">
            <a:solidFill>
              <a:schemeClr val="bg2"/>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3" name="Oval 21"/>
          <p:cNvSpPr>
            <a:spLocks noChangeArrowheads="1"/>
          </p:cNvSpPr>
          <p:nvPr/>
        </p:nvSpPr>
        <p:spPr bwMode="auto">
          <a:xfrm>
            <a:off x="5622925" y="3298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4" name="Oval 22"/>
          <p:cNvSpPr>
            <a:spLocks noChangeArrowheads="1"/>
          </p:cNvSpPr>
          <p:nvPr/>
        </p:nvSpPr>
        <p:spPr bwMode="auto">
          <a:xfrm>
            <a:off x="6719888" y="5203825"/>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335" name="Oval 23"/>
          <p:cNvSpPr>
            <a:spLocks noChangeArrowheads="1"/>
          </p:cNvSpPr>
          <p:nvPr/>
        </p:nvSpPr>
        <p:spPr bwMode="auto">
          <a:xfrm>
            <a:off x="7794625" y="3316288"/>
            <a:ext cx="206375" cy="206375"/>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9"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0" name="Text Box 4"/>
          <p:cNvSpPr txBox="1">
            <a:spLocks noChangeArrowheads="1"/>
          </p:cNvSpPr>
          <p:nvPr/>
        </p:nvSpPr>
        <p:spPr bwMode="auto">
          <a:xfrm>
            <a:off x="0" y="6477000"/>
            <a:ext cx="41148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Marva Dawn, </a:t>
            </a:r>
            <a:r>
              <a:rPr kumimoji="0" lang="en-US" sz="1600" b="1" i="1" u="none" strike="noStrike" kern="1200" cap="none" spc="0" normalizeH="0" baseline="0" noProof="0">
                <a:ln>
                  <a:noFill/>
                </a:ln>
                <a:solidFill>
                  <a:srgbClr val="FFFFFF"/>
                </a:solidFill>
                <a:effectLst/>
                <a:uLnTx/>
                <a:uFillTx/>
                <a:latin typeface="Arial"/>
                <a:ea typeface="+mn-ea"/>
                <a:cs typeface="+mn-cs"/>
              </a:rPr>
              <a:t>The Unnecessary Pastor</a:t>
            </a:r>
            <a:r>
              <a:rPr kumimoji="0" lang="en-US" sz="1600" b="1" i="0" u="none" strike="noStrike" kern="1200" cap="none" spc="0" normalizeH="0" baseline="0" noProof="0">
                <a:ln>
                  <a:noFill/>
                </a:ln>
                <a:solidFill>
                  <a:srgbClr val="FFFFFF"/>
                </a:solidFill>
                <a:effectLst/>
                <a:uLnTx/>
                <a:uFillTx/>
                <a:latin typeface="Arial"/>
                <a:ea typeface="+mn-ea"/>
                <a:cs typeface="+mn-cs"/>
              </a:rPr>
              <a:t>, p. 237</a:t>
            </a:r>
          </a:p>
        </p:txBody>
      </p:sp>
      <p:sp>
        <p:nvSpPr>
          <p:cNvPr id="14341"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Ephesians 4:4-6</a:t>
            </a: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14342" name="Text Box 6"/>
          <p:cNvSpPr txBox="1">
            <a:spLocks noChangeArrowheads="1"/>
          </p:cNvSpPr>
          <p:nvPr/>
        </p:nvSpPr>
        <p:spPr bwMode="auto">
          <a:xfrm>
            <a:off x="3386138" y="228600"/>
            <a:ext cx="2514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r>
              <a:rPr kumimoji="0" lang="en-US" sz="3600" b="1" i="0" u="none" strike="noStrike" kern="1200" cap="none" spc="0" normalizeH="0" baseline="0" noProof="0" dirty="0">
                <a:ln>
                  <a:noFill/>
                </a:ln>
                <a:solidFill>
                  <a:srgbClr val="FFFF00"/>
                </a:solidFill>
                <a:effectLst/>
                <a:uLnTx/>
                <a:uFillTx/>
                <a:latin typeface="Arial"/>
                <a:ea typeface="+mn-ea"/>
                <a:cs typeface="+mn-cs"/>
              </a:rPr>
              <a:t>Father</a:t>
            </a:r>
          </a:p>
        </p:txBody>
      </p:sp>
      <p:sp>
        <p:nvSpPr>
          <p:cNvPr id="14343" name="Text Box 7"/>
          <p:cNvSpPr txBox="1">
            <a:spLocks noChangeArrowheads="1"/>
          </p:cNvSpPr>
          <p:nvPr/>
        </p:nvSpPr>
        <p:spPr bwMode="auto">
          <a:xfrm>
            <a:off x="6019800" y="304800"/>
            <a:ext cx="2362200" cy="173990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above all through all in all</a:t>
            </a:r>
          </a:p>
        </p:txBody>
      </p:sp>
      <p:sp>
        <p:nvSpPr>
          <p:cNvPr id="14344" name="Text Box 8"/>
          <p:cNvSpPr txBox="1">
            <a:spLocks noChangeArrowheads="1"/>
          </p:cNvSpPr>
          <p:nvPr/>
        </p:nvSpPr>
        <p:spPr bwMode="auto">
          <a:xfrm>
            <a:off x="48768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r>
              <a:rPr kumimoji="0" lang="en-US" sz="3600" b="1" i="0" u="none" strike="noStrike" kern="1200" cap="none" spc="0" normalizeH="0" baseline="0" noProof="0" dirty="0">
                <a:ln>
                  <a:noFill/>
                </a:ln>
                <a:solidFill>
                  <a:srgbClr val="FFFF00"/>
                </a:solidFill>
                <a:effectLst/>
                <a:uLnTx/>
                <a:uFillTx/>
                <a:latin typeface="Arial"/>
                <a:ea typeface="+mn-ea"/>
                <a:cs typeface="+mn-cs"/>
              </a:rPr>
              <a:t>Lord</a:t>
            </a:r>
          </a:p>
        </p:txBody>
      </p:sp>
      <p:sp>
        <p:nvSpPr>
          <p:cNvPr id="14345" name="Text Box 9"/>
          <p:cNvSpPr txBox="1">
            <a:spLocks noChangeArrowheads="1"/>
          </p:cNvSpPr>
          <p:nvPr/>
        </p:nvSpPr>
        <p:spPr bwMode="auto">
          <a:xfrm>
            <a:off x="457200" y="3276600"/>
            <a:ext cx="1524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body</a:t>
            </a:r>
          </a:p>
        </p:txBody>
      </p:sp>
      <p:sp>
        <p:nvSpPr>
          <p:cNvPr id="14346" name="Text Box 10"/>
          <p:cNvSpPr txBox="1">
            <a:spLocks noChangeArrowheads="1"/>
          </p:cNvSpPr>
          <p:nvPr/>
        </p:nvSpPr>
        <p:spPr bwMode="auto">
          <a:xfrm>
            <a:off x="31242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   one </a:t>
            </a:r>
            <a:r>
              <a:rPr kumimoji="0" lang="en-US" sz="3600" b="1" i="0" u="none" strike="noStrike" kern="1200" cap="none" spc="0" normalizeH="0" baseline="0" noProof="0">
                <a:ln>
                  <a:noFill/>
                </a:ln>
                <a:solidFill>
                  <a:srgbClr val="FFFF00"/>
                </a:solidFill>
                <a:effectLst/>
                <a:uLnTx/>
                <a:uFillTx/>
                <a:latin typeface="Arial"/>
                <a:ea typeface="+mn-ea"/>
                <a:cs typeface="+mn-cs"/>
              </a:rPr>
              <a:t>Spirit  </a:t>
            </a:r>
            <a:r>
              <a:rPr kumimoji="0" lang="en-US" sz="3600" b="1" i="0" u="none" strike="noStrike" kern="1200" cap="none" spc="0" normalizeH="0" baseline="0" noProof="0">
                <a:ln>
                  <a:noFill/>
                </a:ln>
                <a:solidFill>
                  <a:srgbClr val="FFFFFF"/>
                </a:solidFill>
                <a:effectLst/>
                <a:uLnTx/>
                <a:uFillTx/>
                <a:latin typeface="Arial"/>
                <a:ea typeface="+mn-ea"/>
                <a:cs typeface="+mn-cs"/>
              </a:rPr>
              <a:t>  </a:t>
            </a:r>
          </a:p>
        </p:txBody>
      </p:sp>
      <p:sp>
        <p:nvSpPr>
          <p:cNvPr id="14347" name="Text Box 11"/>
          <p:cNvSpPr txBox="1">
            <a:spLocks noChangeArrowheads="1"/>
          </p:cNvSpPr>
          <p:nvPr/>
        </p:nvSpPr>
        <p:spPr bwMode="auto">
          <a:xfrm>
            <a:off x="6629400" y="3276600"/>
            <a:ext cx="21336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faith</a:t>
            </a:r>
          </a:p>
        </p:txBody>
      </p:sp>
      <p:sp>
        <p:nvSpPr>
          <p:cNvPr id="14348" name="Text Box 12"/>
          <p:cNvSpPr txBox="1">
            <a:spLocks noChangeArrowheads="1"/>
          </p:cNvSpPr>
          <p:nvPr/>
        </p:nvSpPr>
        <p:spPr bwMode="auto">
          <a:xfrm>
            <a:off x="1295400" y="530225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hope</a:t>
            </a:r>
          </a:p>
        </p:txBody>
      </p:sp>
      <p:sp>
        <p:nvSpPr>
          <p:cNvPr id="14349" name="Text Box 13"/>
          <p:cNvSpPr txBox="1">
            <a:spLocks noChangeArrowheads="1"/>
          </p:cNvSpPr>
          <p:nvPr/>
        </p:nvSpPr>
        <p:spPr bwMode="auto">
          <a:xfrm>
            <a:off x="5334000" y="5302250"/>
            <a:ext cx="2895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br>
              <a:rPr kumimoji="0" lang="en-US" sz="3600" b="1" i="0" u="none" strike="noStrike" kern="1200" cap="none" spc="0" normalizeH="0" baseline="0" noProof="0" dirty="0">
                <a:ln>
                  <a:noFill/>
                </a:ln>
                <a:solidFill>
                  <a:srgbClr val="FFFFFF"/>
                </a:solidFill>
                <a:effectLst/>
                <a:uLnTx/>
                <a:uFillTx/>
                <a:latin typeface="Arial"/>
                <a:ea typeface="+mn-ea"/>
                <a:cs typeface="+mn-cs"/>
              </a:rPr>
            </a:br>
            <a:r>
              <a:rPr kumimoji="0" lang="en-US" sz="3600" b="1" i="0" u="none" strike="noStrike" kern="1200" cap="none" spc="0" normalizeH="0" baseline="0" noProof="0" dirty="0">
                <a:ln>
                  <a:noFill/>
                </a:ln>
                <a:solidFill>
                  <a:srgbClr val="FFFFFF"/>
                </a:solidFill>
                <a:effectLst/>
                <a:uLnTx/>
                <a:uFillTx/>
                <a:latin typeface="Arial"/>
                <a:ea typeface="+mn-ea"/>
                <a:cs typeface="+mn-cs"/>
              </a:rPr>
              <a:t>baptism</a:t>
            </a:r>
          </a:p>
        </p:txBody>
      </p:sp>
      <p:grpSp>
        <p:nvGrpSpPr>
          <p:cNvPr id="14350" name="Group 14"/>
          <p:cNvGrpSpPr>
            <a:grpSpLocks/>
          </p:cNvGrpSpPr>
          <p:nvPr/>
        </p:nvGrpSpPr>
        <p:grpSpPr bwMode="auto">
          <a:xfrm>
            <a:off x="1190625" y="1385888"/>
            <a:ext cx="6810375" cy="4024312"/>
            <a:chOff x="2538" y="1632"/>
            <a:chExt cx="2904" cy="1716"/>
          </a:xfrm>
        </p:grpSpPr>
        <p:sp>
          <p:nvSpPr>
            <p:cNvPr id="14351"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2"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4353" name="Group 17"/>
            <p:cNvGrpSpPr>
              <a:grpSpLocks/>
            </p:cNvGrpSpPr>
            <p:nvPr/>
          </p:nvGrpSpPr>
          <p:grpSpPr bwMode="auto">
            <a:xfrm>
              <a:off x="2538" y="1632"/>
              <a:ext cx="2904" cy="1716"/>
              <a:chOff x="2538" y="1632"/>
              <a:chExt cx="2904" cy="1716"/>
            </a:xfrm>
          </p:grpSpPr>
          <p:sp>
            <p:nvSpPr>
              <p:cNvPr id="14354" name="Oval 18"/>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5" name="Oval 19"/>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6" name="Oval 20"/>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7" name="Oval 21"/>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8"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9" name="Oval 23"/>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60" name="Oval 24"/>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61" name="Oval 25"/>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2145922112"/>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39" name="Rectangle 3"/>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40" name="Text Box 4"/>
          <p:cNvSpPr txBox="1">
            <a:spLocks noChangeArrowheads="1"/>
          </p:cNvSpPr>
          <p:nvPr/>
        </p:nvSpPr>
        <p:spPr bwMode="auto">
          <a:xfrm>
            <a:off x="0" y="6477000"/>
            <a:ext cx="41148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Marva Dawn, </a:t>
            </a:r>
            <a:r>
              <a:rPr kumimoji="0" lang="en-US" sz="1600" b="1" i="1" u="none" strike="noStrike" kern="1200" cap="none" spc="0" normalizeH="0" baseline="0" noProof="0">
                <a:ln>
                  <a:noFill/>
                </a:ln>
                <a:solidFill>
                  <a:srgbClr val="FFFFFF"/>
                </a:solidFill>
                <a:effectLst/>
                <a:uLnTx/>
                <a:uFillTx/>
                <a:latin typeface="Arial"/>
                <a:ea typeface="+mn-ea"/>
                <a:cs typeface="+mn-cs"/>
              </a:rPr>
              <a:t>The Unnecessary Pastor</a:t>
            </a:r>
            <a:r>
              <a:rPr kumimoji="0" lang="en-US" sz="1600" b="1" i="0" u="none" strike="noStrike" kern="1200" cap="none" spc="0" normalizeH="0" baseline="0" noProof="0">
                <a:ln>
                  <a:noFill/>
                </a:ln>
                <a:solidFill>
                  <a:srgbClr val="FFFFFF"/>
                </a:solidFill>
                <a:effectLst/>
                <a:uLnTx/>
                <a:uFillTx/>
                <a:latin typeface="Arial"/>
                <a:ea typeface="+mn-ea"/>
                <a:cs typeface="+mn-cs"/>
              </a:rPr>
              <a:t>, p. 237</a:t>
            </a:r>
          </a:p>
        </p:txBody>
      </p:sp>
      <p:sp>
        <p:nvSpPr>
          <p:cNvPr id="14341" name="Text Box 5"/>
          <p:cNvSpPr txBox="1">
            <a:spLocks noChangeArrowheads="1"/>
          </p:cNvSpPr>
          <p:nvPr/>
        </p:nvSpPr>
        <p:spPr bwMode="auto">
          <a:xfrm>
            <a:off x="152400" y="44450"/>
            <a:ext cx="48006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Ephesians 4:4-6</a:t>
            </a:r>
            <a:endParaRPr kumimoji="0" lang="en-US" sz="3600" b="0" i="0" u="none" strike="noStrike" kern="1200" cap="none" spc="0" normalizeH="0" baseline="0" noProof="0">
              <a:ln>
                <a:noFill/>
              </a:ln>
              <a:solidFill>
                <a:srgbClr val="000000"/>
              </a:solidFill>
              <a:effectLst/>
              <a:uLnTx/>
              <a:uFillTx/>
              <a:latin typeface="Arial"/>
              <a:ea typeface="+mn-ea"/>
              <a:cs typeface="+mn-cs"/>
            </a:endParaRPr>
          </a:p>
        </p:txBody>
      </p:sp>
      <p:sp>
        <p:nvSpPr>
          <p:cNvPr id="14342" name="Text Box 6"/>
          <p:cNvSpPr txBox="1">
            <a:spLocks noChangeArrowheads="1"/>
          </p:cNvSpPr>
          <p:nvPr/>
        </p:nvSpPr>
        <p:spPr bwMode="auto">
          <a:xfrm>
            <a:off x="3386138" y="228600"/>
            <a:ext cx="2514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r>
              <a:rPr kumimoji="0" lang="en-US" sz="3600" b="1" i="0" u="none" strike="noStrike" kern="1200" cap="none" spc="0" normalizeH="0" baseline="0" noProof="0" dirty="0">
                <a:ln>
                  <a:noFill/>
                </a:ln>
                <a:solidFill>
                  <a:srgbClr val="FFFF00"/>
                </a:solidFill>
                <a:effectLst/>
                <a:uLnTx/>
                <a:uFillTx/>
                <a:latin typeface="Arial"/>
                <a:ea typeface="+mn-ea"/>
                <a:cs typeface="+mn-cs"/>
              </a:rPr>
              <a:t>Father</a:t>
            </a:r>
          </a:p>
        </p:txBody>
      </p:sp>
      <p:sp>
        <p:nvSpPr>
          <p:cNvPr id="14343" name="Text Box 7"/>
          <p:cNvSpPr txBox="1">
            <a:spLocks noChangeArrowheads="1"/>
          </p:cNvSpPr>
          <p:nvPr/>
        </p:nvSpPr>
        <p:spPr bwMode="auto">
          <a:xfrm>
            <a:off x="6019800" y="304800"/>
            <a:ext cx="2362200" cy="173990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above all through all in all</a:t>
            </a:r>
          </a:p>
        </p:txBody>
      </p:sp>
      <p:sp>
        <p:nvSpPr>
          <p:cNvPr id="14344" name="Text Box 8"/>
          <p:cNvSpPr txBox="1">
            <a:spLocks noChangeArrowheads="1"/>
          </p:cNvSpPr>
          <p:nvPr/>
        </p:nvSpPr>
        <p:spPr bwMode="auto">
          <a:xfrm>
            <a:off x="48768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r>
              <a:rPr kumimoji="0" lang="en-US" sz="3600" b="1" i="0" u="none" strike="noStrike" kern="1200" cap="none" spc="0" normalizeH="0" baseline="0" noProof="0" dirty="0">
                <a:ln>
                  <a:noFill/>
                </a:ln>
                <a:solidFill>
                  <a:srgbClr val="FFFF00"/>
                </a:solidFill>
                <a:effectLst/>
                <a:uLnTx/>
                <a:uFillTx/>
                <a:latin typeface="Arial"/>
                <a:ea typeface="+mn-ea"/>
                <a:cs typeface="+mn-cs"/>
              </a:rPr>
              <a:t>Lord</a:t>
            </a:r>
          </a:p>
        </p:txBody>
      </p:sp>
      <p:sp>
        <p:nvSpPr>
          <p:cNvPr id="14345" name="Text Box 9"/>
          <p:cNvSpPr txBox="1">
            <a:spLocks noChangeArrowheads="1"/>
          </p:cNvSpPr>
          <p:nvPr/>
        </p:nvSpPr>
        <p:spPr bwMode="auto">
          <a:xfrm>
            <a:off x="457200" y="3276600"/>
            <a:ext cx="1524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body</a:t>
            </a:r>
          </a:p>
        </p:txBody>
      </p:sp>
      <p:sp>
        <p:nvSpPr>
          <p:cNvPr id="14346" name="Text Box 10"/>
          <p:cNvSpPr txBox="1">
            <a:spLocks noChangeArrowheads="1"/>
          </p:cNvSpPr>
          <p:nvPr/>
        </p:nvSpPr>
        <p:spPr bwMode="auto">
          <a:xfrm>
            <a:off x="3124200" y="3276600"/>
            <a:ext cx="18288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   one </a:t>
            </a:r>
            <a:r>
              <a:rPr kumimoji="0" lang="en-US" sz="3600" b="1" i="0" u="none" strike="noStrike" kern="1200" cap="none" spc="0" normalizeH="0" baseline="0" noProof="0">
                <a:ln>
                  <a:noFill/>
                </a:ln>
                <a:solidFill>
                  <a:srgbClr val="FFFF00"/>
                </a:solidFill>
                <a:effectLst/>
                <a:uLnTx/>
                <a:uFillTx/>
                <a:latin typeface="Arial"/>
                <a:ea typeface="+mn-ea"/>
                <a:cs typeface="+mn-cs"/>
              </a:rPr>
              <a:t>Spirit  </a:t>
            </a:r>
            <a:r>
              <a:rPr kumimoji="0" lang="en-US" sz="3600" b="1" i="0" u="none" strike="noStrike" kern="1200" cap="none" spc="0" normalizeH="0" baseline="0" noProof="0">
                <a:ln>
                  <a:noFill/>
                </a:ln>
                <a:solidFill>
                  <a:srgbClr val="FFFFFF"/>
                </a:solidFill>
                <a:effectLst/>
                <a:uLnTx/>
                <a:uFillTx/>
                <a:latin typeface="Arial"/>
                <a:ea typeface="+mn-ea"/>
                <a:cs typeface="+mn-cs"/>
              </a:rPr>
              <a:t>  </a:t>
            </a:r>
          </a:p>
        </p:txBody>
      </p:sp>
      <p:sp>
        <p:nvSpPr>
          <p:cNvPr id="14347" name="Text Box 11"/>
          <p:cNvSpPr txBox="1">
            <a:spLocks noChangeArrowheads="1"/>
          </p:cNvSpPr>
          <p:nvPr/>
        </p:nvSpPr>
        <p:spPr bwMode="auto">
          <a:xfrm>
            <a:off x="6629400" y="3276600"/>
            <a:ext cx="21336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faith</a:t>
            </a:r>
          </a:p>
        </p:txBody>
      </p:sp>
      <p:sp>
        <p:nvSpPr>
          <p:cNvPr id="14348" name="Text Box 12"/>
          <p:cNvSpPr txBox="1">
            <a:spLocks noChangeArrowheads="1"/>
          </p:cNvSpPr>
          <p:nvPr/>
        </p:nvSpPr>
        <p:spPr bwMode="auto">
          <a:xfrm>
            <a:off x="1295400" y="5302250"/>
            <a:ext cx="2133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one hope</a:t>
            </a:r>
          </a:p>
        </p:txBody>
      </p:sp>
      <p:sp>
        <p:nvSpPr>
          <p:cNvPr id="14349" name="Text Box 13"/>
          <p:cNvSpPr txBox="1">
            <a:spLocks noChangeArrowheads="1"/>
          </p:cNvSpPr>
          <p:nvPr/>
        </p:nvSpPr>
        <p:spPr bwMode="auto">
          <a:xfrm>
            <a:off x="5334000" y="5302250"/>
            <a:ext cx="2895600" cy="1200329"/>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one </a:t>
            </a:r>
            <a:br>
              <a:rPr kumimoji="0" lang="en-US" sz="3600" b="1" i="0" u="none" strike="noStrike" kern="1200" cap="none" spc="0" normalizeH="0" baseline="0" noProof="0" dirty="0">
                <a:ln>
                  <a:noFill/>
                </a:ln>
                <a:solidFill>
                  <a:srgbClr val="FFFFFF"/>
                </a:solidFill>
                <a:effectLst/>
                <a:uLnTx/>
                <a:uFillTx/>
                <a:latin typeface="Arial"/>
                <a:ea typeface="+mn-ea"/>
                <a:cs typeface="+mn-cs"/>
              </a:rPr>
            </a:br>
            <a:r>
              <a:rPr kumimoji="0" lang="en-US" sz="3600" b="1" i="0" u="none" strike="noStrike" kern="1200" cap="none" spc="0" normalizeH="0" baseline="0" noProof="0" dirty="0">
                <a:ln>
                  <a:noFill/>
                </a:ln>
                <a:solidFill>
                  <a:srgbClr val="FFFFFF"/>
                </a:solidFill>
                <a:effectLst/>
                <a:uLnTx/>
                <a:uFillTx/>
                <a:latin typeface="Arial"/>
                <a:ea typeface="+mn-ea"/>
                <a:cs typeface="+mn-cs"/>
              </a:rPr>
              <a:t>baptism</a:t>
            </a:r>
          </a:p>
        </p:txBody>
      </p:sp>
      <p:grpSp>
        <p:nvGrpSpPr>
          <p:cNvPr id="14350" name="Group 14"/>
          <p:cNvGrpSpPr>
            <a:grpSpLocks/>
          </p:cNvGrpSpPr>
          <p:nvPr/>
        </p:nvGrpSpPr>
        <p:grpSpPr bwMode="auto">
          <a:xfrm>
            <a:off x="1190625" y="1385888"/>
            <a:ext cx="6810375" cy="4024312"/>
            <a:chOff x="2538" y="1632"/>
            <a:chExt cx="2904" cy="1716"/>
          </a:xfrm>
        </p:grpSpPr>
        <p:sp>
          <p:nvSpPr>
            <p:cNvPr id="14351"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2"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4353" name="Group 17"/>
            <p:cNvGrpSpPr>
              <a:grpSpLocks/>
            </p:cNvGrpSpPr>
            <p:nvPr/>
          </p:nvGrpSpPr>
          <p:grpSpPr bwMode="auto">
            <a:xfrm>
              <a:off x="2538" y="1632"/>
              <a:ext cx="2904" cy="1716"/>
              <a:chOff x="2538" y="1632"/>
              <a:chExt cx="2904" cy="1716"/>
            </a:xfrm>
          </p:grpSpPr>
          <p:sp>
            <p:nvSpPr>
              <p:cNvPr id="14354" name="Oval 18"/>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5" name="Oval 19"/>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6" name="Oval 20"/>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7" name="Oval 21"/>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8"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59" name="Oval 23"/>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60" name="Oval 24"/>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361" name="Oval 25"/>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 name="Text Box 7">
            <a:extLst>
              <a:ext uri="{FF2B5EF4-FFF2-40B4-BE49-F238E27FC236}">
                <a16:creationId xmlns:a16="http://schemas.microsoft.com/office/drawing/2014/main" id="{BC836A74-B496-289C-491C-985C2983D81D}"/>
              </a:ext>
            </a:extLst>
          </p:cNvPr>
          <p:cNvSpPr txBox="1">
            <a:spLocks noChangeArrowheads="1"/>
          </p:cNvSpPr>
          <p:nvPr/>
        </p:nvSpPr>
        <p:spPr bwMode="auto">
          <a:xfrm>
            <a:off x="3962884" y="2384643"/>
            <a:ext cx="1313482" cy="646331"/>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v. 6</a:t>
            </a:r>
          </a:p>
        </p:txBody>
      </p:sp>
      <p:sp>
        <p:nvSpPr>
          <p:cNvPr id="3" name="Text Box 7">
            <a:extLst>
              <a:ext uri="{FF2B5EF4-FFF2-40B4-BE49-F238E27FC236}">
                <a16:creationId xmlns:a16="http://schemas.microsoft.com/office/drawing/2014/main" id="{3582EE25-7730-A01A-0E29-942D211280E5}"/>
              </a:ext>
            </a:extLst>
          </p:cNvPr>
          <p:cNvSpPr txBox="1">
            <a:spLocks noChangeArrowheads="1"/>
          </p:cNvSpPr>
          <p:nvPr/>
        </p:nvSpPr>
        <p:spPr bwMode="auto">
          <a:xfrm>
            <a:off x="6132647" y="3655504"/>
            <a:ext cx="1313482" cy="646331"/>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v. 5</a:t>
            </a:r>
          </a:p>
        </p:txBody>
      </p:sp>
      <p:sp>
        <p:nvSpPr>
          <p:cNvPr id="4" name="Text Box 7">
            <a:extLst>
              <a:ext uri="{FF2B5EF4-FFF2-40B4-BE49-F238E27FC236}">
                <a16:creationId xmlns:a16="http://schemas.microsoft.com/office/drawing/2014/main" id="{841A2CA9-4BF8-C6C4-2D0A-2058DF42B855}"/>
              </a:ext>
            </a:extLst>
          </p:cNvPr>
          <p:cNvSpPr txBox="1">
            <a:spLocks noChangeArrowheads="1"/>
          </p:cNvSpPr>
          <p:nvPr/>
        </p:nvSpPr>
        <p:spPr bwMode="auto">
          <a:xfrm>
            <a:off x="1746627" y="3578013"/>
            <a:ext cx="1313482" cy="646331"/>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mn-ea"/>
                <a:cs typeface="+mn-cs"/>
              </a:rPr>
              <a:t>v. 4</a:t>
            </a: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nvGrpSpPr>
          <p:cNvPr id="15363" name="Group 3"/>
          <p:cNvGrpSpPr>
            <a:grpSpLocks/>
          </p:cNvGrpSpPr>
          <p:nvPr/>
        </p:nvGrpSpPr>
        <p:grpSpPr bwMode="auto">
          <a:xfrm>
            <a:off x="-53975" y="0"/>
            <a:ext cx="9350375" cy="7031038"/>
            <a:chOff x="-34" y="0"/>
            <a:chExt cx="5890" cy="4429"/>
          </a:xfrm>
        </p:grpSpPr>
        <p:sp>
          <p:nvSpPr>
            <p:cNvPr id="153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53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grpSp>
      <p:sp>
        <p:nvSpPr>
          <p:cNvPr id="15366" name="Text Box 6"/>
          <p:cNvSpPr txBox="1">
            <a:spLocks noChangeArrowheads="1"/>
          </p:cNvSpPr>
          <p:nvPr/>
        </p:nvSpPr>
        <p:spPr bwMode="auto">
          <a:xfrm>
            <a:off x="3581400" y="381000"/>
            <a:ext cx="5562600" cy="36933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367" name="Text Box 7"/>
          <p:cNvSpPr txBox="1">
            <a:spLocks noChangeArrowheads="1"/>
          </p:cNvSpPr>
          <p:nvPr/>
        </p:nvSpPr>
        <p:spPr bwMode="auto">
          <a:xfrm>
            <a:off x="152400" y="6065838"/>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Matthew 3:16-17 (NIV)</a:t>
            </a:r>
          </a:p>
        </p:txBody>
      </p:sp>
      <p:sp>
        <p:nvSpPr>
          <p:cNvPr id="15368"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5369" name="Text Box 9"/>
          <p:cNvSpPr txBox="1">
            <a:spLocks noChangeArrowheads="1"/>
          </p:cNvSpPr>
          <p:nvPr/>
        </p:nvSpPr>
        <p:spPr bwMode="auto">
          <a:xfrm>
            <a:off x="152400" y="0"/>
            <a:ext cx="9144000" cy="5078313"/>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As soon as </a:t>
            </a:r>
            <a:r>
              <a:rPr kumimoji="0" lang="en-US" sz="3600" b="1" i="1" u="none" strike="noStrike" kern="1200" cap="none" spc="0" normalizeH="0" baseline="0" noProof="0" dirty="0">
                <a:ln>
                  <a:noFill/>
                </a:ln>
                <a:solidFill>
                  <a:srgbClr val="FFFF00"/>
                </a:solidFill>
                <a:effectLst/>
                <a:uLnTx/>
                <a:uFillTx/>
                <a:latin typeface="Arial"/>
                <a:ea typeface="+mn-ea"/>
                <a:cs typeface="+mn-cs"/>
              </a:rPr>
              <a:t>Jesus</a:t>
            </a:r>
            <a:r>
              <a:rPr kumimoji="0" lang="en-US" sz="3600" b="1" i="1" u="none" strike="noStrike" kern="1200" cap="none" spc="0" normalizeH="0" baseline="0" noProof="0" dirty="0">
                <a:ln>
                  <a:noFill/>
                </a:ln>
                <a:solidFill>
                  <a:srgbClr val="FFFFFF"/>
                </a:solidFill>
                <a:effectLst/>
                <a:uLnTx/>
                <a:uFillTx/>
                <a:latin typeface="Arial"/>
                <a:ea typeface="+mn-ea"/>
                <a:cs typeface="+mn-cs"/>
              </a:rPr>
              <a:t> was baptized,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he went up out of the water.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At that moment heaven was opened,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he saw the </a:t>
            </a:r>
            <a:r>
              <a:rPr kumimoji="0" lang="en-US" sz="3600" b="1" i="1" u="none" strike="noStrike" kern="1200" cap="none" spc="0" normalizeH="0" baseline="0" noProof="0" dirty="0">
                <a:ln>
                  <a:noFill/>
                </a:ln>
                <a:solidFill>
                  <a:srgbClr val="FFFF00"/>
                </a:solidFill>
                <a:effectLst/>
                <a:uLnTx/>
                <a:uFillTx/>
                <a:latin typeface="Arial"/>
                <a:ea typeface="+mn-ea"/>
                <a:cs typeface="+mn-cs"/>
              </a:rPr>
              <a:t>Spirit of God</a:t>
            </a:r>
            <a:r>
              <a:rPr kumimoji="0" lang="en-US" sz="3600" b="1" i="1" u="none" strike="noStrike" kern="1200" cap="none" spc="0" normalizeH="0" baseline="0" noProof="0" dirty="0">
                <a:ln>
                  <a:noFill/>
                </a:ln>
                <a:solidFill>
                  <a:srgbClr val="FFFFFF"/>
                </a:solidFill>
                <a:effectLst/>
                <a:uLnTx/>
                <a:uFillTx/>
                <a:latin typeface="Arial"/>
                <a:ea typeface="+mn-ea"/>
                <a:cs typeface="+mn-cs"/>
              </a:rPr>
              <a:t> descending like a dove and lighting on him.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a:t>
            </a:r>
            <a:r>
              <a:rPr kumimoji="0" lang="en-US" sz="3600" b="1" i="1" u="none" strike="noStrike" kern="1200" cap="none" spc="0" normalizeH="0" baseline="0" noProof="0" dirty="0">
                <a:ln>
                  <a:noFill/>
                </a:ln>
                <a:solidFill>
                  <a:srgbClr val="FFFF00"/>
                </a:solidFill>
                <a:effectLst/>
                <a:uLnTx/>
                <a:uFillTx/>
                <a:latin typeface="Arial"/>
                <a:ea typeface="+mn-ea"/>
                <a:cs typeface="+mn-cs"/>
              </a:rPr>
              <a:t>a voice from heaven</a:t>
            </a:r>
            <a:r>
              <a:rPr kumimoji="0" lang="en-US" sz="3600" b="1" i="1" u="none" strike="noStrike" kern="1200" cap="none" spc="0" normalizeH="0" baseline="0" noProof="0" dirty="0">
                <a:ln>
                  <a:noFill/>
                </a:ln>
                <a:solidFill>
                  <a:srgbClr val="FFFFFF"/>
                </a:solidFill>
                <a:effectLst/>
                <a:uLnTx/>
                <a:uFillTx/>
                <a:latin typeface="Arial"/>
                <a:ea typeface="+mn-ea"/>
                <a:cs typeface="+mn-cs"/>
              </a:rPr>
              <a:t> said,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3600" b="1" i="1" u="none" strike="noStrike" kern="1200" cap="none" spc="0" normalizeH="0" baseline="0" noProof="0" dirty="0">
                <a:ln>
                  <a:noFill/>
                </a:ln>
                <a:solidFill>
                  <a:srgbClr val="FFFFFF"/>
                </a:solidFill>
                <a:effectLst/>
                <a:uLnTx/>
                <a:uFillTx/>
                <a:latin typeface="Arial"/>
                <a:ea typeface="+mn-ea"/>
                <a:cs typeface="+mn-cs"/>
              </a:rPr>
              <a:t>"</a:t>
            </a:r>
            <a:r>
              <a:rPr kumimoji="0" lang="en-US" sz="3600" b="1" i="1" u="none" strike="noStrike" kern="1200" cap="none" spc="0" normalizeH="0" baseline="0" noProof="0" dirty="0">
                <a:ln>
                  <a:noFill/>
                </a:ln>
                <a:solidFill>
                  <a:srgbClr val="FFFFFF"/>
                </a:solidFill>
                <a:effectLst/>
                <a:uLnTx/>
                <a:uFillTx/>
                <a:latin typeface="Arial"/>
                <a:ea typeface="+mn-ea"/>
                <a:cs typeface="+mn-cs"/>
              </a:rPr>
              <a:t>This is my Son, whom I love;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with him I am well pleased.</a:t>
            </a:r>
            <a:r>
              <a:rPr kumimoji="0" lang="ru-RU" sz="3600" b="1" i="1" u="none" strike="noStrike" kern="1200" cap="none" spc="0" normalizeH="0" baseline="0" noProof="0" dirty="0">
                <a:ln>
                  <a:noFill/>
                </a:ln>
                <a:solidFill>
                  <a:srgbClr val="FFFFFF"/>
                </a:solidFill>
                <a:effectLst/>
                <a:uLnTx/>
                <a:uFillTx/>
                <a:latin typeface="Arial"/>
                <a:ea typeface="+mn-ea"/>
                <a:cs typeface="+mn-cs"/>
              </a:rPr>
              <a: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uLnTx/>
              <a:uFillTx/>
              <a:latin typeface="Arial"/>
              <a:ea typeface="+mn-ea"/>
              <a:cs typeface="+mn-cs"/>
            </a:endParaRPr>
          </a:p>
        </p:txBody>
      </p:sp>
    </p:spTree>
  </p:cSld>
  <p:clrMapOvr>
    <a:masterClrMapping/>
  </p:clrMapOvr>
  <p:transition spd="slow">
    <p:randomBar dir="vert"/>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6387" name="Group 3"/>
          <p:cNvGrpSpPr>
            <a:grpSpLocks/>
          </p:cNvGrpSpPr>
          <p:nvPr/>
        </p:nvGrpSpPr>
        <p:grpSpPr bwMode="auto">
          <a:xfrm>
            <a:off x="-53975" y="0"/>
            <a:ext cx="9350375" cy="7031038"/>
            <a:chOff x="-34" y="0"/>
            <a:chExt cx="5890" cy="4429"/>
          </a:xfrm>
        </p:grpSpPr>
        <p:sp>
          <p:nvSpPr>
            <p:cNvPr id="16388"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6389"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90" name="Text Box 6"/>
          <p:cNvSpPr txBox="1">
            <a:spLocks noChangeArrowheads="1"/>
          </p:cNvSpPr>
          <p:nvPr/>
        </p:nvSpPr>
        <p:spPr bwMode="auto">
          <a:xfrm>
            <a:off x="3581400" y="381000"/>
            <a:ext cx="5562600"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16391" name="Text Box 7"/>
          <p:cNvSpPr txBox="1">
            <a:spLocks noChangeArrowheads="1"/>
          </p:cNvSpPr>
          <p:nvPr/>
        </p:nvSpPr>
        <p:spPr bwMode="auto">
          <a:xfrm>
            <a:off x="152400" y="6278563"/>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Matthew 28:19 (NIV)</a:t>
            </a:r>
          </a:p>
        </p:txBody>
      </p:sp>
      <p:sp>
        <p:nvSpPr>
          <p:cNvPr id="16392"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6393" name="Text Box 9"/>
          <p:cNvSpPr txBox="1">
            <a:spLocks noChangeArrowheads="1"/>
          </p:cNvSpPr>
          <p:nvPr/>
        </p:nvSpPr>
        <p:spPr bwMode="auto">
          <a:xfrm>
            <a:off x="381000" y="212725"/>
            <a:ext cx="8153400" cy="34163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Therefore go and make disciples of all nations, baptizing them in the name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of the 		</a:t>
            </a:r>
            <a:r>
              <a:rPr kumimoji="0" lang="en-US" sz="3600" b="1" i="1" u="none" strike="noStrike" kern="1200" cap="none" spc="0" normalizeH="0" baseline="0" noProof="0" dirty="0">
                <a:ln>
                  <a:noFill/>
                </a:ln>
                <a:solidFill>
                  <a:srgbClr val="FFFF00"/>
                </a:solidFill>
                <a:effectLst/>
                <a:uLnTx/>
                <a:uFillTx/>
                <a:latin typeface="Arial"/>
                <a:ea typeface="+mn-ea"/>
                <a:cs typeface="+mn-cs"/>
              </a:rPr>
              <a:t>Father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of the 	</a:t>
            </a:r>
            <a:r>
              <a:rPr kumimoji="0" lang="en-US" sz="3600" b="1" i="1" u="none" strike="noStrike" kern="1200" cap="none" spc="0" normalizeH="0" baseline="0" noProof="0" dirty="0">
                <a:ln>
                  <a:noFill/>
                </a:ln>
                <a:solidFill>
                  <a:srgbClr val="FFFF00"/>
                </a:solidFill>
                <a:effectLst/>
                <a:uLnTx/>
                <a:uFillTx/>
                <a:latin typeface="Arial"/>
                <a:ea typeface="+mn-ea"/>
                <a:cs typeface="+mn-cs"/>
              </a:rPr>
              <a:t>Son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of the 	</a:t>
            </a:r>
            <a:r>
              <a:rPr kumimoji="0" lang="en-US" sz="3600" b="1" i="1" u="none" strike="noStrike" kern="1200" cap="none" spc="0" normalizeH="0" baseline="0" noProof="0" dirty="0">
                <a:ln>
                  <a:noFill/>
                </a:ln>
                <a:solidFill>
                  <a:srgbClr val="FFFF00"/>
                </a:solidFill>
                <a:effectLst/>
                <a:uLnTx/>
                <a:uFillTx/>
                <a:latin typeface="Arial"/>
                <a:ea typeface="+mn-ea"/>
                <a:cs typeface="+mn-cs"/>
              </a:rPr>
              <a:t>Holy Spirit</a:t>
            </a:r>
          </a:p>
        </p:txBody>
      </p:sp>
    </p:spTree>
  </p:cSld>
  <p:clrMapOvr>
    <a:masterClrMapping/>
  </p:clrMapOvr>
  <p:transition spd="slow">
    <p:randomBar dir="vert"/>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7411" name="Group 3"/>
          <p:cNvGrpSpPr>
            <a:grpSpLocks/>
          </p:cNvGrpSpPr>
          <p:nvPr/>
        </p:nvGrpSpPr>
        <p:grpSpPr bwMode="auto">
          <a:xfrm>
            <a:off x="-53975" y="0"/>
            <a:ext cx="9350375" cy="7031038"/>
            <a:chOff x="-34" y="0"/>
            <a:chExt cx="5890" cy="4429"/>
          </a:xfrm>
        </p:grpSpPr>
        <p:sp>
          <p:nvSpPr>
            <p:cNvPr id="1741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741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7414"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7415" name="Text Box 7"/>
          <p:cNvSpPr txBox="1">
            <a:spLocks noChangeArrowheads="1"/>
          </p:cNvSpPr>
          <p:nvPr/>
        </p:nvSpPr>
        <p:spPr bwMode="auto">
          <a:xfrm>
            <a:off x="3581400" y="381000"/>
            <a:ext cx="5562600"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17416" name="Text Box 8"/>
          <p:cNvSpPr txBox="1">
            <a:spLocks noChangeArrowheads="1"/>
          </p:cNvSpPr>
          <p:nvPr/>
        </p:nvSpPr>
        <p:spPr bwMode="auto">
          <a:xfrm>
            <a:off x="381000" y="212725"/>
            <a:ext cx="81534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There are different kinds of gifts,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but the same </a:t>
            </a:r>
            <a:r>
              <a:rPr kumimoji="0" lang="en-US" sz="3600" b="1" i="1" u="none" strike="noStrike" kern="1200" cap="none" spc="0" normalizeH="0" baseline="0" noProof="0" dirty="0">
                <a:ln>
                  <a:noFill/>
                </a:ln>
                <a:solidFill>
                  <a:srgbClr val="FFFF00"/>
                </a:solidFill>
                <a:effectLst/>
                <a:uLnTx/>
                <a:uFillTx/>
                <a:latin typeface="Arial"/>
                <a:ea typeface="+mn-ea"/>
                <a:cs typeface="+mn-cs"/>
              </a:rPr>
              <a:t>Spirit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There are different kinds of service,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but the same </a:t>
            </a:r>
            <a:r>
              <a:rPr kumimoji="0" lang="en-US" sz="3600" b="1" i="1" u="none" strike="noStrike" kern="1200" cap="none" spc="0" normalizeH="0" baseline="0" noProof="0" dirty="0">
                <a:ln>
                  <a:noFill/>
                </a:ln>
                <a:solidFill>
                  <a:srgbClr val="FFFF00"/>
                </a:solidFill>
                <a:effectLst/>
                <a:uLnTx/>
                <a:uFillTx/>
                <a:latin typeface="Arial"/>
                <a:ea typeface="+mn-ea"/>
                <a:cs typeface="+mn-cs"/>
              </a:rPr>
              <a:t>Lord</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There are different kinds of working,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but the same </a:t>
            </a:r>
            <a:r>
              <a:rPr kumimoji="0" lang="en-US" sz="3600" b="1" i="1" u="none" strike="noStrike" kern="1200" cap="none" spc="0" normalizeH="0" baseline="0" noProof="0" dirty="0">
                <a:ln>
                  <a:noFill/>
                </a:ln>
                <a:solidFill>
                  <a:srgbClr val="FFFF00"/>
                </a:solidFill>
                <a:effectLst/>
                <a:uLnTx/>
                <a:uFillTx/>
                <a:latin typeface="Arial"/>
                <a:ea typeface="+mn-ea"/>
                <a:cs typeface="+mn-cs"/>
              </a:rPr>
              <a:t>God</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works all of them in all men.</a:t>
            </a:r>
          </a:p>
        </p:txBody>
      </p:sp>
      <p:sp>
        <p:nvSpPr>
          <p:cNvPr id="17417" name="Text Box 9"/>
          <p:cNvSpPr txBox="1">
            <a:spLocks noChangeArrowheads="1"/>
          </p:cNvSpPr>
          <p:nvPr/>
        </p:nvSpPr>
        <p:spPr bwMode="auto">
          <a:xfrm>
            <a:off x="152400" y="6278563"/>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1 Corinthians 12:4-6 (NIV)</a:t>
            </a:r>
          </a:p>
        </p:txBody>
      </p:sp>
    </p:spTree>
  </p:cSld>
  <p:clrMapOvr>
    <a:masterClrMapping/>
  </p:clrMapOvr>
  <p:transition spd="slow">
    <p:randomBar dir="ver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8435" name="Group 3"/>
          <p:cNvGrpSpPr>
            <a:grpSpLocks/>
          </p:cNvGrpSpPr>
          <p:nvPr/>
        </p:nvGrpSpPr>
        <p:grpSpPr bwMode="auto">
          <a:xfrm>
            <a:off x="-53975" y="0"/>
            <a:ext cx="9350375" cy="7031038"/>
            <a:chOff x="-34" y="0"/>
            <a:chExt cx="5890" cy="4429"/>
          </a:xfrm>
        </p:grpSpPr>
        <p:sp>
          <p:nvSpPr>
            <p:cNvPr id="1843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3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8438" name="Text Box 6"/>
          <p:cNvSpPr txBox="1">
            <a:spLocks noChangeArrowheads="1"/>
          </p:cNvSpPr>
          <p:nvPr/>
        </p:nvSpPr>
        <p:spPr bwMode="auto">
          <a:xfrm>
            <a:off x="3581400" y="381000"/>
            <a:ext cx="5562600"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18439" name="Text Box 7"/>
          <p:cNvSpPr txBox="1">
            <a:spLocks noChangeArrowheads="1"/>
          </p:cNvSpPr>
          <p:nvPr/>
        </p:nvSpPr>
        <p:spPr bwMode="auto">
          <a:xfrm>
            <a:off x="152400" y="6278563"/>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2 Corinthians 13:14 (NIV)</a:t>
            </a:r>
          </a:p>
        </p:txBody>
      </p:sp>
      <p:sp>
        <p:nvSpPr>
          <p:cNvPr id="18440"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8441" name="Text Box 9"/>
          <p:cNvSpPr txBox="1">
            <a:spLocks noChangeArrowheads="1"/>
          </p:cNvSpPr>
          <p:nvPr/>
        </p:nvSpPr>
        <p:spPr bwMode="auto">
          <a:xfrm>
            <a:off x="381000" y="212725"/>
            <a:ext cx="8077200" cy="39703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May the grace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of the </a:t>
            </a:r>
            <a:r>
              <a:rPr kumimoji="0" lang="en-US" sz="3600" b="1" i="1" u="none" strike="noStrike" kern="1200" cap="none" spc="0" normalizeH="0" baseline="0" noProof="0" dirty="0">
                <a:ln>
                  <a:noFill/>
                </a:ln>
                <a:solidFill>
                  <a:srgbClr val="FFFF00"/>
                </a:solidFill>
                <a:effectLst/>
                <a:uLnTx/>
                <a:uFillTx/>
                <a:latin typeface="Arial"/>
                <a:ea typeface="+mn-ea"/>
                <a:cs typeface="+mn-cs"/>
              </a:rPr>
              <a:t>Lord Jesus Christ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the love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of </a:t>
            </a:r>
            <a:r>
              <a:rPr kumimoji="0" lang="en-US" sz="3600" b="1" i="1" u="none" strike="noStrike" kern="1200" cap="none" spc="0" normalizeH="0" baseline="0" noProof="0" dirty="0">
                <a:ln>
                  <a:noFill/>
                </a:ln>
                <a:solidFill>
                  <a:srgbClr val="FFFF00"/>
                </a:solidFill>
                <a:effectLst/>
                <a:uLnTx/>
                <a:uFillTx/>
                <a:latin typeface="Arial"/>
                <a:ea typeface="+mn-ea"/>
                <a:cs typeface="+mn-cs"/>
              </a:rPr>
              <a:t>God</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the fellowship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	of the </a:t>
            </a:r>
            <a:r>
              <a:rPr kumimoji="0" lang="en-US" sz="3600" b="1" i="1" u="none" strike="noStrike" kern="1200" cap="none" spc="0" normalizeH="0" baseline="0" noProof="0" dirty="0">
                <a:ln>
                  <a:noFill/>
                </a:ln>
                <a:solidFill>
                  <a:srgbClr val="FFFF00"/>
                </a:solidFill>
                <a:effectLst/>
                <a:uLnTx/>
                <a:uFillTx/>
                <a:latin typeface="Arial"/>
                <a:ea typeface="+mn-ea"/>
                <a:cs typeface="+mn-cs"/>
              </a:rPr>
              <a:t>Holy Spirit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be with you all.</a:t>
            </a:r>
          </a:p>
        </p:txBody>
      </p:sp>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8"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6" name="Text Box 10"/>
          <p:cNvSpPr txBox="1">
            <a:spLocks noChangeArrowheads="1"/>
          </p:cNvSpPr>
          <p:nvPr/>
        </p:nvSpPr>
        <p:spPr bwMode="auto">
          <a:xfrm>
            <a:off x="609601" y="4038601"/>
            <a:ext cx="7467600" cy="2603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They refer to Paul</a:t>
            </a:r>
            <a:r>
              <a:rPr kumimoji="0" lang="uk-UA" altLang="ja-JP"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a:t>
            </a:r>
            <a:r>
              <a:rPr kumimoji="0" lang="en-US" altLang="ja-JP"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s bonds (cf. Acts 28:16):</a:t>
            </a: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SimSun" charset="0"/>
                <a:cs typeface="SimSun" charset="0"/>
              </a:rPr>
              <a:t>Eph. 3:1; 4:1; 6:20</a:t>
            </a:r>
            <a:endPar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endParaRP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SimSun" charset="0"/>
                <a:cs typeface="SimSun" charset="0"/>
              </a:rPr>
              <a:t>Col. 4:3, 18</a:t>
            </a:r>
            <a:endPar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endParaRP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SimSun" charset="0"/>
                <a:cs typeface="SimSun" charset="0"/>
              </a:rPr>
              <a:t>Philem. 1, 9, 10</a:t>
            </a:r>
          </a:p>
          <a:p>
            <a:pPr marL="1033463" marR="0" lvl="1" indent="-457200" algn="l" defTabSz="914400" rtl="0" eaLnBrk="1" fontAlgn="base" latinLnBrk="0" hangingPunct="1">
              <a:lnSpc>
                <a:spcPct val="10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SimSun" charset="0"/>
                <a:cs typeface="SimSun" charset="0"/>
              </a:rPr>
              <a:t>Phil. 1:13-14</a:t>
            </a:r>
            <a:endParaRPr kumimoji="0" lang="en-GB" sz="2800" b="1" i="0" u="none" strike="noStrike" kern="1200" cap="none" spc="0" normalizeH="0" baseline="0" noProof="0" dirty="0">
              <a:ln>
                <a:noFill/>
              </a:ln>
              <a:solidFill>
                <a:srgbClr val="FFFFFF"/>
              </a:solidFill>
              <a:effectLst>
                <a:glow rad="241300">
                  <a:srgbClr val="000000">
                    <a:alpha val="75000"/>
                  </a:srgbClr>
                </a:glow>
              </a:effectLst>
              <a:uLnTx/>
              <a:uFillTx/>
              <a:latin typeface="Arial" charset="0"/>
              <a:ea typeface="ＭＳ Ｐゴシック" charset="0"/>
              <a:cs typeface="Times New Roman" charset="0"/>
            </a:endParaRPr>
          </a:p>
        </p:txBody>
      </p:sp>
      <p:sp>
        <p:nvSpPr>
          <p:cNvPr id="9228" name="Rectangle 12"/>
          <p:cNvSpPr>
            <a:spLocks noChangeArrowheads="1"/>
          </p:cNvSpPr>
          <p:nvPr/>
        </p:nvSpPr>
        <p:spPr bwMode="auto">
          <a:xfrm>
            <a:off x="1219200" y="1219200"/>
            <a:ext cx="42672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Ephesians</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Colossians</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Philemon</a:t>
            </a:r>
          </a:p>
          <a:p>
            <a:pPr marL="385706" marR="0" lvl="0" indent="-385706"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glow rad="241300">
                    <a:srgbClr val="000000">
                      <a:alpha val="75000"/>
                    </a:srgbClr>
                  </a:glow>
                </a:effectLst>
                <a:uLnTx/>
                <a:uFillTx/>
                <a:latin typeface="Arial" charset="0"/>
                <a:ea typeface="ＭＳ Ｐゴシック" charset="0"/>
                <a:cs typeface="Times New Roman" charset="0"/>
              </a:rPr>
              <a:t>Philippians</a:t>
            </a:r>
          </a:p>
        </p:txBody>
      </p:sp>
      <p:sp>
        <p:nvSpPr>
          <p:cNvPr id="46080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pic>
        <p:nvPicPr>
          <p:cNvPr id="460805" name="Picture 3" descr="prison-bars-and-hand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5" name="Text Box 9"/>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Why call them </a:t>
            </a:r>
            <a:r>
              <a:rPr kumimoji="0" lang="ru-RU"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Prison Epistles</a:t>
            </a:r>
            <a:r>
              <a:rPr kumimoji="0" lang="ru-RU"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a:t>
            </a:r>
            <a:endParaRPr kumimoji="0" lang="en-GB"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2" name="Title 1"/>
          <p:cNvSpPr>
            <a:spLocks noGrp="1"/>
          </p:cNvSpPr>
          <p:nvPr>
            <p:ph type="title" idx="4294967295"/>
          </p:nvPr>
        </p:nvSpPr>
        <p:spPr>
          <a:xfrm>
            <a:off x="184151" y="404813"/>
            <a:ext cx="8780463" cy="720725"/>
          </a:xfrm>
          <a:solidFill>
            <a:srgbClr val="8000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Which letters are Prison Epistles?</a:t>
            </a:r>
          </a:p>
        </p:txBody>
      </p:sp>
      <p:sp>
        <p:nvSpPr>
          <p:cNvPr id="460808"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spTree>
    <p:extLst>
      <p:ext uri="{BB962C8B-B14F-4D97-AF65-F5344CB8AC3E}">
        <p14:creationId xmlns:p14="http://schemas.microsoft.com/office/powerpoint/2010/main" val="341861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9459" name="Group 3"/>
          <p:cNvGrpSpPr>
            <a:grpSpLocks/>
          </p:cNvGrpSpPr>
          <p:nvPr/>
        </p:nvGrpSpPr>
        <p:grpSpPr bwMode="auto">
          <a:xfrm>
            <a:off x="-53975" y="0"/>
            <a:ext cx="9350375" cy="7031038"/>
            <a:chOff x="-34" y="0"/>
            <a:chExt cx="5890" cy="4429"/>
          </a:xfrm>
        </p:grpSpPr>
        <p:sp>
          <p:nvSpPr>
            <p:cNvPr id="194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9462" name="Text Box 6"/>
          <p:cNvSpPr txBox="1">
            <a:spLocks noChangeArrowheads="1"/>
          </p:cNvSpPr>
          <p:nvPr/>
        </p:nvSpPr>
        <p:spPr bwMode="auto">
          <a:xfrm>
            <a:off x="3581400" y="381000"/>
            <a:ext cx="5562600"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19463" name="Text Box 7"/>
          <p:cNvSpPr txBox="1">
            <a:spLocks noChangeArrowheads="1"/>
          </p:cNvSpPr>
          <p:nvPr/>
        </p:nvSpPr>
        <p:spPr bwMode="auto">
          <a:xfrm>
            <a:off x="152400" y="6278563"/>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mn-ea"/>
                <a:cs typeface="+mn-cs"/>
              </a:rPr>
              <a:t>1 Peter 1:2 (NIV)</a:t>
            </a:r>
          </a:p>
        </p:txBody>
      </p:sp>
      <p:sp>
        <p:nvSpPr>
          <p:cNvPr id="19464"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19465" name="Text Box 9"/>
          <p:cNvSpPr txBox="1">
            <a:spLocks noChangeArrowheads="1"/>
          </p:cNvSpPr>
          <p:nvPr/>
        </p:nvSpPr>
        <p:spPr bwMode="auto">
          <a:xfrm>
            <a:off x="381000" y="212725"/>
            <a:ext cx="84582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who have been chosen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according to the foreknowledge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of </a:t>
            </a:r>
            <a:r>
              <a:rPr kumimoji="0" lang="en-US" sz="3600" b="1" i="1" u="none" strike="noStrike" kern="1200" cap="none" spc="0" normalizeH="0" baseline="0" noProof="0">
                <a:ln>
                  <a:noFill/>
                </a:ln>
                <a:solidFill>
                  <a:srgbClr val="FFFF00"/>
                </a:solidFill>
                <a:effectLst/>
                <a:uLnTx/>
                <a:uFillTx/>
                <a:latin typeface="Arial"/>
                <a:ea typeface="+mn-ea"/>
                <a:cs typeface="+mn-cs"/>
              </a:rPr>
              <a:t>God the Father</a:t>
            </a:r>
            <a:r>
              <a:rPr kumimoji="0" lang="en-US" sz="3600" b="1" i="1" u="none" strike="noStrike" kern="1200" cap="none" spc="0" normalizeH="0" baseline="0" noProof="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through the sanctifying work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of </a:t>
            </a:r>
            <a:r>
              <a:rPr kumimoji="0" lang="en-US" sz="3600" b="1" i="1" u="none" strike="noStrike" kern="1200" cap="none" spc="0" normalizeH="0" baseline="0" noProof="0">
                <a:ln>
                  <a:noFill/>
                </a:ln>
                <a:solidFill>
                  <a:srgbClr val="FFFF00"/>
                </a:solidFill>
                <a:effectLst/>
                <a:uLnTx/>
                <a:uFillTx/>
                <a:latin typeface="Arial"/>
                <a:ea typeface="+mn-ea"/>
                <a:cs typeface="+mn-cs"/>
              </a:rPr>
              <a:t>the Spirit</a:t>
            </a:r>
            <a:r>
              <a:rPr kumimoji="0" lang="en-US" sz="3600" b="1" i="1" u="none" strike="noStrike" kern="1200" cap="none" spc="0" normalizeH="0" baseline="0" noProof="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for obedience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to </a:t>
            </a:r>
            <a:r>
              <a:rPr kumimoji="0" lang="en-US" sz="3600" b="1" i="1" u="none" strike="noStrike" kern="1200" cap="none" spc="0" normalizeH="0" baseline="0" noProof="0">
                <a:ln>
                  <a:noFill/>
                </a:ln>
                <a:solidFill>
                  <a:srgbClr val="FFFF00"/>
                </a:solidFill>
                <a:effectLst/>
                <a:uLnTx/>
                <a:uFillTx/>
                <a:latin typeface="Arial"/>
                <a:ea typeface="+mn-ea"/>
                <a:cs typeface="+mn-cs"/>
              </a:rPr>
              <a:t>Jesus Christ</a:t>
            </a:r>
            <a:r>
              <a:rPr kumimoji="0" lang="en-US" sz="3600" b="1" i="1" u="none" strike="noStrike" kern="1200" cap="none" spc="0" normalizeH="0" baseline="0" noProof="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FFFF"/>
                </a:solidFill>
                <a:effectLst/>
                <a:uLnTx/>
                <a:uFillTx/>
                <a:latin typeface="Arial"/>
                <a:ea typeface="+mn-ea"/>
                <a:cs typeface="+mn-cs"/>
              </a:rPr>
              <a:t>and sprinkling by his blood: </a:t>
            </a:r>
          </a:p>
        </p:txBody>
      </p:sp>
    </p:spTree>
  </p:cSld>
  <p:clrMapOvr>
    <a:masterClrMapping/>
  </p:clrMapOvr>
  <p:transition spd="slow">
    <p:randomBar dir="ver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20483" name="Group 3"/>
          <p:cNvGrpSpPr>
            <a:grpSpLocks/>
          </p:cNvGrpSpPr>
          <p:nvPr/>
        </p:nvGrpSpPr>
        <p:grpSpPr bwMode="auto">
          <a:xfrm>
            <a:off x="-53975" y="0"/>
            <a:ext cx="9350375" cy="7031038"/>
            <a:chOff x="-34" y="0"/>
            <a:chExt cx="5890" cy="4429"/>
          </a:xfrm>
        </p:grpSpPr>
        <p:sp>
          <p:nvSpPr>
            <p:cNvPr id="2048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8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20486" name="Text Box 6"/>
          <p:cNvSpPr txBox="1">
            <a:spLocks noChangeArrowheads="1"/>
          </p:cNvSpPr>
          <p:nvPr/>
        </p:nvSpPr>
        <p:spPr bwMode="auto">
          <a:xfrm>
            <a:off x="3581400" y="381000"/>
            <a:ext cx="5562600" cy="40011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mn-cs"/>
            </a:endParaRPr>
          </a:p>
        </p:txBody>
      </p:sp>
      <p:sp>
        <p:nvSpPr>
          <p:cNvPr id="20487" name="Text Box 7"/>
          <p:cNvSpPr txBox="1">
            <a:spLocks noChangeArrowheads="1"/>
          </p:cNvSpPr>
          <p:nvPr/>
        </p:nvSpPr>
        <p:spPr bwMode="auto">
          <a:xfrm>
            <a:off x="152400" y="6278563"/>
            <a:ext cx="5638800" cy="52322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mn-ea"/>
                <a:cs typeface="+mn-cs"/>
              </a:rPr>
              <a:t>Jude 20-21 (NIV)</a:t>
            </a:r>
          </a:p>
        </p:txBody>
      </p:sp>
      <p:sp>
        <p:nvSpPr>
          <p:cNvPr id="20488" name="AutoShape 8"/>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0489" name="Text Box 9"/>
          <p:cNvSpPr txBox="1">
            <a:spLocks noChangeArrowheads="1"/>
          </p:cNvSpPr>
          <p:nvPr/>
        </p:nvSpPr>
        <p:spPr bwMode="auto">
          <a:xfrm>
            <a:off x="381000" y="212725"/>
            <a:ext cx="84582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But you, dear friends,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build yourselves up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in your most holy faith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and pray in </a:t>
            </a:r>
            <a:r>
              <a:rPr kumimoji="0" lang="en-US" sz="3600" b="1" i="1" u="none" strike="noStrike" kern="1200" cap="none" spc="0" normalizeH="0" baseline="0" noProof="0" dirty="0">
                <a:ln>
                  <a:noFill/>
                </a:ln>
                <a:solidFill>
                  <a:srgbClr val="FFFF00"/>
                </a:solidFill>
                <a:effectLst/>
                <a:uLnTx/>
                <a:uFillTx/>
                <a:latin typeface="Arial"/>
                <a:ea typeface="+mn-ea"/>
                <a:cs typeface="+mn-cs"/>
              </a:rPr>
              <a:t>the Holy Spirit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Keep yourselves in </a:t>
            </a:r>
            <a:r>
              <a:rPr kumimoji="0" lang="en-US" sz="3600" b="1" i="1" u="none" strike="noStrike" kern="1200" cap="none" spc="0" normalizeH="0" baseline="0" noProof="0" dirty="0">
                <a:ln>
                  <a:noFill/>
                </a:ln>
                <a:solidFill>
                  <a:srgbClr val="FFFF00"/>
                </a:solidFill>
                <a:effectLst/>
                <a:uLnTx/>
                <a:uFillTx/>
                <a:latin typeface="Arial"/>
                <a:ea typeface="+mn-ea"/>
                <a:cs typeface="+mn-cs"/>
              </a:rPr>
              <a:t>God</a:t>
            </a:r>
            <a:r>
              <a:rPr kumimoji="0" lang="uk-UA" sz="3600" b="1" i="1" u="none" strike="noStrike" kern="1200" cap="none" spc="0" normalizeH="0" baseline="0" noProof="0" dirty="0">
                <a:ln>
                  <a:noFill/>
                </a:ln>
                <a:solidFill>
                  <a:srgbClr val="FFFF00"/>
                </a:solidFill>
                <a:effectLst/>
                <a:uLnTx/>
                <a:uFillTx/>
                <a:latin typeface="Arial"/>
                <a:ea typeface="+mn-ea"/>
                <a:cs typeface="+mn-cs"/>
              </a:rPr>
              <a:t>'</a:t>
            </a:r>
            <a:r>
              <a:rPr kumimoji="0" lang="en-US" sz="3600" b="1" i="1" u="none" strike="noStrike" kern="1200" cap="none" spc="0" normalizeH="0" baseline="0" noProof="0" dirty="0">
                <a:ln>
                  <a:noFill/>
                </a:ln>
                <a:solidFill>
                  <a:srgbClr val="FFFF00"/>
                </a:solidFill>
                <a:effectLst/>
                <a:uLnTx/>
                <a:uFillTx/>
                <a:latin typeface="Arial"/>
                <a:ea typeface="+mn-ea"/>
                <a:cs typeface="+mn-cs"/>
              </a:rPr>
              <a:t>s love</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as you wait for the mercy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of </a:t>
            </a:r>
            <a:r>
              <a:rPr kumimoji="0" lang="en-US" sz="3600" b="1" i="1" u="none" strike="noStrike" kern="1200" cap="none" spc="0" normalizeH="0" baseline="0" noProof="0" dirty="0">
                <a:ln>
                  <a:noFill/>
                </a:ln>
                <a:solidFill>
                  <a:srgbClr val="FFFF00"/>
                </a:solidFill>
                <a:effectLst/>
                <a:uLnTx/>
                <a:uFillTx/>
                <a:latin typeface="Arial"/>
                <a:ea typeface="+mn-ea"/>
                <a:cs typeface="+mn-cs"/>
              </a:rPr>
              <a:t>our Lord Jesus Christ</a:t>
            </a:r>
            <a:r>
              <a:rPr kumimoji="0" lang="en-US" sz="3600" b="1" i="1"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mn-ea"/>
                <a:cs typeface="+mn-cs"/>
              </a:rPr>
              <a:t>to bring you to eternal life.</a:t>
            </a:r>
            <a:endParaRPr kumimoji="0" lang="en-US" sz="3600" b="1" i="1" u="none" strike="noStrike" kern="1200" cap="none" spc="0" normalizeH="0" baseline="0" noProof="0" dirty="0">
              <a:ln>
                <a:noFill/>
              </a:ln>
              <a:solidFill>
                <a:srgbClr val="FFFFFF"/>
              </a:solidFill>
              <a:effectLst/>
              <a:uLnTx/>
              <a:uFillTx/>
              <a:latin typeface="Arial"/>
              <a:ea typeface="+mn-ea"/>
              <a:cs typeface="+mn-cs"/>
              <a:hlinkClick r:id="" action="ppaction://noaction"/>
            </a:endParaRPr>
          </a:p>
        </p:txBody>
      </p:sp>
    </p:spTree>
  </p:cSld>
  <p:clrMapOvr>
    <a:masterClrMapping/>
  </p:clrMapOvr>
  <p:transition spd="slow">
    <p:randomBar dir="vert"/>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07" name="Rectangle 3"/>
          <p:cNvSpPr>
            <a:spLocks noChangeArrowheads="1"/>
          </p:cNvSpPr>
          <p:nvPr/>
        </p:nvSpPr>
        <p:spPr bwMode="auto">
          <a:xfrm>
            <a:off x="461962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08" name="Rectangle 4"/>
          <p:cNvSpPr>
            <a:spLocks noChangeArrowheads="1"/>
          </p:cNvSpPr>
          <p:nvPr/>
        </p:nvSpPr>
        <p:spPr bwMode="auto">
          <a:xfrm>
            <a:off x="-53975" y="0"/>
            <a:ext cx="4676775" cy="7031038"/>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09" name="Text Box 5"/>
          <p:cNvSpPr txBox="1">
            <a:spLocks noChangeArrowheads="1"/>
          </p:cNvSpPr>
          <p:nvPr/>
        </p:nvSpPr>
        <p:spPr bwMode="auto">
          <a:xfrm>
            <a:off x="0" y="6477000"/>
            <a:ext cx="4114800" cy="307777"/>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Marva Dawn, </a:t>
            </a:r>
            <a:r>
              <a:rPr kumimoji="0" lang="en-US" sz="1400" b="1" i="1" u="none" strike="noStrike" kern="1200" cap="none" spc="0" normalizeH="0" baseline="0" noProof="0">
                <a:ln>
                  <a:noFill/>
                </a:ln>
                <a:solidFill>
                  <a:srgbClr val="FFFFFF"/>
                </a:solidFill>
                <a:effectLst/>
                <a:uLnTx/>
                <a:uFillTx/>
                <a:latin typeface="Arial"/>
                <a:ea typeface="+mn-ea"/>
                <a:cs typeface="+mn-cs"/>
              </a:rPr>
              <a:t>The Unnecessary Pastor</a:t>
            </a:r>
            <a:r>
              <a:rPr kumimoji="0" lang="en-US" sz="1400" b="1" i="0" u="none" strike="noStrike" kern="1200" cap="none" spc="0" normalizeH="0" baseline="0" noProof="0">
                <a:ln>
                  <a:noFill/>
                </a:ln>
                <a:solidFill>
                  <a:srgbClr val="FFFFFF"/>
                </a:solidFill>
                <a:effectLst/>
                <a:uLnTx/>
                <a:uFillTx/>
                <a:latin typeface="Arial"/>
                <a:ea typeface="+mn-ea"/>
                <a:cs typeface="+mn-cs"/>
              </a:rPr>
              <a:t>, p. 237</a:t>
            </a:r>
          </a:p>
        </p:txBody>
      </p:sp>
      <p:sp>
        <p:nvSpPr>
          <p:cNvPr id="21510" name="Text Box 6"/>
          <p:cNvSpPr txBox="1">
            <a:spLocks noChangeArrowheads="1"/>
          </p:cNvSpPr>
          <p:nvPr/>
        </p:nvSpPr>
        <p:spPr bwMode="auto">
          <a:xfrm>
            <a:off x="152400" y="44450"/>
            <a:ext cx="4800600"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ts val="113"/>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Ephesians 4:4-6</a:t>
            </a:r>
            <a:endParaRPr kumimoji="0" lang="en-US" sz="3200" b="0" i="0" u="none" strike="noStrike" kern="1200" cap="none" spc="0" normalizeH="0" baseline="0" noProof="0">
              <a:ln>
                <a:noFill/>
              </a:ln>
              <a:solidFill>
                <a:srgbClr val="000000"/>
              </a:solidFill>
              <a:effectLst/>
              <a:uLnTx/>
              <a:uFillTx/>
              <a:latin typeface="Arial"/>
              <a:ea typeface="+mn-ea"/>
              <a:cs typeface="+mn-cs"/>
            </a:endParaRPr>
          </a:p>
        </p:txBody>
      </p:sp>
      <p:sp>
        <p:nvSpPr>
          <p:cNvPr id="21511" name="Text Box 7"/>
          <p:cNvSpPr txBox="1">
            <a:spLocks noChangeArrowheads="1"/>
          </p:cNvSpPr>
          <p:nvPr/>
        </p:nvSpPr>
        <p:spPr bwMode="auto">
          <a:xfrm>
            <a:off x="6019800" y="304800"/>
            <a:ext cx="2362200" cy="1569660"/>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above all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through all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in all</a:t>
            </a:r>
          </a:p>
        </p:txBody>
      </p:sp>
      <p:sp>
        <p:nvSpPr>
          <p:cNvPr id="21512" name="Text Box 8"/>
          <p:cNvSpPr txBox="1">
            <a:spLocks noChangeArrowheads="1"/>
          </p:cNvSpPr>
          <p:nvPr/>
        </p:nvSpPr>
        <p:spPr bwMode="auto">
          <a:xfrm>
            <a:off x="4876800" y="3276600"/>
            <a:ext cx="18288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one </a:t>
            </a:r>
            <a:r>
              <a:rPr kumimoji="0" lang="en-US" sz="3200" b="1" i="0" u="none" strike="noStrike" kern="1200" cap="none" spc="0" normalizeH="0" baseline="0" noProof="0" dirty="0">
                <a:ln>
                  <a:noFill/>
                </a:ln>
                <a:solidFill>
                  <a:srgbClr val="FFFF00"/>
                </a:solidFill>
                <a:effectLst/>
                <a:uLnTx/>
                <a:uFillTx/>
                <a:latin typeface="Arial"/>
                <a:ea typeface="+mn-ea"/>
                <a:cs typeface="+mn-cs"/>
              </a:rPr>
              <a:t>Lord</a:t>
            </a:r>
          </a:p>
        </p:txBody>
      </p:sp>
      <p:sp>
        <p:nvSpPr>
          <p:cNvPr id="21513" name="Text Box 9"/>
          <p:cNvSpPr txBox="1">
            <a:spLocks noChangeArrowheads="1"/>
          </p:cNvSpPr>
          <p:nvPr/>
        </p:nvSpPr>
        <p:spPr bwMode="auto">
          <a:xfrm>
            <a:off x="457200" y="3276600"/>
            <a:ext cx="15240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one  body</a:t>
            </a:r>
          </a:p>
        </p:txBody>
      </p:sp>
      <p:sp>
        <p:nvSpPr>
          <p:cNvPr id="21514" name="Text Box 10"/>
          <p:cNvSpPr txBox="1">
            <a:spLocks noChangeArrowheads="1"/>
          </p:cNvSpPr>
          <p:nvPr/>
        </p:nvSpPr>
        <p:spPr bwMode="auto">
          <a:xfrm>
            <a:off x="3124200" y="3276600"/>
            <a:ext cx="18288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   one </a:t>
            </a:r>
            <a:r>
              <a:rPr kumimoji="0" lang="en-US" sz="3200" b="1" i="0" u="none" strike="noStrike" kern="1200" cap="none" spc="0" normalizeH="0" baseline="0" noProof="0">
                <a:ln>
                  <a:noFill/>
                </a:ln>
                <a:solidFill>
                  <a:srgbClr val="FFFF00"/>
                </a:solidFill>
                <a:effectLst/>
                <a:uLnTx/>
                <a:uFillTx/>
                <a:latin typeface="Arial"/>
                <a:ea typeface="+mn-ea"/>
                <a:cs typeface="+mn-cs"/>
              </a:rPr>
              <a:t>Spirit  </a:t>
            </a:r>
            <a:r>
              <a:rPr kumimoji="0" lang="en-US" sz="3200" b="1" i="0" u="none" strike="noStrike" kern="1200" cap="none" spc="0" normalizeH="0" baseline="0" noProof="0">
                <a:ln>
                  <a:noFill/>
                </a:ln>
                <a:solidFill>
                  <a:srgbClr val="FFFFFF"/>
                </a:solidFill>
                <a:effectLst/>
                <a:uLnTx/>
                <a:uFillTx/>
                <a:latin typeface="Arial"/>
                <a:ea typeface="+mn-ea"/>
                <a:cs typeface="+mn-cs"/>
              </a:rPr>
              <a:t>  </a:t>
            </a:r>
          </a:p>
        </p:txBody>
      </p:sp>
      <p:sp>
        <p:nvSpPr>
          <p:cNvPr id="21515" name="Text Box 11"/>
          <p:cNvSpPr txBox="1">
            <a:spLocks noChangeArrowheads="1"/>
          </p:cNvSpPr>
          <p:nvPr/>
        </p:nvSpPr>
        <p:spPr bwMode="auto">
          <a:xfrm>
            <a:off x="6629400" y="3276600"/>
            <a:ext cx="21336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one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faith</a:t>
            </a:r>
          </a:p>
        </p:txBody>
      </p:sp>
      <p:sp>
        <p:nvSpPr>
          <p:cNvPr id="21516" name="Text Box 12"/>
          <p:cNvSpPr txBox="1">
            <a:spLocks noChangeArrowheads="1"/>
          </p:cNvSpPr>
          <p:nvPr/>
        </p:nvSpPr>
        <p:spPr bwMode="auto">
          <a:xfrm>
            <a:off x="1295400" y="5302250"/>
            <a:ext cx="21336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one </a:t>
            </a:r>
            <a:br>
              <a:rPr kumimoji="0" lang="en-US" sz="3200" b="1" i="0" u="none" strike="noStrike" kern="1200" cap="none" spc="0" normalizeH="0" baseline="0" noProof="0" dirty="0">
                <a:ln>
                  <a:noFill/>
                </a:ln>
                <a:solidFill>
                  <a:srgbClr val="FFFFFF"/>
                </a:solidFill>
                <a:effectLst/>
                <a:uLnTx/>
                <a:uFillTx/>
                <a:latin typeface="Arial"/>
                <a:ea typeface="+mn-ea"/>
                <a:cs typeface="+mn-cs"/>
              </a:rPr>
            </a:br>
            <a:r>
              <a:rPr kumimoji="0" lang="en-US" sz="3200" b="1" i="0" u="none" strike="noStrike" kern="1200" cap="none" spc="0" normalizeH="0" baseline="0" noProof="0" dirty="0">
                <a:ln>
                  <a:noFill/>
                </a:ln>
                <a:solidFill>
                  <a:srgbClr val="FFFFFF"/>
                </a:solidFill>
                <a:effectLst/>
                <a:uLnTx/>
                <a:uFillTx/>
                <a:latin typeface="Arial"/>
                <a:ea typeface="+mn-ea"/>
                <a:cs typeface="+mn-cs"/>
              </a:rPr>
              <a:t>hope</a:t>
            </a:r>
          </a:p>
        </p:txBody>
      </p:sp>
      <p:sp>
        <p:nvSpPr>
          <p:cNvPr id="21517" name="Text Box 13"/>
          <p:cNvSpPr txBox="1">
            <a:spLocks noChangeArrowheads="1"/>
          </p:cNvSpPr>
          <p:nvPr/>
        </p:nvSpPr>
        <p:spPr bwMode="auto">
          <a:xfrm>
            <a:off x="5334000" y="5302250"/>
            <a:ext cx="28956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one </a:t>
            </a:r>
            <a:br>
              <a:rPr kumimoji="0" lang="en-US" sz="3200" b="1" i="0" u="none" strike="noStrike" kern="1200" cap="none" spc="0" normalizeH="0" baseline="0" noProof="0" dirty="0">
                <a:ln>
                  <a:noFill/>
                </a:ln>
                <a:solidFill>
                  <a:srgbClr val="FFFFFF"/>
                </a:solidFill>
                <a:effectLst/>
                <a:uLnTx/>
                <a:uFillTx/>
                <a:latin typeface="Arial"/>
                <a:ea typeface="+mn-ea"/>
                <a:cs typeface="+mn-cs"/>
              </a:rPr>
            </a:br>
            <a:r>
              <a:rPr kumimoji="0" lang="en-US" sz="3200" b="1" i="0" u="none" strike="noStrike" kern="1200" cap="none" spc="0" normalizeH="0" baseline="0" noProof="0" dirty="0">
                <a:ln>
                  <a:noFill/>
                </a:ln>
                <a:solidFill>
                  <a:srgbClr val="FFFFFF"/>
                </a:solidFill>
                <a:effectLst/>
                <a:uLnTx/>
                <a:uFillTx/>
                <a:latin typeface="Arial"/>
                <a:ea typeface="+mn-ea"/>
                <a:cs typeface="+mn-cs"/>
              </a:rPr>
              <a:t>baptism</a:t>
            </a:r>
          </a:p>
        </p:txBody>
      </p:sp>
      <p:grpSp>
        <p:nvGrpSpPr>
          <p:cNvPr id="21518" name="Group 14"/>
          <p:cNvGrpSpPr>
            <a:grpSpLocks/>
          </p:cNvGrpSpPr>
          <p:nvPr/>
        </p:nvGrpSpPr>
        <p:grpSpPr bwMode="auto">
          <a:xfrm>
            <a:off x="1190625" y="1385888"/>
            <a:ext cx="6810375" cy="4024312"/>
            <a:chOff x="2538" y="1632"/>
            <a:chExt cx="2904" cy="1716"/>
          </a:xfrm>
        </p:grpSpPr>
        <p:sp>
          <p:nvSpPr>
            <p:cNvPr id="21519" name="AutoShape 15"/>
            <p:cNvSpPr>
              <a:spLocks noChangeArrowheads="1"/>
            </p:cNvSpPr>
            <p:nvPr/>
          </p:nvSpPr>
          <p:spPr bwMode="auto">
            <a:xfrm>
              <a:off x="3544" y="1676"/>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0" name="AutoShape 16"/>
            <p:cNvSpPr>
              <a:spLocks noChangeArrowheads="1"/>
            </p:cNvSpPr>
            <p:nvPr/>
          </p:nvSpPr>
          <p:spPr bwMode="auto">
            <a:xfrm flipV="1">
              <a:off x="2584"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21521" name="Group 17"/>
            <p:cNvGrpSpPr>
              <a:grpSpLocks/>
            </p:cNvGrpSpPr>
            <p:nvPr/>
          </p:nvGrpSpPr>
          <p:grpSpPr bwMode="auto">
            <a:xfrm>
              <a:off x="2538" y="1632"/>
              <a:ext cx="2904" cy="1716"/>
              <a:chOff x="2538" y="1632"/>
              <a:chExt cx="2904" cy="1716"/>
            </a:xfrm>
          </p:grpSpPr>
          <p:sp>
            <p:nvSpPr>
              <p:cNvPr id="21522" name="Oval 18"/>
              <p:cNvSpPr>
                <a:spLocks noChangeArrowheads="1"/>
              </p:cNvSpPr>
              <p:nvPr/>
            </p:nvSpPr>
            <p:spPr bwMode="auto">
              <a:xfrm flipV="1">
                <a:off x="3966" y="163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3" name="Oval 19"/>
              <p:cNvSpPr>
                <a:spLocks noChangeArrowheads="1"/>
              </p:cNvSpPr>
              <p:nvPr/>
            </p:nvSpPr>
            <p:spPr bwMode="auto">
              <a:xfrm>
                <a:off x="2538" y="2442"/>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4" name="Oval 20"/>
              <p:cNvSpPr>
                <a:spLocks noChangeArrowheads="1"/>
              </p:cNvSpPr>
              <p:nvPr/>
            </p:nvSpPr>
            <p:spPr bwMode="auto">
              <a:xfrm>
                <a:off x="300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5" name="Oval 21"/>
              <p:cNvSpPr>
                <a:spLocks noChangeArrowheads="1"/>
              </p:cNvSpPr>
              <p:nvPr/>
            </p:nvSpPr>
            <p:spPr bwMode="auto">
              <a:xfrm>
                <a:off x="3482"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6" name="AutoShape 22"/>
              <p:cNvSpPr>
                <a:spLocks noChangeArrowheads="1"/>
              </p:cNvSpPr>
              <p:nvPr/>
            </p:nvSpPr>
            <p:spPr bwMode="auto">
              <a:xfrm flipV="1">
                <a:off x="4468" y="2492"/>
                <a:ext cx="931" cy="810"/>
              </a:xfrm>
              <a:prstGeom prst="triangle">
                <a:avLst>
                  <a:gd name="adj" fmla="val 50000"/>
                </a:avLst>
              </a:prstGeom>
              <a:noFill/>
              <a:ln w="76200">
                <a:solidFill>
                  <a:srgbClr val="66FFFF"/>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7" name="Oval 23"/>
              <p:cNvSpPr>
                <a:spLocks noChangeArrowheads="1"/>
              </p:cNvSpPr>
              <p:nvPr/>
            </p:nvSpPr>
            <p:spPr bwMode="auto">
              <a:xfrm>
                <a:off x="4428" y="2448"/>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8" name="Oval 24"/>
              <p:cNvSpPr>
                <a:spLocks noChangeArrowheads="1"/>
              </p:cNvSpPr>
              <p:nvPr/>
            </p:nvSpPr>
            <p:spPr bwMode="auto">
              <a:xfrm>
                <a:off x="4896" y="3260"/>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1529" name="Oval 25"/>
              <p:cNvSpPr>
                <a:spLocks noChangeArrowheads="1"/>
              </p:cNvSpPr>
              <p:nvPr/>
            </p:nvSpPr>
            <p:spPr bwMode="auto">
              <a:xfrm>
                <a:off x="5354" y="2455"/>
                <a:ext cx="88" cy="88"/>
              </a:xfrm>
              <a:prstGeom prst="ellipse">
                <a:avLst/>
              </a:prstGeom>
              <a:solidFill>
                <a:schemeClr val="tx1"/>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21530" name="Text Box 26"/>
          <p:cNvSpPr txBox="1">
            <a:spLocks noChangeArrowheads="1"/>
          </p:cNvSpPr>
          <p:nvPr/>
        </p:nvSpPr>
        <p:spPr bwMode="auto">
          <a:xfrm>
            <a:off x="3386138" y="304800"/>
            <a:ext cx="2514600" cy="1077218"/>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one </a:t>
            </a:r>
            <a:r>
              <a:rPr kumimoji="0" lang="en-US" sz="3200" b="1" i="0" u="none" strike="noStrike" kern="1200" cap="none" spc="0" normalizeH="0" baseline="0" noProof="0">
                <a:ln>
                  <a:noFill/>
                </a:ln>
                <a:solidFill>
                  <a:srgbClr val="FFFF00"/>
                </a:solidFill>
                <a:effectLst/>
                <a:uLnTx/>
                <a:uFillTx/>
                <a:latin typeface="Arial"/>
                <a:ea typeface="+mn-ea"/>
                <a:cs typeface="+mn-cs"/>
              </a:rPr>
              <a:t>God </a:t>
            </a:r>
            <a:r>
              <a:rPr kumimoji="0" lang="en-US" sz="3200" b="1" i="0" u="none" strike="noStrike" kern="1200" cap="none" spc="0" normalizeH="0" baseline="0" noProof="0">
                <a:ln>
                  <a:noFill/>
                </a:ln>
                <a:solidFill>
                  <a:srgbClr val="FFFFFF"/>
                </a:solidFill>
                <a:effectLst/>
                <a:uLnTx/>
                <a:uFillTx/>
                <a:latin typeface="Arial"/>
                <a:ea typeface="+mn-ea"/>
                <a:cs typeface="+mn-cs"/>
              </a:rPr>
              <a:t>and </a:t>
            </a:r>
            <a:r>
              <a:rPr kumimoji="0" lang="en-US" sz="3200" b="1" i="0" u="none" strike="noStrike" kern="1200" cap="none" spc="0" normalizeH="0" baseline="0" noProof="0">
                <a:ln>
                  <a:noFill/>
                </a:ln>
                <a:solidFill>
                  <a:srgbClr val="FFFF00"/>
                </a:solidFill>
                <a:effectLst/>
                <a:uLnTx/>
                <a:uFillTx/>
                <a:latin typeface="Arial"/>
                <a:ea typeface="+mn-ea"/>
                <a:cs typeface="+mn-cs"/>
              </a:rPr>
              <a:t>Father</a:t>
            </a:r>
          </a:p>
        </p:txBody>
      </p:sp>
      <p:sp>
        <p:nvSpPr>
          <p:cNvPr id="21531" name="Text Box 27"/>
          <p:cNvSpPr txBox="1">
            <a:spLocks noChangeArrowheads="1"/>
          </p:cNvSpPr>
          <p:nvPr/>
        </p:nvSpPr>
        <p:spPr bwMode="auto">
          <a:xfrm>
            <a:off x="3943350" y="2286000"/>
            <a:ext cx="1371600" cy="646331"/>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v. 6</a:t>
            </a:r>
          </a:p>
        </p:txBody>
      </p:sp>
      <p:sp>
        <p:nvSpPr>
          <p:cNvPr id="21532" name="Text Box 28"/>
          <p:cNvSpPr txBox="1">
            <a:spLocks noChangeArrowheads="1"/>
          </p:cNvSpPr>
          <p:nvPr/>
        </p:nvSpPr>
        <p:spPr bwMode="auto">
          <a:xfrm>
            <a:off x="1695450" y="3657600"/>
            <a:ext cx="1371600" cy="646331"/>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v. 4</a:t>
            </a:r>
          </a:p>
        </p:txBody>
      </p:sp>
      <p:sp>
        <p:nvSpPr>
          <p:cNvPr id="21533" name="Text Box 29"/>
          <p:cNvSpPr txBox="1">
            <a:spLocks noChangeArrowheads="1"/>
          </p:cNvSpPr>
          <p:nvPr/>
        </p:nvSpPr>
        <p:spPr bwMode="auto">
          <a:xfrm>
            <a:off x="6134100" y="3657600"/>
            <a:ext cx="1371600" cy="646331"/>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mn-ea"/>
                <a:cs typeface="+mn-cs"/>
              </a:rPr>
              <a:t>v. 5</a:t>
            </a:r>
          </a:p>
        </p:txBody>
      </p:sp>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991600" cy="838200"/>
          </a:xfrm>
          <a:solidFill>
            <a:srgbClr val="FF0000"/>
          </a:solidFill>
        </p:spPr>
        <p:txBody>
          <a:bodyPr/>
          <a:lstStyle/>
          <a:p>
            <a:r>
              <a:rPr lang="en-US" sz="4000" b="1" dirty="0">
                <a:effectLst>
                  <a:outerShdw blurRad="38100" dist="38100" dir="2700000" algn="tl">
                    <a:srgbClr val="000000">
                      <a:alpha val="43137"/>
                    </a:srgbClr>
                  </a:outerShdw>
                </a:effectLst>
              </a:rPr>
              <a:t>Misunderstandings of the Trinity</a:t>
            </a:r>
          </a:p>
        </p:txBody>
      </p:sp>
      <p:sp>
        <p:nvSpPr>
          <p:cNvPr id="3" name="Title 1"/>
          <p:cNvSpPr txBox="1">
            <a:spLocks/>
          </p:cNvSpPr>
          <p:nvPr/>
        </p:nvSpPr>
        <p:spPr bwMode="auto">
          <a:xfrm>
            <a:off x="0" y="1676400"/>
            <a:ext cx="91440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1.	</a:t>
            </a:r>
            <a:r>
              <a:rPr kumimoji="0" lang="en-US" sz="2800" b="1" i="0" u="sng" strike="noStrike" kern="1200" cap="none" spc="0" normalizeH="0" baseline="0" noProof="0" dirty="0" err="1">
                <a:ln>
                  <a:noFill/>
                </a:ln>
                <a:solidFill>
                  <a:srgbClr val="FFFFFF"/>
                </a:solidFill>
                <a:effectLst/>
                <a:uLnTx/>
                <a:uFillTx/>
                <a:latin typeface="Arial"/>
                <a:ea typeface="+mj-ea"/>
                <a:cs typeface="+mj-cs"/>
              </a:rPr>
              <a:t>Tritheism</a:t>
            </a:r>
            <a:r>
              <a:rPr kumimoji="0" lang="en-US" sz="2800" b="1" i="0" u="none" strike="noStrike" kern="1200" cap="none" spc="0" normalizeH="0" baseline="0" noProof="0" dirty="0">
                <a:ln>
                  <a:noFill/>
                </a:ln>
                <a:solidFill>
                  <a:srgbClr val="FFFFFF"/>
                </a:solidFill>
                <a:effectLst/>
                <a:uLnTx/>
                <a:uFillTx/>
                <a:latin typeface="Arial"/>
                <a:ea typeface="+mj-ea"/>
                <a:cs typeface="+mj-cs"/>
              </a:rPr>
              <a:t>: three persons who are three gods</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 </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2.	</a:t>
            </a:r>
            <a:r>
              <a:rPr kumimoji="0" lang="en-US" sz="2800" b="1" i="0" u="sng" strike="noStrike" kern="1200" cap="none" spc="0" normalizeH="0" baseline="0" noProof="0" dirty="0">
                <a:ln>
                  <a:noFill/>
                </a:ln>
                <a:solidFill>
                  <a:srgbClr val="FFFFFF"/>
                </a:solidFill>
                <a:effectLst/>
                <a:uLnTx/>
                <a:uFillTx/>
                <a:latin typeface="Arial"/>
                <a:ea typeface="+mj-ea"/>
                <a:cs typeface="+mj-cs"/>
              </a:rPr>
              <a:t>Modalism</a:t>
            </a:r>
            <a:r>
              <a:rPr kumimoji="0" lang="en-US" sz="2800" b="1" i="0" u="none" strike="noStrike" kern="1200" cap="none" spc="0" normalizeH="0" baseline="0" noProof="0" dirty="0">
                <a:ln>
                  <a:noFill/>
                </a:ln>
                <a:solidFill>
                  <a:srgbClr val="FFFFFF"/>
                </a:solidFill>
                <a:effectLst/>
                <a:uLnTx/>
                <a:uFillTx/>
                <a:latin typeface="Arial"/>
                <a:ea typeface="+mj-ea"/>
                <a:cs typeface="+mj-cs"/>
              </a:rPr>
              <a:t>:  one person who manifests himself in three different ways</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 </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3.	</a:t>
            </a:r>
            <a:r>
              <a:rPr kumimoji="0" lang="en-US" sz="2800" b="1" i="0" u="sng" strike="noStrike" kern="1200" cap="none" spc="0" normalizeH="0" baseline="0" noProof="0" dirty="0">
                <a:ln>
                  <a:noFill/>
                </a:ln>
                <a:solidFill>
                  <a:srgbClr val="FFFFFF"/>
                </a:solidFill>
                <a:effectLst/>
                <a:uLnTx/>
                <a:uFillTx/>
                <a:latin typeface="Arial"/>
                <a:ea typeface="+mj-ea"/>
                <a:cs typeface="+mj-cs"/>
              </a:rPr>
              <a:t>Unitarianism</a:t>
            </a:r>
            <a:r>
              <a:rPr kumimoji="0" lang="en-US" sz="2800" b="1" i="0" u="none" strike="noStrike" kern="1200" cap="none" spc="0" normalizeH="0" baseline="0" noProof="0" dirty="0">
                <a:ln>
                  <a:noFill/>
                </a:ln>
                <a:solidFill>
                  <a:srgbClr val="FFFFFF"/>
                </a:solidFill>
                <a:effectLst/>
                <a:uLnTx/>
                <a:uFillTx/>
                <a:latin typeface="Arial"/>
                <a:ea typeface="+mj-ea"/>
                <a:cs typeface="+mj-cs"/>
              </a:rPr>
              <a:t>: one person who is the only God</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 </a:t>
            </a:r>
          </a:p>
          <a:p>
            <a:pPr marL="531813" marR="0" lvl="0" indent="-531813"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j-ea"/>
                <a:cs typeface="+mj-cs"/>
              </a:rPr>
              <a:t>4.	</a:t>
            </a:r>
            <a:r>
              <a:rPr kumimoji="0" lang="en-US" sz="2800" b="1" i="0" u="sng" strike="noStrike" kern="1200" cap="none" spc="0" normalizeH="0" baseline="0" noProof="0" dirty="0">
                <a:ln>
                  <a:noFill/>
                </a:ln>
                <a:solidFill>
                  <a:srgbClr val="FFFFFF"/>
                </a:solidFill>
                <a:effectLst/>
                <a:uLnTx/>
                <a:uFillTx/>
                <a:latin typeface="Arial"/>
                <a:ea typeface="+mj-ea"/>
                <a:cs typeface="+mj-cs"/>
              </a:rPr>
              <a:t>Nonsense</a:t>
            </a:r>
            <a:r>
              <a:rPr kumimoji="0" lang="en-US" sz="2800" b="1" i="0" u="none" strike="noStrike" kern="1200" cap="none" spc="0" normalizeH="0" baseline="0" noProof="0" dirty="0">
                <a:ln>
                  <a:noFill/>
                </a:ln>
                <a:solidFill>
                  <a:srgbClr val="FFFFFF"/>
                </a:solidFill>
                <a:effectLst/>
                <a:uLnTx/>
                <a:uFillTx/>
                <a:latin typeface="Arial"/>
                <a:ea typeface="+mj-ea"/>
                <a:cs typeface="+mj-cs"/>
              </a:rPr>
              <a:t>: one person who is at the same time three persons</a:t>
            </a:r>
          </a:p>
        </p:txBody>
      </p:sp>
      <p:sp>
        <p:nvSpPr>
          <p:cNvPr id="4" name="TextBox 3"/>
          <p:cNvSpPr txBox="1"/>
          <p:nvPr/>
        </p:nvSpPr>
        <p:spPr>
          <a:xfrm>
            <a:off x="8610600" y="0"/>
            <a:ext cx="44134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iv</a:t>
            </a:r>
          </a:p>
        </p:txBody>
      </p:sp>
    </p:spTree>
    <p:extLst>
      <p:ext uri="{BB962C8B-B14F-4D97-AF65-F5344CB8AC3E}">
        <p14:creationId xmlns:p14="http://schemas.microsoft.com/office/powerpoint/2010/main" val="225117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heckerboard(across)">
                                      <p:cBhvr>
                                        <p:cTn id="28" dur="500"/>
                                        <p:tgtEl>
                                          <p:spTgt spid="3">
                                            <p:txEl>
                                              <p:pRg st="5" end="5"/>
                                            </p:txEl>
                                          </p:spTgt>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checkerboard(across)">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truejesuschurchadam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200">
                <a:solidFill>
                  <a:srgbClr val="FFFFFF"/>
                </a:solidFill>
                <a:latin typeface="Bank Gothic" pitchFamily="-111" charset="0"/>
                <a:ea typeface="Bank Gothic" pitchFamily="-111" charset="0"/>
                <a:cs typeface="Bank Gothic" pitchFamily="-111" charset="0"/>
              </a:rPr>
              <a:t>True Jesus Church, Adam Road</a:t>
            </a:r>
          </a:p>
        </p:txBody>
      </p:sp>
      <p:sp>
        <p:nvSpPr>
          <p:cNvPr id="92163" name="Text Box 2"/>
          <p:cNvSpPr txBox="1">
            <a:spLocks noChangeArrowheads="1"/>
          </p:cNvSpPr>
          <p:nvPr/>
        </p:nvSpPr>
        <p:spPr bwMode="auto">
          <a:xfrm>
            <a:off x="9183687" y="0"/>
            <a:ext cx="646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rPr>
              <a:t>200</a:t>
            </a: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Jesus is the heavenly Father</a:t>
            </a:r>
            <a:r>
              <a:rPr kumimoji="0" lang="ru-RU"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 !!  ??</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 Modalism</a:t>
            </a:r>
          </a:p>
        </p:txBody>
      </p:sp>
    </p:spTree>
    <p:extLst>
      <p:ext uri="{BB962C8B-B14F-4D97-AF65-F5344CB8AC3E}">
        <p14:creationId xmlns:p14="http://schemas.microsoft.com/office/powerpoint/2010/main" val="328337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 descr="frostroadcopy2hu.jpg"/>
          <p:cNvPicPr>
            <a:picLocks noChangeAspect="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200">
                <a:solidFill>
                  <a:srgbClr val="FFFFFF"/>
                </a:solidFill>
                <a:effectLst>
                  <a:outerShdw blurRad="38100" dist="38100" dir="2700000" algn="tl">
                    <a:srgbClr val="000000"/>
                  </a:outerShdw>
                </a:effectLst>
                <a:latin typeface="Bank Gothic" charset="0"/>
                <a:ea typeface="ＭＳ Ｐゴシック" charset="0"/>
                <a:cs typeface="Bank Gothic"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Salvation ! ? ! ?</a:t>
              </a:r>
            </a:p>
          </p:txBody>
        </p:sp>
      </p:grpSp>
      <p:sp>
        <p:nvSpPr>
          <p:cNvPr id="93195" name="Text Box 2"/>
          <p:cNvSpPr txBox="1">
            <a:spLocks noChangeArrowheads="1"/>
          </p:cNvSpPr>
          <p:nvPr/>
        </p:nvSpPr>
        <p:spPr bwMode="auto">
          <a:xfrm>
            <a:off x="9183687" y="0"/>
            <a:ext cx="6461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rPr>
              <a:t>200</a:t>
            </a:r>
          </a:p>
        </p:txBody>
      </p:sp>
      <p:pic>
        <p:nvPicPr>
          <p:cNvPr id="93196" name="Picture 27" descr="welcome-to-gl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92904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4325"/>
            <a:ext cx="9144000" cy="623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Text Box 2"/>
          <p:cNvSpPr txBox="1">
            <a:spLocks noChangeArrowheads="1"/>
          </p:cNvSpPr>
          <p:nvPr/>
        </p:nvSpPr>
        <p:spPr bwMode="auto">
          <a:xfrm>
            <a:off x="8610600" y="0"/>
            <a:ext cx="4413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vi</a:t>
            </a:r>
          </a:p>
        </p:txBody>
      </p:sp>
      <p:sp>
        <p:nvSpPr>
          <p:cNvPr id="98307" name="Rectangle 10"/>
          <p:cNvSpPr>
            <a:spLocks noGrp="1" noChangeArrowheads="1"/>
          </p:cNvSpPr>
          <p:nvPr>
            <p:ph type="title" idx="4294967295"/>
          </p:nvPr>
        </p:nvSpPr>
        <p:spPr>
          <a:xfrm>
            <a:off x="762000" y="0"/>
            <a:ext cx="7543800" cy="1143000"/>
          </a:xfrm>
          <a:solidFill>
            <a:srgbClr val="373D6C"/>
          </a:solidFill>
        </p:spPr>
        <p:txBody>
          <a:bodyPr/>
          <a:lstStyle/>
          <a:p>
            <a:pPr eaLnBrk="1" hangingPunct="1"/>
            <a:r>
              <a:rPr lang="en-US" sz="4400">
                <a:solidFill>
                  <a:srgbClr val="FFCC00"/>
                </a:solidFill>
                <a:latin typeface="Optima ExtraBlack" charset="0"/>
                <a:ea typeface="ＭＳ Ｐゴシック" charset="0"/>
                <a:cs typeface="ＭＳ Ｐゴシック" charset="0"/>
              </a:rPr>
              <a:t>Different Views of God</a:t>
            </a:r>
          </a:p>
        </p:txBody>
      </p:sp>
    </p:spTree>
    <p:extLst>
      <p:ext uri="{BB962C8B-B14F-4D97-AF65-F5344CB8AC3E}">
        <p14:creationId xmlns:p14="http://schemas.microsoft.com/office/powerpoint/2010/main" val="103355106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a:off x="-53975" y="0"/>
            <a:ext cx="9350375" cy="7031038"/>
            <a:chOff x="-34" y="0"/>
            <a:chExt cx="5890" cy="4429"/>
          </a:xfrm>
        </p:grpSpPr>
        <p:sp>
          <p:nvSpPr>
            <p:cNvPr id="3075"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6"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3077" name="Group 5"/>
          <p:cNvGrpSpPr>
            <a:grpSpLocks/>
          </p:cNvGrpSpPr>
          <p:nvPr/>
        </p:nvGrpSpPr>
        <p:grpSpPr bwMode="auto">
          <a:xfrm>
            <a:off x="1905000" y="1181100"/>
            <a:ext cx="5219700" cy="5219700"/>
            <a:chOff x="1200" y="696"/>
            <a:chExt cx="3288" cy="3288"/>
          </a:xfrm>
        </p:grpSpPr>
        <p:sp>
          <p:nvSpPr>
            <p:cNvPr id="3078"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79"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080" name="Text Box 8"/>
          <p:cNvSpPr txBox="1">
            <a:spLocks noChangeArrowheads="1"/>
          </p:cNvSpPr>
          <p:nvPr/>
        </p:nvSpPr>
        <p:spPr bwMode="auto">
          <a:xfrm>
            <a:off x="3581400" y="381000"/>
            <a:ext cx="5562600" cy="4572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a:ea typeface="+mn-ea"/>
              <a:cs typeface="+mn-cs"/>
            </a:endParaRPr>
          </a:p>
        </p:txBody>
      </p:sp>
      <p:sp>
        <p:nvSpPr>
          <p:cNvPr id="3081" name="AutoShape 9"/>
          <p:cNvSpPr>
            <a:spLocks noChangeArrowheads="1"/>
          </p:cNvSpPr>
          <p:nvPr/>
        </p:nvSpPr>
        <p:spPr bwMode="auto">
          <a:xfrm>
            <a:off x="1733550" y="609600"/>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082" name="Text Box 10"/>
          <p:cNvSpPr txBox="1">
            <a:spLocks noChangeArrowheads="1"/>
          </p:cNvSpPr>
          <p:nvPr/>
        </p:nvSpPr>
        <p:spPr bwMode="auto">
          <a:xfrm>
            <a:off x="4114800" y="20415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3" name="Text Box 11"/>
          <p:cNvSpPr txBox="1">
            <a:spLocks noChangeArrowheads="1"/>
          </p:cNvSpPr>
          <p:nvPr/>
        </p:nvSpPr>
        <p:spPr bwMode="auto">
          <a:xfrm>
            <a:off x="5608638"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4" name="Text Box 12"/>
          <p:cNvSpPr txBox="1">
            <a:spLocks noChangeArrowheads="1"/>
          </p:cNvSpPr>
          <p:nvPr/>
        </p:nvSpPr>
        <p:spPr bwMode="auto">
          <a:xfrm>
            <a:off x="2438400" y="42513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3085" name="Text Box 13"/>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Son</a:t>
            </a:r>
          </a:p>
        </p:txBody>
      </p:sp>
      <p:grpSp>
        <p:nvGrpSpPr>
          <p:cNvPr id="3086" name="Group 14"/>
          <p:cNvGrpSpPr>
            <a:grpSpLocks/>
          </p:cNvGrpSpPr>
          <p:nvPr/>
        </p:nvGrpSpPr>
        <p:grpSpPr bwMode="auto">
          <a:xfrm>
            <a:off x="3629025" y="2862263"/>
            <a:ext cx="1981200" cy="1752600"/>
            <a:chOff x="2286" y="1803"/>
            <a:chExt cx="1248" cy="1104"/>
          </a:xfrm>
        </p:grpSpPr>
        <p:sp>
          <p:nvSpPr>
            <p:cNvPr id="3087" name="Text Box 15"/>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GOD</a:t>
              </a:r>
            </a:p>
          </p:txBody>
        </p:sp>
        <p:sp>
          <p:nvSpPr>
            <p:cNvPr id="3088" name="AutoShape 16"/>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089" name="Text Box 17"/>
          <p:cNvSpPr txBox="1">
            <a:spLocks noChangeArrowheads="1"/>
          </p:cNvSpPr>
          <p:nvPr/>
        </p:nvSpPr>
        <p:spPr bwMode="auto">
          <a:xfrm>
            <a:off x="3714750" y="14319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Father</a:t>
            </a:r>
          </a:p>
        </p:txBody>
      </p:sp>
      <p:sp>
        <p:nvSpPr>
          <p:cNvPr id="3090" name="Text Box 18"/>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Spirit</a:t>
            </a:r>
          </a:p>
        </p:txBody>
      </p:sp>
      <p:sp>
        <p:nvSpPr>
          <p:cNvPr id="3091" name="WordArt 19"/>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3092" name="WordArt 20"/>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3093" name="WordArt 21"/>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 name="Title 1"/>
          <p:cNvSpPr>
            <a:spLocks noGrp="1"/>
          </p:cNvSpPr>
          <p:nvPr>
            <p:ph type="title" idx="4294967295"/>
          </p:nvPr>
        </p:nvSpPr>
        <p:spPr>
          <a:xfrm>
            <a:off x="0" y="76200"/>
            <a:ext cx="5181600" cy="762000"/>
          </a:xfrm>
        </p:spPr>
        <p:txBody>
          <a:bodyPr anchor="t"/>
          <a:lstStyle/>
          <a:p>
            <a:pPr algn="l">
              <a:lnSpc>
                <a:spcPct val="90000"/>
              </a:lnSpc>
            </a:pPr>
            <a:r>
              <a:rPr lang="en-US" sz="2400" b="1" dirty="0">
                <a:solidFill>
                  <a:srgbClr val="FFFFFF"/>
                </a:solidFill>
                <a:effectLst/>
                <a:latin typeface="Arial"/>
                <a:ea typeface="+mj-ea"/>
                <a:cs typeface="+mj-cs"/>
              </a:rPr>
              <a:t>The Trinity Diagrammed</a:t>
            </a:r>
            <a:endParaRPr lang="en-US" sz="3600" dirty="0"/>
          </a:p>
        </p:txBody>
      </p:sp>
      <p:sp>
        <p:nvSpPr>
          <p:cNvPr id="23" name="TextBox 22"/>
          <p:cNvSpPr txBox="1"/>
          <p:nvPr/>
        </p:nvSpPr>
        <p:spPr>
          <a:xfrm>
            <a:off x="8610600" y="0"/>
            <a:ext cx="52685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vii</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86"/>
                                        </p:tgtEl>
                                        <p:attrNameLst>
                                          <p:attrName>style.visibility</p:attrName>
                                        </p:attrNameLst>
                                      </p:cBhvr>
                                      <p:to>
                                        <p:strVal val="visible"/>
                                      </p:to>
                                    </p:set>
                                    <p:animEffect transition="in" filter="fade">
                                      <p:cBhvr>
                                        <p:cTn id="7" dur="2000"/>
                                        <p:tgtEl>
                                          <p:spTgt spid="30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89"/>
                                        </p:tgtEl>
                                        <p:attrNameLst>
                                          <p:attrName>style.visibility</p:attrName>
                                        </p:attrNameLst>
                                      </p:cBhvr>
                                      <p:to>
                                        <p:strVal val="visible"/>
                                      </p:to>
                                    </p:set>
                                    <p:animEffect transition="in" filter="fade">
                                      <p:cBhvr>
                                        <p:cTn id="12" dur="2000"/>
                                        <p:tgtEl>
                                          <p:spTgt spid="3089"/>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fade">
                                      <p:cBhvr>
                                        <p:cTn id="16" dur="2000"/>
                                        <p:tgtEl>
                                          <p:spTgt spid="30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85"/>
                                        </p:tgtEl>
                                        <p:attrNameLst>
                                          <p:attrName>style.visibility</p:attrName>
                                        </p:attrNameLst>
                                      </p:cBhvr>
                                      <p:to>
                                        <p:strVal val="visible"/>
                                      </p:to>
                                    </p:set>
                                    <p:animEffect transition="in" filter="fade">
                                      <p:cBhvr>
                                        <p:cTn id="21" dur="2000"/>
                                        <p:tgtEl>
                                          <p:spTgt spid="308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2000"/>
                                        <p:tgtEl>
                                          <p:spTgt spid="308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90"/>
                                        </p:tgtEl>
                                        <p:attrNameLst>
                                          <p:attrName>style.visibility</p:attrName>
                                        </p:attrNameLst>
                                      </p:cBhvr>
                                      <p:to>
                                        <p:strVal val="visible"/>
                                      </p:to>
                                    </p:set>
                                    <p:animEffect transition="in" filter="fade">
                                      <p:cBhvr>
                                        <p:cTn id="30" dur="2000"/>
                                        <p:tgtEl>
                                          <p:spTgt spid="3090"/>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083"/>
                                        </p:tgtEl>
                                        <p:attrNameLst>
                                          <p:attrName>style.visibility</p:attrName>
                                        </p:attrNameLst>
                                      </p:cBhvr>
                                      <p:to>
                                        <p:strVal val="visible"/>
                                      </p:to>
                                    </p:set>
                                    <p:animEffect transition="in" filter="fade">
                                      <p:cBhvr>
                                        <p:cTn id="34" dur="2000"/>
                                        <p:tgtEl>
                                          <p:spTgt spid="308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91"/>
                                        </p:tgtEl>
                                        <p:attrNameLst>
                                          <p:attrName>style.visibility</p:attrName>
                                        </p:attrNameLst>
                                      </p:cBhvr>
                                      <p:to>
                                        <p:strVal val="visible"/>
                                      </p:to>
                                    </p:set>
                                    <p:animEffect transition="in" filter="fade">
                                      <p:cBhvr>
                                        <p:cTn id="39" dur="2000"/>
                                        <p:tgtEl>
                                          <p:spTgt spid="309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93"/>
                                        </p:tgtEl>
                                        <p:attrNameLst>
                                          <p:attrName>style.visibility</p:attrName>
                                        </p:attrNameLst>
                                      </p:cBhvr>
                                      <p:to>
                                        <p:strVal val="visible"/>
                                      </p:to>
                                    </p:set>
                                    <p:animEffect transition="in" filter="fade">
                                      <p:cBhvr>
                                        <p:cTn id="44" dur="2000"/>
                                        <p:tgtEl>
                                          <p:spTgt spid="309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92"/>
                                        </p:tgtEl>
                                        <p:attrNameLst>
                                          <p:attrName>style.visibility</p:attrName>
                                        </p:attrNameLst>
                                      </p:cBhvr>
                                      <p:to>
                                        <p:strVal val="visible"/>
                                      </p:to>
                                    </p:set>
                                    <p:animEffect transition="in" filter="fade">
                                      <p:cBhvr>
                                        <p:cTn id="49" dur="2000"/>
                                        <p:tgtEl>
                                          <p:spTgt spid="3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p:bldP spid="3083" grpId="0"/>
      <p:bldP spid="3084" grpId="0"/>
      <p:bldP spid="3085" grpId="0"/>
      <p:bldP spid="3089" grpId="0"/>
      <p:bldP spid="3090" grpId="0"/>
      <p:bldP spid="3091" grpId="0" animBg="1"/>
      <p:bldP spid="3092" grpId="0" animBg="1"/>
      <p:bldP spid="3093"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zh-CN" sz="3600" dirty="0">
                <a:solidFill>
                  <a:srgbClr val="FFFFFF"/>
                </a:solidFill>
                <a:latin typeface="Arial" charset="0"/>
                <a:ea typeface="SimSun" charset="0"/>
                <a:cs typeface="SimSun" charset="0"/>
              </a:rPr>
              <a:t>The Holy Spirit in Relation to Man</a:t>
            </a: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ix</a:t>
            </a:r>
          </a:p>
        </p:txBody>
      </p:sp>
      <p:graphicFrame>
        <p:nvGraphicFramePr>
          <p:cNvPr id="5" name="Table 4"/>
          <p:cNvGraphicFramePr>
            <a:graphicFrameLocks noGrp="1"/>
          </p:cNvGraphicFramePr>
          <p:nvPr/>
        </p:nvGraphicFramePr>
        <p:xfrm>
          <a:off x="0" y="762000"/>
          <a:ext cx="9144000" cy="6294120"/>
        </p:xfrm>
        <a:graphic>
          <a:graphicData uri="http://schemas.openxmlformats.org/drawingml/2006/table">
            <a:tbl>
              <a:tblPr>
                <a:tableStyleId>{775DCB02-9BB8-47FD-8907-85C794F793BA}</a:tableStyleId>
              </a:tblPr>
              <a:tblGrid>
                <a:gridCol w="50292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Old Testament</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New Testament</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1630680">
                <a:tc>
                  <a:txBody>
                    <a:bodyPr/>
                    <a:lstStyle/>
                    <a:p>
                      <a:pPr algn="l">
                        <a:spcAft>
                          <a:spcPts val="0"/>
                        </a:spcAft>
                      </a:pPr>
                      <a:r>
                        <a:rPr lang="en-US" sz="2400" b="1" dirty="0">
                          <a:effectLst/>
                          <a:latin typeface="Arial"/>
                          <a:ea typeface="Times New Roman"/>
                          <a:cs typeface="Arial"/>
                        </a:rPr>
                        <a:t>Indwelt only some men of God, such as Joshua (Num. 27:18; cf. the testimonies of pagan kings in Gen. 41:38; Dan. 4:8; 5:11-14) </a:t>
                      </a:r>
                      <a:endParaRPr lang="en-US" sz="2800" b="1" dirty="0">
                        <a:effectLst/>
                        <a:latin typeface="Arial"/>
                        <a:ea typeface="Times New Roman"/>
                        <a:cs typeface="Arial"/>
                      </a:endParaRPr>
                    </a:p>
                  </a:txBody>
                  <a:tcPr marL="50800" marR="50800" marT="0" marB="0"/>
                </a:tc>
                <a:tc>
                  <a:txBody>
                    <a:bodyPr/>
                    <a:lstStyle/>
                    <a:p>
                      <a:pPr algn="l">
                        <a:spcAft>
                          <a:spcPts val="0"/>
                        </a:spcAft>
                      </a:pPr>
                      <a:r>
                        <a:rPr lang="en-US" sz="2400" b="1" dirty="0">
                          <a:effectLst/>
                          <a:latin typeface="Arial"/>
                          <a:ea typeface="Times New Roman"/>
                          <a:cs typeface="Arial"/>
                        </a:rPr>
                        <a:t> Indwells all believers in Christ (1 Cor. 12:13)</a:t>
                      </a:r>
                      <a:endParaRPr lang="en-US" sz="2800" b="1" dirty="0">
                        <a:effectLst/>
                        <a:latin typeface="Arial"/>
                        <a:ea typeface="Times New Roman"/>
                        <a:cs typeface="Arial"/>
                      </a:endParaRPr>
                    </a:p>
                    <a:p>
                      <a:pPr algn="l">
                        <a:spcAft>
                          <a:spcPts val="0"/>
                        </a:spcAf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50800" marR="50800" marT="0" marB="0"/>
                </a:tc>
                <a:extLst>
                  <a:ext uri="{0D108BD9-81ED-4DB2-BD59-A6C34878D82A}">
                    <a16:rowId xmlns:a16="http://schemas.microsoft.com/office/drawing/2014/main" val="10001"/>
                  </a:ext>
                </a:extLst>
              </a:tr>
              <a:tr h="442913">
                <a:tc>
                  <a:txBody>
                    <a:bodyPr/>
                    <a:lstStyle/>
                    <a:p>
                      <a:pPr algn="l">
                        <a:spcAft>
                          <a:spcPts val="0"/>
                        </a:spcAft>
                      </a:pPr>
                      <a:r>
                        <a:rPr lang="en-US" sz="2400" b="1">
                          <a:effectLst/>
                          <a:latin typeface="Arial"/>
                          <a:ea typeface="Times New Roman"/>
                          <a:cs typeface="Arial"/>
                        </a:rPr>
                        <a:t>Came on persons (Judg. 3:10)</a:t>
                      </a:r>
                      <a:endParaRPr lang="en-US" sz="2800" b="1">
                        <a:effectLst/>
                        <a:latin typeface="Arial"/>
                        <a:ea typeface="Times New Roman"/>
                        <a:cs typeface="Arial"/>
                      </a:endParaRPr>
                    </a:p>
                  </a:txBody>
                  <a:tcPr marL="50800" marR="50800" marT="0" marB="0"/>
                </a:tc>
                <a:tc>
                  <a:txBody>
                    <a:bodyPr/>
                    <a:lstStyle/>
                    <a:p>
                      <a:pPr algn="l">
                        <a:spcAft>
                          <a:spcPts val="0"/>
                        </a:spcAft>
                      </a:pPr>
                      <a:r>
                        <a:rPr lang="en-US" sz="2400" b="1" dirty="0">
                          <a:effectLst/>
                          <a:latin typeface="Arial"/>
                          <a:ea typeface="Times New Roman"/>
                          <a:cs typeface="Arial"/>
                        </a:rPr>
                        <a:t>Comes in persons (1 Cor. 6:19) </a:t>
                      </a:r>
                      <a:endParaRPr lang="en-US" sz="2800" b="1" dirty="0">
                        <a:effectLst/>
                        <a:latin typeface="Arial"/>
                        <a:ea typeface="Times New Roman"/>
                        <a:cs typeface="Arial"/>
                      </a:endParaRPr>
                    </a:p>
                  </a:txBody>
                  <a:tcPr marL="50800" marR="50800" marT="0" marB="0"/>
                </a:tc>
                <a:extLst>
                  <a:ext uri="{0D108BD9-81ED-4DB2-BD59-A6C34878D82A}">
                    <a16:rowId xmlns:a16="http://schemas.microsoft.com/office/drawing/2014/main" val="10002"/>
                  </a:ext>
                </a:extLst>
              </a:tr>
              <a:tr h="609600">
                <a:tc>
                  <a:txBody>
                    <a:bodyPr/>
                    <a:lstStyle/>
                    <a:p>
                      <a:pPr algn="l">
                        <a:spcAft>
                          <a:spcPts val="0"/>
                        </a:spcAft>
                      </a:pPr>
                      <a:r>
                        <a:rPr lang="en-US" sz="2400" b="1">
                          <a:effectLst/>
                          <a:latin typeface="Arial"/>
                          <a:ea typeface="Times New Roman"/>
                          <a:cs typeface="Arial"/>
                        </a:rPr>
                        <a:t>Temporary indwelling: Samson (Judg. 13:10 vs. 16:20), Saul (1 Sam. 10:10 vs. 16:14)</a:t>
                      </a:r>
                      <a:endParaRPr lang="en-US" sz="2800" b="1">
                        <a:effectLst/>
                        <a:latin typeface="Arial"/>
                        <a:ea typeface="Times New Roman"/>
                        <a:cs typeface="Arial"/>
                      </a:endParaRPr>
                    </a:p>
                    <a:p>
                      <a:pPr algn="l">
                        <a:spcAft>
                          <a:spcPts val="0"/>
                        </a:spcAft>
                      </a:pPr>
                      <a:r>
                        <a:rPr lang="en-US" sz="2400" b="1">
                          <a:effectLst/>
                          <a:latin typeface="Arial"/>
                          <a:ea typeface="Times New Roman"/>
                          <a:cs typeface="Arial"/>
                        </a:rPr>
                        <a:t> </a:t>
                      </a:r>
                      <a:endParaRPr lang="en-US" sz="2800" b="1">
                        <a:effectLst/>
                        <a:latin typeface="Arial"/>
                        <a:ea typeface="Times New Roman"/>
                        <a:cs typeface="Arial"/>
                      </a:endParaRPr>
                    </a:p>
                  </a:txBody>
                  <a:tcPr marL="50800" marR="50800" marT="0" marB="0"/>
                </a:tc>
                <a:tc>
                  <a:txBody>
                    <a:bodyPr/>
                    <a:lstStyle/>
                    <a:p>
                      <a:pPr algn="l">
                        <a:spcAft>
                          <a:spcPts val="0"/>
                        </a:spcAft>
                      </a:pPr>
                      <a:r>
                        <a:rPr lang="en-US" sz="2400" b="1">
                          <a:effectLst/>
                          <a:latin typeface="Arial"/>
                          <a:ea typeface="Times New Roman"/>
                          <a:cs typeface="Arial"/>
                        </a:rPr>
                        <a:t>Permanent indwelling (John 14:16)</a:t>
                      </a:r>
                      <a:endParaRPr lang="en-US" sz="2800" b="1">
                        <a:effectLst/>
                        <a:latin typeface="Arial"/>
                        <a:ea typeface="Times New Roman"/>
                        <a:cs typeface="Arial"/>
                      </a:endParaRPr>
                    </a:p>
                    <a:p>
                      <a:pPr algn="l">
                        <a:spcAft>
                          <a:spcPts val="0"/>
                        </a:spcAft>
                      </a:pPr>
                      <a:r>
                        <a:rPr lang="en-US" sz="2400" b="1">
                          <a:effectLst/>
                          <a:latin typeface="Arial"/>
                          <a:ea typeface="Times New Roman"/>
                          <a:cs typeface="Arial"/>
                        </a:rPr>
                        <a:t> </a:t>
                      </a:r>
                      <a:endParaRPr lang="en-US" sz="2800" b="1">
                        <a:effectLst/>
                        <a:latin typeface="Arial"/>
                        <a:ea typeface="Times New Roman"/>
                        <a:cs typeface="Arial"/>
                      </a:endParaRPr>
                    </a:p>
                    <a:p>
                      <a:pPr algn="l">
                        <a:spcAft>
                          <a:spcPts val="0"/>
                        </a:spcAft>
                      </a:pPr>
                      <a:r>
                        <a:rPr lang="en-US" sz="2400" b="1">
                          <a:effectLst/>
                          <a:latin typeface="Arial"/>
                          <a:ea typeface="Times New Roman"/>
                          <a:cs typeface="Arial"/>
                        </a:rPr>
                        <a:t> </a:t>
                      </a:r>
                      <a:endParaRPr lang="en-US" sz="2800" b="1">
                        <a:effectLst/>
                        <a:latin typeface="Arial"/>
                        <a:ea typeface="Times New Roman"/>
                        <a:cs typeface="Arial"/>
                      </a:endParaRPr>
                    </a:p>
                  </a:txBody>
                  <a:tcPr marL="50800" marR="50800" marT="0" marB="0"/>
                </a:tc>
                <a:extLst>
                  <a:ext uri="{0D108BD9-81ED-4DB2-BD59-A6C34878D82A}">
                    <a16:rowId xmlns:a16="http://schemas.microsoft.com/office/drawing/2014/main" val="10003"/>
                  </a:ext>
                </a:extLst>
              </a:tr>
              <a:tr h="442913">
                <a:tc>
                  <a:txBody>
                    <a:bodyPr/>
                    <a:lstStyle/>
                    <a:p>
                      <a:pPr algn="l">
                        <a:spcAft>
                          <a:spcPts val="0"/>
                        </a:spcAft>
                      </a:pPr>
                      <a:r>
                        <a:rPr lang="en-US" sz="2400" b="1">
                          <a:effectLst/>
                          <a:latin typeface="Arial"/>
                          <a:ea typeface="Times New Roman"/>
                          <a:cs typeface="Arial"/>
                        </a:rPr>
                        <a:t>Enabling or gifting limited to some people (Exod. 31:3)</a:t>
                      </a:r>
                      <a:endParaRPr lang="en-US" sz="2800" b="1">
                        <a:effectLst/>
                        <a:latin typeface="Arial"/>
                        <a:ea typeface="Times New Roman"/>
                        <a:cs typeface="Arial"/>
                      </a:endParaRPr>
                    </a:p>
                  </a:txBody>
                  <a:tcPr marL="50800" marR="50800" marT="0" marB="0"/>
                </a:tc>
                <a:tc>
                  <a:txBody>
                    <a:bodyPr/>
                    <a:lstStyle/>
                    <a:p>
                      <a:pPr algn="l">
                        <a:spcAft>
                          <a:spcPts val="0"/>
                        </a:spcAft>
                      </a:pPr>
                      <a:r>
                        <a:rPr lang="en-US" sz="2400" b="1" dirty="0">
                          <a:effectLst/>
                          <a:latin typeface="Arial"/>
                          <a:ea typeface="Times New Roman"/>
                          <a:cs typeface="Arial"/>
                        </a:rPr>
                        <a:t>Enabling or gifting unlimited (Eph. 1:3) for all believers (1 Cor. 12:7, 11, 18) </a:t>
                      </a:r>
                    </a:p>
                    <a:p>
                      <a:pPr algn="l">
                        <a:spcAft>
                          <a:spcPts val="0"/>
                        </a:spcAft>
                      </a:pPr>
                      <a:endParaRPr lang="en-US" sz="2800" b="1" dirty="0">
                        <a:effectLst/>
                        <a:latin typeface="Arial"/>
                        <a:ea typeface="Times New Roman"/>
                        <a:cs typeface="Arial"/>
                      </a:endParaRPr>
                    </a:p>
                  </a:txBody>
                  <a:tcPr marL="50800" marR="5080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6720117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zh-CN" sz="3600" dirty="0">
                <a:solidFill>
                  <a:srgbClr val="FFFFFF"/>
                </a:solidFill>
                <a:latin typeface="Arial" charset="0"/>
                <a:ea typeface="SimSun" charset="0"/>
                <a:cs typeface="SimSun" charset="0"/>
              </a:rPr>
              <a:t>The Holy Spirit in Relation to Man</a:t>
            </a: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ix</a:t>
            </a:r>
          </a:p>
        </p:txBody>
      </p:sp>
      <p:graphicFrame>
        <p:nvGraphicFramePr>
          <p:cNvPr id="5" name="Table 4"/>
          <p:cNvGraphicFramePr>
            <a:graphicFrameLocks noGrp="1"/>
          </p:cNvGraphicFramePr>
          <p:nvPr/>
        </p:nvGraphicFramePr>
        <p:xfrm>
          <a:off x="0" y="762000"/>
          <a:ext cx="9144000" cy="606552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Old Testament</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New Testament</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442913">
                <a:tc>
                  <a:txBody>
                    <a:bodyPr/>
                    <a:lstStyle/>
                    <a:p>
                      <a:pPr algn="l">
                        <a:spcAft>
                          <a:spcPts val="0"/>
                        </a:spcAft>
                      </a:pPr>
                      <a:r>
                        <a:rPr lang="en-US" sz="2400" b="1" dirty="0">
                          <a:effectLst/>
                          <a:latin typeface="Arial"/>
                          <a:ea typeface="Times New Roman"/>
                          <a:cs typeface="Arial"/>
                        </a:rPr>
                        <a:t>No baptism by the Spirit existed (Acts 1:5; John 7:37-39)</a:t>
                      </a:r>
                    </a:p>
                    <a:p>
                      <a:pPr algn="l">
                        <a:spcAft>
                          <a:spcPts val="0"/>
                        </a:spcAft>
                      </a:pPr>
                      <a:endParaRPr lang="en-US" sz="2400" b="1" dirty="0">
                        <a:effectLst/>
                        <a:latin typeface="Arial"/>
                        <a:ea typeface="Times New Roman"/>
                        <a:cs typeface="Arial"/>
                      </a:endParaRPr>
                    </a:p>
                  </a:txBody>
                  <a:tcPr marL="50800" marR="50800" marT="0" marB="0"/>
                </a:tc>
                <a:tc>
                  <a:txBody>
                    <a:bodyPr/>
                    <a:lstStyle/>
                    <a:p>
                      <a:pPr algn="l">
                        <a:spcAft>
                          <a:spcPts val="0"/>
                        </a:spcAft>
                      </a:pPr>
                      <a:r>
                        <a:rPr lang="en-US" sz="2400" b="1">
                          <a:effectLst/>
                          <a:latin typeface="Arial"/>
                          <a:ea typeface="Times New Roman"/>
                          <a:cs typeface="Arial"/>
                        </a:rPr>
                        <a:t>Baptism by the Spirit applies to all Christians (1 Cor. 12:13)</a:t>
                      </a:r>
                    </a:p>
                    <a:p>
                      <a:pPr algn="l">
                        <a:spcAft>
                          <a:spcPts val="0"/>
                        </a:spcAft>
                      </a:pPr>
                      <a:r>
                        <a:rPr lang="en-US" sz="2400" b="1">
                          <a:effectLst/>
                          <a:latin typeface="Arial"/>
                          <a:ea typeface="Times New Roman"/>
                          <a:cs typeface="Arial"/>
                        </a:rPr>
                        <a:t> </a:t>
                      </a:r>
                    </a:p>
                  </a:txBody>
                  <a:tcPr marL="50800" marR="50800" marT="0" marB="0"/>
                </a:tc>
                <a:extLst>
                  <a:ext uri="{0D108BD9-81ED-4DB2-BD59-A6C34878D82A}">
                    <a16:rowId xmlns:a16="http://schemas.microsoft.com/office/drawing/2014/main" val="10001"/>
                  </a:ext>
                </a:extLst>
              </a:tr>
              <a:tr h="442913">
                <a:tc>
                  <a:txBody>
                    <a:bodyPr/>
                    <a:lstStyle/>
                    <a:p>
                      <a:pPr algn="l">
                        <a:spcAft>
                          <a:spcPts val="0"/>
                        </a:spcAft>
                      </a:pPr>
                      <a:r>
                        <a:rPr lang="en-US" sz="2400" b="1" dirty="0">
                          <a:effectLst/>
                          <a:latin typeface="Arial"/>
                          <a:ea typeface="Times New Roman"/>
                          <a:cs typeface="Arial"/>
                        </a:rPr>
                        <a:t>Filling of the Spirit for individuals (especially unlikely ones)</a:t>
                      </a:r>
                    </a:p>
                    <a:p>
                      <a:pPr algn="l">
                        <a:spcAft>
                          <a:spcPts val="0"/>
                        </a:spcAft>
                      </a:pPr>
                      <a:endParaRPr lang="en-US" sz="2400" b="1" dirty="0">
                        <a:effectLst/>
                        <a:latin typeface="Arial"/>
                        <a:ea typeface="Times New Roman"/>
                        <a:cs typeface="Arial"/>
                      </a:endParaRPr>
                    </a:p>
                  </a:txBody>
                  <a:tcPr marL="50800" marR="50800" marT="0" marB="0"/>
                </a:tc>
                <a:tc>
                  <a:txBody>
                    <a:bodyPr/>
                    <a:lstStyle/>
                    <a:p>
                      <a:pPr algn="l">
                        <a:spcAft>
                          <a:spcPts val="0"/>
                        </a:spcAft>
                      </a:pPr>
                      <a:r>
                        <a:rPr lang="en-US" sz="2400" b="1">
                          <a:effectLst/>
                          <a:latin typeface="Arial"/>
                          <a:ea typeface="Times New Roman"/>
                          <a:cs typeface="Arial"/>
                        </a:rPr>
                        <a:t>Filling of the Spirit for the entire body (Eph. 5:18)</a:t>
                      </a:r>
                    </a:p>
                    <a:p>
                      <a:pPr algn="l">
                        <a:spcAft>
                          <a:spcPts val="0"/>
                        </a:spcAft>
                      </a:pPr>
                      <a:r>
                        <a:rPr lang="en-US" sz="2400" b="1">
                          <a:effectLst/>
                          <a:latin typeface="Arial"/>
                          <a:ea typeface="Times New Roman"/>
                          <a:cs typeface="Arial"/>
                        </a:rPr>
                        <a:t> </a:t>
                      </a:r>
                    </a:p>
                  </a:txBody>
                  <a:tcPr marL="50800" marR="50800" marT="0" marB="0"/>
                </a:tc>
                <a:extLst>
                  <a:ext uri="{0D108BD9-81ED-4DB2-BD59-A6C34878D82A}">
                    <a16:rowId xmlns:a16="http://schemas.microsoft.com/office/drawing/2014/main" val="10002"/>
                  </a:ext>
                </a:extLst>
              </a:tr>
              <a:tr h="442913">
                <a:tc>
                  <a:txBody>
                    <a:bodyPr/>
                    <a:lstStyle/>
                    <a:p>
                      <a:pPr algn="l">
                        <a:spcAft>
                          <a:spcPts val="0"/>
                        </a:spcAft>
                      </a:pPr>
                      <a:r>
                        <a:rPr lang="en-US" sz="2400" b="1">
                          <a:effectLst/>
                          <a:latin typeface="Arial"/>
                          <a:ea typeface="Times New Roman"/>
                          <a:cs typeface="Arial"/>
                        </a:rPr>
                        <a:t>Filling of the Spirit for leaders only for national good</a:t>
                      </a:r>
                    </a:p>
                    <a:p>
                      <a:pPr algn="l">
                        <a:spcAft>
                          <a:spcPts val="0"/>
                        </a:spcAft>
                      </a:pPr>
                      <a:r>
                        <a:rPr lang="en-US" sz="2400" b="1">
                          <a:effectLst/>
                          <a:latin typeface="Arial"/>
                          <a:ea typeface="Times New Roman"/>
                          <a:cs typeface="Arial"/>
                        </a:rPr>
                        <a:t> </a:t>
                      </a:r>
                    </a:p>
                  </a:txBody>
                  <a:tcPr marL="50800" marR="50800" marT="0" marB="0"/>
                </a:tc>
                <a:tc>
                  <a:txBody>
                    <a:bodyPr/>
                    <a:lstStyle/>
                    <a:p>
                      <a:pPr algn="l">
                        <a:spcAft>
                          <a:spcPts val="0"/>
                        </a:spcAft>
                      </a:pPr>
                      <a:r>
                        <a:rPr lang="en-US" sz="2400" b="1">
                          <a:effectLst/>
                          <a:latin typeface="Arial"/>
                          <a:ea typeface="Times New Roman"/>
                          <a:cs typeface="Arial"/>
                        </a:rPr>
                        <a:t>Filling of the Spirit for leaders and followers for corporate good of the church </a:t>
                      </a:r>
                    </a:p>
                    <a:p>
                      <a:pPr algn="l">
                        <a:spcAft>
                          <a:spcPts val="0"/>
                        </a:spcAft>
                      </a:pPr>
                      <a:r>
                        <a:rPr lang="en-US" sz="2400" b="1">
                          <a:effectLst/>
                          <a:latin typeface="Arial"/>
                          <a:ea typeface="Times New Roman"/>
                          <a:cs typeface="Arial"/>
                        </a:rPr>
                        <a:t> </a:t>
                      </a:r>
                    </a:p>
                  </a:txBody>
                  <a:tcPr marL="50800" marR="50800" marT="0" marB="0"/>
                </a:tc>
                <a:extLst>
                  <a:ext uri="{0D108BD9-81ED-4DB2-BD59-A6C34878D82A}">
                    <a16:rowId xmlns:a16="http://schemas.microsoft.com/office/drawing/2014/main" val="10003"/>
                  </a:ext>
                </a:extLst>
              </a:tr>
              <a:tr h="442913">
                <a:tc>
                  <a:txBody>
                    <a:bodyPr/>
                    <a:lstStyle/>
                    <a:p>
                      <a:pPr algn="l">
                        <a:spcAft>
                          <a:spcPts val="0"/>
                        </a:spcAft>
                      </a:pPr>
                      <a:r>
                        <a:rPr lang="en-US" sz="2400" b="1" dirty="0">
                          <a:effectLst/>
                          <a:latin typeface="Arial"/>
                          <a:ea typeface="Times New Roman"/>
                          <a:cs typeface="Arial"/>
                        </a:rPr>
                        <a:t>Filling of the Spirit for Jews only</a:t>
                      </a:r>
                    </a:p>
                  </a:txBody>
                  <a:tcPr marL="50800" marR="50800" marT="0" marB="0"/>
                </a:tc>
                <a:tc>
                  <a:txBody>
                    <a:bodyPr/>
                    <a:lstStyle/>
                    <a:p>
                      <a:pPr algn="l">
                        <a:spcAft>
                          <a:spcPts val="0"/>
                        </a:spcAft>
                      </a:pPr>
                      <a:r>
                        <a:rPr lang="en-US" sz="2400" b="1" dirty="0">
                          <a:effectLst/>
                          <a:latin typeface="Arial"/>
                          <a:ea typeface="Times New Roman"/>
                          <a:cs typeface="Arial"/>
                        </a:rPr>
                        <a:t>Filling of the Spirit for Jews and Gentiles</a:t>
                      </a:r>
                    </a:p>
                    <a:p>
                      <a:pPr algn="l">
                        <a:spcAft>
                          <a:spcPts val="0"/>
                        </a:spcAft>
                      </a:pPr>
                      <a:r>
                        <a:rPr lang="en-US" sz="2400" b="1" dirty="0">
                          <a:effectLst/>
                          <a:latin typeface="Arial"/>
                          <a:ea typeface="Times New Roman"/>
                          <a:cs typeface="Arial"/>
                        </a:rPr>
                        <a:t> </a:t>
                      </a:r>
                    </a:p>
                  </a:txBody>
                  <a:tcPr marL="50800" marR="5080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77543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2849" name="Picture 6"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28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9701" y="836613"/>
            <a:ext cx="3810000"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565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00"/>
                </a:solidFill>
                <a:effectLst>
                  <a:glow rad="304800">
                    <a:srgbClr val="000000">
                      <a:alpha val="75000"/>
                    </a:srgbClr>
                  </a:glow>
                </a:effectLst>
                <a:uLnTx/>
                <a:uFillTx/>
                <a:latin typeface="Arial" charset="0"/>
                <a:ea typeface="ＭＳ Ｐゴシック" charset="0"/>
                <a:cs typeface="Times New Roman" charset="0"/>
              </a:rPr>
              <a:t>Tychicus</a:t>
            </a:r>
          </a:p>
          <a:p>
            <a:pPr marL="719030" marR="0" lvl="1" indent="-276183" algn="l" defTabSz="914400" rtl="0" eaLnBrk="1" fontAlgn="base" latinLnBrk="0" hangingPunct="1">
              <a:lnSpc>
                <a:spcPct val="100000"/>
              </a:lnSpc>
              <a:spcBef>
                <a:spcPct val="1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rPr>
              <a:t>He carried the Ephesian and Colossian epistles (Eph. 6:21; Col. 4:7)</a:t>
            </a:r>
          </a:p>
          <a:p>
            <a:pPr marL="719030" marR="0" lvl="1" indent="-276183" algn="l" defTabSz="914400" rtl="0" eaLnBrk="1" fontAlgn="base" latinLnBrk="0" hangingPunct="1">
              <a:lnSpc>
                <a:spcPct val="100000"/>
              </a:lnSpc>
              <a:spcBef>
                <a:spcPct val="1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rPr>
              <a:t>He was accompanied by Onesimus (Col. 4:9)</a:t>
            </a:r>
          </a:p>
          <a:p>
            <a:pPr marL="457200" marR="0" lvl="0" indent="-4572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00"/>
                </a:solidFill>
                <a:effectLst>
                  <a:glow rad="304800">
                    <a:srgbClr val="000000">
                      <a:alpha val="75000"/>
                    </a:srgbClr>
                  </a:glow>
                </a:effectLst>
                <a:uLnTx/>
                <a:uFillTx/>
                <a:latin typeface="Arial" charset="0"/>
                <a:ea typeface="ＭＳ Ｐゴシック" charset="0"/>
                <a:cs typeface="Times New Roman" charset="0"/>
              </a:rPr>
              <a:t>Onesimus</a:t>
            </a:r>
          </a:p>
          <a:p>
            <a:pPr marL="719030" marR="0" lvl="1" indent="-276183" algn="l" defTabSz="914400" rtl="0" eaLnBrk="1" fontAlgn="base" latinLnBrk="0" hangingPunct="1">
              <a:lnSpc>
                <a:spcPct val="100000"/>
              </a:lnSpc>
              <a:spcBef>
                <a:spcPct val="1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rPr>
              <a:t>A slave to Philemon from Colossae</a:t>
            </a:r>
          </a:p>
          <a:p>
            <a:pPr marL="719030" marR="0" lvl="1" indent="-276183" algn="l" defTabSz="914400" rtl="0" eaLnBrk="1" fontAlgn="base" latinLnBrk="0" hangingPunct="1">
              <a:lnSpc>
                <a:spcPct val="100000"/>
              </a:lnSpc>
              <a:spcBef>
                <a:spcPct val="1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rPr>
              <a:t>He probably carried the Epistle to Philemon when he returned to his master, though it is not specifically mentioned (Philem. 12)</a:t>
            </a:r>
          </a:p>
          <a:p>
            <a:pPr marL="457200" marR="0" lvl="0" indent="-4572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FFFF00"/>
                </a:solidFill>
                <a:effectLst>
                  <a:glow rad="304800">
                    <a:srgbClr val="000000">
                      <a:alpha val="75000"/>
                    </a:srgbClr>
                  </a:glow>
                </a:effectLst>
                <a:uLnTx/>
                <a:uFillTx/>
                <a:latin typeface="Arial" charset="0"/>
                <a:ea typeface="ＭＳ Ｐゴシック" charset="0"/>
                <a:cs typeface="Times New Roman" charset="0"/>
              </a:rPr>
              <a:t>Epaphroditus</a:t>
            </a:r>
          </a:p>
          <a:p>
            <a:pPr marL="719030" marR="0" lvl="1" indent="-276183" algn="l" defTabSz="914400" rtl="0" eaLnBrk="1" fontAlgn="base" latinLnBrk="0" hangingPunct="1">
              <a:lnSpc>
                <a:spcPct val="100000"/>
              </a:lnSpc>
              <a:spcBef>
                <a:spcPct val="1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rPr>
              <a:t>A man from Philippi, he carried the Philippian letter back to his people (Phil. 2:25, 28)</a:t>
            </a:r>
            <a:endParaRPr kumimoji="0" lang="en-GB" sz="2800" b="1" i="0" u="none" strike="noStrike" kern="1200" cap="none" spc="0" normalizeH="0" baseline="0" noProof="0" dirty="0">
              <a:ln>
                <a:noFill/>
              </a:ln>
              <a:solidFill>
                <a:srgbClr val="FFFFFF"/>
              </a:solidFill>
              <a:effectLst>
                <a:glow rad="304800">
                  <a:srgbClr val="000000">
                    <a:alpha val="75000"/>
                  </a:srgbClr>
                </a:glow>
              </a:effectLst>
              <a:uLnTx/>
              <a:uFillTx/>
              <a:latin typeface="Arial" charset="0"/>
              <a:ea typeface="ＭＳ Ｐゴシック" charset="0"/>
              <a:cs typeface="Times New Roman" charset="0"/>
            </a:endParaRPr>
          </a:p>
        </p:txBody>
      </p:sp>
      <p:sp>
        <p:nvSpPr>
          <p:cNvPr id="462852"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idx="4294967295"/>
          </p:nvPr>
        </p:nvSpPr>
        <p:spPr>
          <a:xfrm>
            <a:off x="250825" y="128591"/>
            <a:ext cx="7772400" cy="708025"/>
          </a:xfrm>
          <a:solidFill>
            <a:srgbClr val="0000FF"/>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Who carried these letters?</a:t>
            </a:r>
          </a:p>
        </p:txBody>
      </p:sp>
      <p:sp>
        <p:nvSpPr>
          <p:cNvPr id="46285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spTree>
    <p:extLst>
      <p:ext uri="{BB962C8B-B14F-4D97-AF65-F5344CB8AC3E}">
        <p14:creationId xmlns:p14="http://schemas.microsoft.com/office/powerpoint/2010/main" val="691924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269">
                                            <p:txEl>
                                              <p:pRg st="7" end="7"/>
                                            </p:txEl>
                                          </p:spTgt>
                                        </p:tgtEl>
                                        <p:attrNameLst>
                                          <p:attrName>style.visibility</p:attrName>
                                        </p:attrNameLst>
                                      </p:cBhvr>
                                      <p:to>
                                        <p:strVal val="visible"/>
                                      </p:to>
                                    </p:set>
                                    <p:animEffect transition="in" filter="wipe(left)">
                                      <p:cBhvr>
                                        <p:cTn id="3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25880"/>
            <a:ext cx="5029200" cy="5532120"/>
          </a:xfrm>
          <a:prstGeom prst="rect">
            <a:avLst/>
          </a:prstGeom>
        </p:spPr>
      </p:pic>
      <p:sp>
        <p:nvSpPr>
          <p:cNvPr id="3" name="Title 2"/>
          <p:cNvSpPr>
            <a:spLocks noGrp="1"/>
          </p:cNvSpPr>
          <p:nvPr>
            <p:ph type="title" idx="4294967295"/>
          </p:nvPr>
        </p:nvSpPr>
        <p:spPr>
          <a:xfrm>
            <a:off x="76200" y="152400"/>
            <a:ext cx="8991600" cy="1143000"/>
          </a:xfrm>
        </p:spPr>
        <p:txBody>
          <a:bodyPr/>
          <a:lstStyle/>
          <a:p>
            <a:r>
              <a:rPr lang="en-US" sz="4000" dirty="0"/>
              <a:t>Should we pray to the Holy Spirit?</a:t>
            </a:r>
          </a:p>
        </p:txBody>
      </p:sp>
      <p:sp>
        <p:nvSpPr>
          <p:cNvPr id="4" name="Text Box 2"/>
          <p:cNvSpPr txBox="1">
            <a:spLocks noChangeArrowheads="1"/>
          </p:cNvSpPr>
          <p:nvPr/>
        </p:nvSpPr>
        <p:spPr bwMode="auto">
          <a:xfrm>
            <a:off x="8626453" y="0"/>
            <a:ext cx="4413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xi</a:t>
            </a:r>
          </a:p>
        </p:txBody>
      </p:sp>
      <p:sp>
        <p:nvSpPr>
          <p:cNvPr id="5" name="Title 2"/>
          <p:cNvSpPr txBox="1">
            <a:spLocks/>
          </p:cNvSpPr>
          <p:nvPr/>
        </p:nvSpPr>
        <p:spPr bwMode="auto">
          <a:xfrm>
            <a:off x="5029199" y="1905000"/>
            <a:ext cx="3969657"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j-ea"/>
                <a:cs typeface="+mj-cs"/>
              </a:rPr>
              <a:t>What are the implications if we can worship the Spirit or if we cannot?</a:t>
            </a:r>
          </a:p>
        </p:txBody>
      </p:sp>
    </p:spTree>
    <p:extLst>
      <p:ext uri="{BB962C8B-B14F-4D97-AF65-F5344CB8AC3E}">
        <p14:creationId xmlns:p14="http://schemas.microsoft.com/office/powerpoint/2010/main" val="1713826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3" name="Title 2"/>
          <p:cNvSpPr>
            <a:spLocks noGrp="1"/>
          </p:cNvSpPr>
          <p:nvPr>
            <p:ph type="title" idx="4294967295"/>
          </p:nvPr>
        </p:nvSpPr>
        <p:spPr>
          <a:xfrm>
            <a:off x="76200" y="152400"/>
            <a:ext cx="8991600" cy="1143000"/>
          </a:xfrm>
        </p:spPr>
        <p:txBody>
          <a:bodyPr/>
          <a:lstStyle/>
          <a:p>
            <a:r>
              <a:rPr lang="en-US" sz="4000" dirty="0">
                <a:effectLst>
                  <a:glow rad="177800">
                    <a:schemeClr val="tx1">
                      <a:alpha val="75000"/>
                    </a:schemeClr>
                  </a:glow>
                </a:effectLst>
              </a:rPr>
              <a:t>Should we pray to the Holy Spirit?</a:t>
            </a:r>
          </a:p>
        </p:txBody>
      </p:sp>
      <p:sp>
        <p:nvSpPr>
          <p:cNvPr id="4" name="Text Box 2"/>
          <p:cNvSpPr txBox="1">
            <a:spLocks noChangeArrowheads="1"/>
          </p:cNvSpPr>
          <p:nvPr/>
        </p:nvSpPr>
        <p:spPr bwMode="auto">
          <a:xfrm>
            <a:off x="8626453" y="0"/>
            <a:ext cx="4413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xi</a:t>
            </a:r>
          </a:p>
        </p:txBody>
      </p:sp>
      <p:sp>
        <p:nvSpPr>
          <p:cNvPr id="6" name="Title 2"/>
          <p:cNvSpPr txBox="1">
            <a:spLocks/>
          </p:cNvSpPr>
          <p:nvPr/>
        </p:nvSpPr>
        <p:spPr bwMode="auto">
          <a:xfrm>
            <a:off x="18143" y="1371600"/>
            <a:ext cx="8991600" cy="5486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glow rad="177800">
                    <a:srgbClr val="000000">
                      <a:alpha val="75000"/>
                    </a:srgbClr>
                  </a:glow>
                </a:effectLst>
                <a:uLnTx/>
                <a:uFillTx/>
                <a:latin typeface="Arial"/>
                <a:ea typeface="+mj-ea"/>
                <a:cs typeface="+mj-cs"/>
              </a:rPr>
              <a:t>Religious worship is to be given to God, the Father, Son, and Holy Ghost; and to him alone; not to angels, saints, or any other creature: and, since the fall, not without a Mediator; nor in the mediation of any other but of Christ alone.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glow rad="177800">
                  <a:srgbClr val="000000">
                    <a:alpha val="75000"/>
                  </a:srgbClr>
                </a:glow>
              </a:effectLst>
              <a:uLnTx/>
              <a:uFillTx/>
              <a:latin typeface="Arial"/>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glow rad="177800">
                    <a:srgbClr val="000000">
                      <a:alpha val="75000"/>
                    </a:srgbClr>
                  </a:glow>
                </a:effectLst>
                <a:uLnTx/>
                <a:uFillTx/>
                <a:latin typeface="Arial"/>
                <a:ea typeface="+mj-ea"/>
                <a:cs typeface="+mj-cs"/>
              </a:rPr>
              <a:t>Westminster Confession 21.2</a:t>
            </a:r>
            <a:br>
              <a:rPr kumimoji="0" lang="en-US" sz="3600" b="0" i="0" u="none" strike="noStrike" kern="1200" cap="none" spc="0" normalizeH="0" baseline="0" noProof="0" dirty="0">
                <a:ln>
                  <a:noFill/>
                </a:ln>
                <a:solidFill>
                  <a:srgbClr val="FFFFFF"/>
                </a:solidFill>
                <a:effectLst>
                  <a:glow rad="177800">
                    <a:srgbClr val="000000">
                      <a:alpha val="75000"/>
                    </a:srgbClr>
                  </a:glow>
                </a:effectLst>
                <a:uLnTx/>
                <a:uFillTx/>
                <a:latin typeface="Arial"/>
                <a:ea typeface="+mj-ea"/>
                <a:cs typeface="+mj-cs"/>
              </a:rPr>
            </a:br>
            <a:r>
              <a:rPr kumimoji="0" lang="en-US" sz="3600" b="0" i="0" u="none" strike="noStrike" kern="1200" cap="none" spc="0" normalizeH="0" baseline="0" noProof="0" dirty="0">
                <a:ln>
                  <a:noFill/>
                </a:ln>
                <a:solidFill>
                  <a:srgbClr val="FFFFFF"/>
                </a:solidFill>
                <a:effectLst>
                  <a:glow rad="177800">
                    <a:srgbClr val="000000">
                      <a:alpha val="75000"/>
                    </a:srgbClr>
                  </a:glow>
                </a:effectLst>
                <a:uLnTx/>
                <a:uFillTx/>
                <a:latin typeface="Arial"/>
                <a:ea typeface="+mj-ea"/>
                <a:cs typeface="+mj-cs"/>
              </a:rPr>
              <a:t> (AD 1643-1646) </a:t>
            </a:r>
          </a:p>
        </p:txBody>
      </p:sp>
    </p:spTree>
    <p:extLst>
      <p:ext uri="{BB962C8B-B14F-4D97-AF65-F5344CB8AC3E}">
        <p14:creationId xmlns:p14="http://schemas.microsoft.com/office/powerpoint/2010/main" val="4009907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63900"/>
            <a:ext cx="5384800" cy="3594100"/>
          </a:xfrm>
          <a:prstGeom prst="rect">
            <a:avLst/>
          </a:prstGeom>
        </p:spPr>
      </p:pic>
      <p:sp>
        <p:nvSpPr>
          <p:cNvPr id="4" name="Title 3"/>
          <p:cNvSpPr>
            <a:spLocks noGrp="1"/>
          </p:cNvSpPr>
          <p:nvPr>
            <p:ph type="title" idx="4294967295"/>
          </p:nvPr>
        </p:nvSpPr>
        <p:spPr>
          <a:xfrm>
            <a:off x="76200" y="76200"/>
            <a:ext cx="8991600" cy="1143000"/>
          </a:xfrm>
        </p:spPr>
        <p:txBody>
          <a:bodyPr/>
          <a:lstStyle/>
          <a:p>
            <a:r>
              <a:rPr lang="en-US" sz="3600" dirty="0" err="1"/>
              <a:t>Grudem</a:t>
            </a:r>
            <a:r>
              <a:rPr lang="en-US" sz="3600" dirty="0"/>
              <a:t>, </a:t>
            </a:r>
            <a:r>
              <a:rPr lang="en-US" sz="3600" i="1" dirty="0"/>
              <a:t>Systematic Theology</a:t>
            </a:r>
            <a:r>
              <a:rPr lang="en-US" sz="3600" dirty="0"/>
              <a:t>,</a:t>
            </a:r>
            <a:r>
              <a:rPr lang="en-US" sz="3600" baseline="0" dirty="0"/>
              <a:t> 381</a:t>
            </a:r>
            <a:endParaRPr lang="en-US" sz="3600" dirty="0"/>
          </a:p>
        </p:txBody>
      </p:sp>
      <p:sp>
        <p:nvSpPr>
          <p:cNvPr id="5" name="Title 3"/>
          <p:cNvSpPr txBox="1">
            <a:spLocks/>
          </p:cNvSpPr>
          <p:nvPr/>
        </p:nvSpPr>
        <p:spPr bwMode="auto">
          <a:xfrm>
            <a:off x="76200" y="1477962"/>
            <a:ext cx="8991600" cy="49990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a:defRPr sz="3600">
                <a:solidFill>
                  <a:schemeClr val="bg1"/>
                </a:solidFill>
                <a:effectLst>
                  <a:glow rad="101600">
                    <a:schemeClr val="tx1">
                      <a:alpha val="75000"/>
                    </a:schemeClr>
                  </a:glow>
                </a:effectLst>
                <a:latin typeface="+mj-lt"/>
                <a:ea typeface="+mj-ea"/>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But should we pray to the Holy Spirit?  Though no prayers directly addressed to the Holy Spirit are recorded in the New Testament, there is nothing that would forbid such prayer, for the Holy Spirit, like the Father and the Son, is fully God and is worthy of prayer and is powerful to answer our prayers.</a:t>
            </a:r>
            <a:r>
              <a:rPr kumimoji="0" lang="ru-RU"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a:t>
            </a: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endParaRPr>
          </a:p>
        </p:txBody>
      </p:sp>
      <p:sp>
        <p:nvSpPr>
          <p:cNvPr id="6" name="Text Box 2"/>
          <p:cNvSpPr txBox="1">
            <a:spLocks noChangeArrowheads="1"/>
          </p:cNvSpPr>
          <p:nvPr/>
        </p:nvSpPr>
        <p:spPr bwMode="auto">
          <a:xfrm>
            <a:off x="8583698" y="0"/>
            <a:ext cx="5268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xii</a:t>
            </a:r>
          </a:p>
        </p:txBody>
      </p:sp>
    </p:spTree>
    <p:extLst>
      <p:ext uri="{BB962C8B-B14F-4D97-AF65-F5344CB8AC3E}">
        <p14:creationId xmlns:p14="http://schemas.microsoft.com/office/powerpoint/2010/main" val="2959639094"/>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6200" y="76200"/>
            <a:ext cx="8991600" cy="1143000"/>
          </a:xfrm>
        </p:spPr>
        <p:txBody>
          <a:bodyPr/>
          <a:lstStyle/>
          <a:p>
            <a:r>
              <a:rPr lang="en-US" b="1" dirty="0"/>
              <a:t>Spirit of the Living God</a:t>
            </a:r>
          </a:p>
        </p:txBody>
      </p:sp>
      <p:sp>
        <p:nvSpPr>
          <p:cNvPr id="5" name="Title 3"/>
          <p:cNvSpPr txBox="1">
            <a:spLocks/>
          </p:cNvSpPr>
          <p:nvPr/>
        </p:nvSpPr>
        <p:spPr bwMode="auto">
          <a:xfrm>
            <a:off x="-12095" y="1477962"/>
            <a:ext cx="8991600" cy="2514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j-ea"/>
                <a:cs typeface="+mj-cs"/>
              </a:rPr>
              <a:t>But should we pray to the Holy Spirit?  Though no prayers directly addressed to the Holy Spirit are recorded in the New Testament, there is nothing that would forbid such prayer, for the Holy Spirit, like the Father and the Son, is fully God and is worthy of prayer and is powerful to answer our prayers. </a:t>
            </a:r>
          </a:p>
        </p:txBody>
      </p:sp>
      <p:sp>
        <p:nvSpPr>
          <p:cNvPr id="6" name="Text Box 2"/>
          <p:cNvSpPr txBox="1">
            <a:spLocks noChangeArrowheads="1"/>
          </p:cNvSpPr>
          <p:nvPr/>
        </p:nvSpPr>
        <p:spPr bwMode="auto">
          <a:xfrm>
            <a:off x="8583698" y="0"/>
            <a:ext cx="5268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xii</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388" t="3044" r="1528" b="1957"/>
          <a:stretch/>
        </p:blipFill>
        <p:spPr>
          <a:xfrm>
            <a:off x="-12700" y="1143000"/>
            <a:ext cx="9141384" cy="5715000"/>
          </a:xfrm>
          <a:prstGeom prst="rect">
            <a:avLst/>
          </a:prstGeom>
        </p:spPr>
      </p:pic>
      <p:sp>
        <p:nvSpPr>
          <p:cNvPr id="7" name="Title 3"/>
          <p:cNvSpPr txBox="1">
            <a:spLocks/>
          </p:cNvSpPr>
          <p:nvPr/>
        </p:nvSpPr>
        <p:spPr bwMode="auto">
          <a:xfrm>
            <a:off x="0" y="1219200"/>
            <a:ext cx="9220200" cy="495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Melt me, mold me, fill me, use 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me.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Melt us, mold us, fill us, use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mj-ea"/>
                <a:cs typeface="+mj-cs"/>
              </a:rPr>
              <a:t>Spirit of the living God, fall afresh on us.</a:t>
            </a:r>
          </a:p>
        </p:txBody>
      </p:sp>
    </p:spTree>
    <p:extLst>
      <p:ext uri="{BB962C8B-B14F-4D97-AF65-F5344CB8AC3E}">
        <p14:creationId xmlns:p14="http://schemas.microsoft.com/office/powerpoint/2010/main" val="2286632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457200"/>
            <a:ext cx="8128000" cy="6096000"/>
          </a:xfrm>
          <a:prstGeom prst="rect">
            <a:avLst/>
          </a:prstGeom>
        </p:spPr>
      </p:pic>
      <p:sp>
        <p:nvSpPr>
          <p:cNvPr id="3" name="Text Box 2"/>
          <p:cNvSpPr txBox="1">
            <a:spLocks noChangeArrowheads="1"/>
          </p:cNvSpPr>
          <p:nvPr/>
        </p:nvSpPr>
        <p:spPr bwMode="auto">
          <a:xfrm>
            <a:off x="8540943" y="0"/>
            <a:ext cx="6123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xiii</a:t>
            </a:r>
          </a:p>
        </p:txBody>
      </p:sp>
      <p:sp>
        <p:nvSpPr>
          <p:cNvPr id="4" name="Google Shape;285;p12">
            <a:extLst>
              <a:ext uri="{FF2B5EF4-FFF2-40B4-BE49-F238E27FC236}">
                <a16:creationId xmlns:a16="http://schemas.microsoft.com/office/drawing/2014/main" id="{0938A162-ADB6-9D39-15F4-BF16994DD953}"/>
              </a:ext>
            </a:extLst>
          </p:cNvPr>
          <p:cNvSpPr txBox="1">
            <a:spLocks/>
          </p:cNvSpPr>
          <p:nvPr/>
        </p:nvSpPr>
        <p:spPr bwMode="auto">
          <a:xfrm>
            <a:off x="5770450" y="1905000"/>
            <a:ext cx="3373550" cy="4661115"/>
          </a:xfrm>
          <a:prstGeom prst="rect">
            <a:avLst/>
          </a:prstGeom>
          <a:solidFill>
            <a:schemeClr val="dk1"/>
          </a:solidFill>
          <a:ln w="9525">
            <a:noFill/>
            <a:miter lim="800000"/>
            <a:headEnd/>
            <a:tailEnd/>
          </a:ln>
          <a:effectLst/>
        </p:spPr>
        <p:txBody>
          <a:bodyPr spcFirstLastPara="1" vert="horz" wrap="square" lIns="91425" tIns="45700" rIns="91425" bIns="45700" numCol="1" anchor="ctr" anchorCtr="0" compatLnSpc="1">
            <a:prstTxWarp prst="textNoShape">
              <a:avLst/>
            </a:prstTxWarp>
            <a:noAutofit/>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1" eaLnBrk="1" fontAlgn="base"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mj-ea"/>
                <a:cs typeface="+mj-cs"/>
              </a:rPr>
              <a:t>Romans 8:26 NIV</a:t>
            </a:r>
          </a:p>
          <a:p>
            <a:pPr marL="0" marR="0" lvl="0" indent="0" algn="ctr" defTabSz="914400" rtl="1" eaLnBrk="1" fontAlgn="base"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FFFFFF"/>
              </a:solidFill>
              <a:effectLst/>
              <a:uLnTx/>
              <a:uFillTx/>
              <a:latin typeface="Arial"/>
              <a:ea typeface="+mj-ea"/>
              <a:cs typeface="+mj-cs"/>
            </a:endParaRPr>
          </a:p>
          <a:p>
            <a:pPr marL="0" marR="0" lvl="0" indent="0" algn="ctr" defTabSz="914400" rtl="1"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mj-cs"/>
              </a:rPr>
              <a:t>In the same way, the Spirit helps us in our weakness. We do not know what we ought to pray for, but the Spirit himself intercedes for us with groans that words cannot express.</a:t>
            </a:r>
            <a:endParaRPr kumimoji="0" lang="ar-SA" sz="2400" b="1" i="0" u="none" strike="noStrike" kern="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2682536075"/>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is</a:t>
            </a: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Son</a:t>
            </a: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GOD</a:t>
              </a: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Father</a:t>
            </a: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mn-cs"/>
              </a:rPr>
              <a:t>Spirit</a:t>
            </a: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mn-ea"/>
                <a:cs typeface="Times New Roman"/>
              </a:rPr>
              <a:t>is not</a:t>
            </a: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H. Wayne House, </a:t>
            </a:r>
            <a:r>
              <a:rPr kumimoji="0" lang="en-US" sz="1400" b="1" i="1" u="none" strike="noStrike" kern="1200" cap="none" spc="0" normalizeH="0" baseline="0" noProof="0">
                <a:ln>
                  <a:noFill/>
                </a:ln>
                <a:solidFill>
                  <a:srgbClr val="FFFFFF"/>
                </a:solidFill>
                <a:effectLst/>
                <a:uLnTx/>
                <a:uFillTx/>
                <a:latin typeface="Arial"/>
                <a:ea typeface="+mn-ea"/>
                <a:cs typeface="+mn-cs"/>
              </a:rPr>
              <a:t>Charts of Christian Theology and Doctrine</a:t>
            </a:r>
            <a:r>
              <a:rPr kumimoji="0" lang="en-US" sz="1400" b="1" i="0" u="none" strike="noStrike" kern="1200" cap="none" spc="0" normalizeH="0" baseline="0" noProof="0">
                <a:ln>
                  <a:noFill/>
                </a:ln>
                <a:solidFill>
                  <a:srgbClr val="FFFFFF"/>
                </a:solidFill>
                <a:effectLst/>
                <a:uLnTx/>
                <a:uFillTx/>
                <a:latin typeface="Arial"/>
                <a:ea typeface="+mn-ea"/>
                <a:cs typeface="+mn-cs"/>
              </a:rPr>
              <a:t>, 45</a:t>
            </a:r>
          </a:p>
        </p:txBody>
      </p:sp>
      <p:sp>
        <p:nvSpPr>
          <p:cNvPr id="2" name="Title 1"/>
          <p:cNvSpPr>
            <a:spLocks noGrp="1"/>
          </p:cNvSpPr>
          <p:nvPr>
            <p:ph type="title" idx="4294967295"/>
          </p:nvPr>
        </p:nvSpPr>
        <p:spPr>
          <a:xfrm>
            <a:off x="76200" y="108966"/>
            <a:ext cx="8091921" cy="1143000"/>
          </a:xfrm>
        </p:spPr>
        <p:txBody>
          <a:bodyPr/>
          <a:lstStyle/>
          <a:p>
            <a:pPr algn="l"/>
            <a:r>
              <a:rPr lang="en-US" b="1" dirty="0">
                <a:effectLst>
                  <a:glow rad="228600">
                    <a:schemeClr val="tx1"/>
                  </a:glow>
                </a:effectLst>
              </a:rPr>
              <a:t>The Work of the Triun</a:t>
            </a:r>
            <a:r>
              <a:rPr lang="en-US" b="1" baseline="0" dirty="0">
                <a:effectLst>
                  <a:glow rad="228600">
                    <a:schemeClr val="tx1"/>
                  </a:glow>
                </a:effectLst>
              </a:rPr>
              <a:t>e God Supports Security</a:t>
            </a:r>
            <a:endParaRPr lang="en-US" b="1" dirty="0">
              <a:effectLst>
                <a:glow rad="228600">
                  <a:schemeClr val="tx1"/>
                </a:glow>
              </a:effectLst>
            </a:endParaRPr>
          </a:p>
        </p:txBody>
      </p:sp>
      <p:sp>
        <p:nvSpPr>
          <p:cNvPr id="30" name="Text Box 3"/>
          <p:cNvSpPr txBox="1">
            <a:spLocks noChangeArrowheads="1"/>
          </p:cNvSpPr>
          <p:nvPr/>
        </p:nvSpPr>
        <p:spPr bwMode="auto">
          <a:xfrm>
            <a:off x="7981350" y="116532"/>
            <a:ext cx="1016626" cy="461665"/>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296a</a:t>
            </a:r>
          </a:p>
        </p:txBody>
      </p:sp>
    </p:spTree>
    <p:extLst>
      <p:ext uri="{BB962C8B-B14F-4D97-AF65-F5344CB8AC3E}">
        <p14:creationId xmlns:p14="http://schemas.microsoft.com/office/powerpoint/2010/main" val="26402615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1" descr="reincarnation-cover-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832350"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9144000" cy="1773493"/>
          </a:xfrm>
        </p:spPr>
        <p:txBody>
          <a:bodyPr/>
          <a:lstStyle/>
          <a:p>
            <a:pPr eaLnBrk="1" hangingPunct="1">
              <a:defRPr/>
            </a:pPr>
            <a:r>
              <a:rPr lang="en-US" sz="8800" dirty="0">
                <a:effectLst>
                  <a:glow rad="203200">
                    <a:schemeClr val="tx1"/>
                  </a:glow>
                </a:effectLst>
              </a:rPr>
              <a:t>Reincarnation</a:t>
            </a:r>
          </a:p>
        </p:txBody>
      </p:sp>
      <p:sp>
        <p:nvSpPr>
          <p:cNvPr id="2051" name="Rectangle 3"/>
          <p:cNvSpPr>
            <a:spLocks noGrp="1" noChangeArrowheads="1"/>
          </p:cNvSpPr>
          <p:nvPr>
            <p:ph type="subTitle" idx="1"/>
          </p:nvPr>
        </p:nvSpPr>
        <p:spPr>
          <a:xfrm>
            <a:off x="-108520" y="2780928"/>
            <a:ext cx="9144000" cy="1700808"/>
          </a:xfrm>
        </p:spPr>
        <p:txBody>
          <a:bodyPr/>
          <a:lstStyle/>
          <a:p>
            <a:pPr eaLnBrk="1" hangingPunct="1">
              <a:defRPr/>
            </a:pPr>
            <a:r>
              <a:rPr lang="en-US" sz="4800" dirty="0">
                <a:effectLst>
                  <a:glow rad="203200">
                    <a:schemeClr val="tx1"/>
                  </a:glow>
                </a:effectLst>
              </a:rPr>
              <a:t>The What, The Why </a:t>
            </a:r>
            <a:br>
              <a:rPr lang="en-US" sz="4800" dirty="0">
                <a:effectLst>
                  <a:glow rad="203200">
                    <a:schemeClr val="tx1"/>
                  </a:glow>
                </a:effectLst>
              </a:rPr>
            </a:br>
            <a:r>
              <a:rPr lang="en-US" sz="4800" dirty="0">
                <a:effectLst>
                  <a:glow rad="203200">
                    <a:schemeClr val="tx1"/>
                  </a:glow>
                </a:effectLst>
              </a:rPr>
              <a:t>&amp; Our Response</a:t>
            </a:r>
          </a:p>
        </p:txBody>
      </p:sp>
      <p:sp>
        <p:nvSpPr>
          <p:cNvPr id="463876" name="Subtitle 2"/>
          <p:cNvSpPr txBox="1">
            <a:spLocks/>
          </p:cNvSpPr>
          <p:nvPr/>
        </p:nvSpPr>
        <p:spPr bwMode="auto">
          <a:xfrm>
            <a:off x="4787900" y="5661025"/>
            <a:ext cx="4356100" cy="1196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en-US" sz="2000" b="1">
                <a:solidFill>
                  <a:srgbClr val="FFFFFF"/>
                </a:solidFill>
                <a:latin typeface="Arial" charset="0"/>
              </a:rPr>
              <a:t>Dr. Rick Griffith</a:t>
            </a:r>
          </a:p>
          <a:p>
            <a:pPr algn="ctr" eaLnBrk="1" hangingPunct="1">
              <a:lnSpc>
                <a:spcPct val="90000"/>
              </a:lnSpc>
              <a:spcBef>
                <a:spcPct val="20000"/>
              </a:spcBef>
            </a:pPr>
            <a:r>
              <a:rPr lang="en-US" sz="2000" b="1">
                <a:solidFill>
                  <a:srgbClr val="FFFFFF"/>
                </a:solidFill>
                <a:latin typeface="Arial" charset="0"/>
              </a:rPr>
              <a:t>Singapore Bible College</a:t>
            </a:r>
          </a:p>
          <a:p>
            <a:pPr algn="ctr" eaLnBrk="1" hangingPunct="1">
              <a:lnSpc>
                <a:spcPct val="90000"/>
              </a:lnSpc>
              <a:spcBef>
                <a:spcPct val="20000"/>
              </a:spcBef>
            </a:pPr>
            <a:r>
              <a:rPr lang="en-US" sz="2000" b="1">
                <a:solidFill>
                  <a:srgbClr val="FFFFFF"/>
                </a:solidFill>
                <a:latin typeface="Arial" charset="0"/>
              </a:rPr>
              <a:t>Biblestudydownloads.com</a:t>
            </a:r>
          </a:p>
        </p:txBody>
      </p:sp>
      <p:sp>
        <p:nvSpPr>
          <p:cNvPr id="463877" name="TextBox 5"/>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descr="EXPTEXTB"/>
          <p:cNvSpPr>
            <a:spLocks noChangeArrowheads="1"/>
          </p:cNvSpPr>
          <p:nvPr/>
        </p:nvSpPr>
        <p:spPr bwMode="auto">
          <a:xfrm>
            <a:off x="-36513" y="26988"/>
            <a:ext cx="9180513" cy="7002462"/>
          </a:xfrm>
          <a:prstGeom prst="rect">
            <a:avLst/>
          </a:prstGeom>
          <a:solidFill>
            <a:srgbClr val="FFFFFF"/>
          </a:solidFill>
          <a:ln>
            <a:noFill/>
          </a:ln>
        </p:spPr>
        <p:txBody>
          <a:bodyPr wrap="none" anchor="ctr"/>
          <a:lstStyle/>
          <a:p>
            <a:pPr fontAlgn="auto">
              <a:spcBef>
                <a:spcPts val="0"/>
              </a:spcBef>
              <a:spcAft>
                <a:spcPts val="0"/>
              </a:spcAft>
              <a:defRPr/>
            </a:pPr>
            <a:endParaRPr lang="en-US" sz="1800" kern="0">
              <a:solidFill>
                <a:srgbClr val="000000"/>
              </a:solidFill>
              <a:latin typeface="Arial" charset="0"/>
              <a:cs typeface="Times New Roman" charset="0"/>
            </a:endParaRPr>
          </a:p>
        </p:txBody>
      </p:sp>
      <p:pic>
        <p:nvPicPr>
          <p:cNvPr id="4648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2781300"/>
            <a:ext cx="3319462"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1225" y="3500438"/>
            <a:ext cx="4422775" cy="222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3" name="Rectangle 2"/>
          <p:cNvSpPr>
            <a:spLocks noGrp="1" noChangeArrowheads="1"/>
          </p:cNvSpPr>
          <p:nvPr>
            <p:ph type="title" sz="quarter"/>
          </p:nvPr>
        </p:nvSpPr>
        <p:spPr>
          <a:xfrm>
            <a:off x="-279507" y="609600"/>
            <a:ext cx="9027971" cy="1143000"/>
          </a:xfrm>
        </p:spPr>
        <p:txBody>
          <a:bodyPr/>
          <a:lstStyle/>
          <a:p>
            <a:pPr eaLnBrk="1" hangingPunct="1">
              <a:defRPr/>
            </a:pPr>
            <a:r>
              <a:rPr lang="en-US" b="1">
                <a:effectLst>
                  <a:glow rad="241300">
                    <a:schemeClr val="bg2">
                      <a:alpha val="90000"/>
                    </a:schemeClr>
                  </a:glow>
                </a:effectLst>
              </a:rPr>
              <a:t>Is history . . . </a:t>
            </a:r>
          </a:p>
        </p:txBody>
      </p:sp>
      <p:pic>
        <p:nvPicPr>
          <p:cNvPr id="25609" name="Picture 9" descr="j018865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755650" y="806450"/>
            <a:ext cx="1571625" cy="2603500"/>
          </a:xfrm>
        </p:spPr>
      </p:pic>
      <p:sp>
        <p:nvSpPr>
          <p:cNvPr id="25610" name="Rectangle 10"/>
          <p:cNvSpPr>
            <a:spLocks noChangeArrowheads="1"/>
          </p:cNvSpPr>
          <p:nvPr/>
        </p:nvSpPr>
        <p:spPr bwMode="auto">
          <a:xfrm>
            <a:off x="1737469" y="5486400"/>
            <a:ext cx="2743795" cy="99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r>
              <a:rPr lang="en-US" sz="4400" b="1" dirty="0">
                <a:solidFill>
                  <a:srgbClr val="FFFFFF"/>
                </a:solidFill>
                <a:effectLst>
                  <a:glow rad="241300">
                    <a:srgbClr val="220011">
                      <a:alpha val="90000"/>
                    </a:srgbClr>
                  </a:glow>
                </a:effectLst>
                <a:latin typeface="Arial"/>
                <a:cs typeface="Arial"/>
              </a:rPr>
              <a:t>Cyclical? </a:t>
            </a:r>
          </a:p>
        </p:txBody>
      </p:sp>
      <p:sp>
        <p:nvSpPr>
          <p:cNvPr id="25612" name="Rectangle 12"/>
          <p:cNvSpPr>
            <a:spLocks noChangeArrowheads="1"/>
          </p:cNvSpPr>
          <p:nvPr/>
        </p:nvSpPr>
        <p:spPr bwMode="auto">
          <a:xfrm>
            <a:off x="4355976" y="5488781"/>
            <a:ext cx="1062114"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r>
              <a:rPr lang="en-US" sz="4400" b="1" dirty="0">
                <a:solidFill>
                  <a:srgbClr val="FFFFFF"/>
                </a:solidFill>
                <a:effectLst>
                  <a:glow rad="241300">
                    <a:srgbClr val="220011">
                      <a:alpha val="90000"/>
                    </a:srgbClr>
                  </a:glow>
                </a:effectLst>
                <a:latin typeface="Arial"/>
                <a:cs typeface="Arial"/>
              </a:rPr>
              <a:t>or </a:t>
            </a:r>
          </a:p>
        </p:txBody>
      </p:sp>
      <p:pic>
        <p:nvPicPr>
          <p:cNvPr id="25613" name="Picture 13" descr="j033549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89788" y="1773238"/>
            <a:ext cx="1703387"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4" name="Picture 14" descr="j0283183"/>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5119688" y="2214563"/>
            <a:ext cx="1755775" cy="200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15"/>
          <p:cNvGrpSpPr>
            <a:grpSpLocks/>
          </p:cNvGrpSpPr>
          <p:nvPr/>
        </p:nvGrpSpPr>
        <p:grpSpPr bwMode="auto">
          <a:xfrm>
            <a:off x="7372350" y="5137150"/>
            <a:ext cx="1736725" cy="1531938"/>
            <a:chOff x="4080" y="2256"/>
            <a:chExt cx="1430" cy="1493"/>
          </a:xfrm>
        </p:grpSpPr>
        <p:pic>
          <p:nvPicPr>
            <p:cNvPr id="464911" name="Picture 16" descr="j033549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80" y="2256"/>
              <a:ext cx="1143" cy="1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4912" name="Picture 17" descr="j031031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68" y="2928"/>
              <a:ext cx="1142" cy="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5618" name="Picture 18" descr="XXJ124">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3284538"/>
            <a:ext cx="236220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19" name="Picture 19" descr="j0300912"/>
          <p:cNvPicPr>
            <a:picLocks noGrp="1" noChangeAspect="1" noChangeArrowheads="1"/>
          </p:cNvPicPr>
          <p:nvPr>
            <p:ph sz="quarter" idx="4"/>
          </p:nvPr>
        </p:nvPicPr>
        <p:blipFill>
          <a:blip r:embed="rId12">
            <a:extLst>
              <a:ext uri="{28A0092B-C50C-407E-A947-70E740481C1C}">
                <a14:useLocalDpi xmlns:a14="http://schemas.microsoft.com/office/drawing/2010/main"/>
              </a:ext>
            </a:extLst>
          </a:blip>
          <a:srcRect/>
          <a:stretch>
            <a:fillRect/>
          </a:stretch>
        </p:blipFill>
        <p:spPr>
          <a:xfrm>
            <a:off x="325438" y="5106988"/>
            <a:ext cx="1798637" cy="1706562"/>
          </a:xfrm>
        </p:spPr>
      </p:pic>
      <p:pic>
        <p:nvPicPr>
          <p:cNvPr id="25620" name="Picture 20" descr="buddasym">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646363" y="1700213"/>
            <a:ext cx="1420812" cy="139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11" name="Rectangle 11"/>
          <p:cNvSpPr>
            <a:spLocks noChangeArrowheads="1"/>
          </p:cNvSpPr>
          <p:nvPr/>
        </p:nvSpPr>
        <p:spPr bwMode="auto">
          <a:xfrm>
            <a:off x="5203398" y="5526881"/>
            <a:ext cx="2478266"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r>
              <a:rPr lang="en-US" sz="4400" b="1" dirty="0">
                <a:solidFill>
                  <a:srgbClr val="FFFFFF"/>
                </a:solidFill>
                <a:effectLst>
                  <a:glow rad="241300">
                    <a:srgbClr val="220011">
                      <a:alpha val="90000"/>
                    </a:srgbClr>
                  </a:glow>
                </a:effectLst>
                <a:latin typeface="Arial"/>
                <a:cs typeface="Arial"/>
              </a:rPr>
              <a:t>Linear?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additive="base">
                                        <p:cTn id="31" dur="5000" fill="hold"/>
                                        <p:tgtEl>
                                          <p:spTgt spid="25611"/>
                                        </p:tgtEl>
                                        <p:attrNameLst>
                                          <p:attrName>ppt_x</p:attrName>
                                        </p:attrNameLst>
                                      </p:cBhvr>
                                      <p:tavLst>
                                        <p:tav tm="0">
                                          <p:val>
                                            <p:strVal val="0-#ppt_w/2"/>
                                          </p:val>
                                        </p:tav>
                                        <p:tav tm="100000">
                                          <p:val>
                                            <p:strVal val="#ppt_x"/>
                                          </p:val>
                                        </p:tav>
                                      </p:tavLst>
                                    </p:anim>
                                    <p:anim calcmode="lin" valueType="num">
                                      <p:cBhvr additive="base">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dirty="0">
                <a:effectLst>
                  <a:glow rad="203200">
                    <a:schemeClr val="tx1"/>
                  </a:glow>
                </a:effectLst>
              </a:rPr>
              <a:t>What is Reincarnation?</a:t>
            </a:r>
          </a:p>
        </p:txBody>
      </p:sp>
      <p:sp>
        <p:nvSpPr>
          <p:cNvPr id="2051" name="Rectangle 3"/>
          <p:cNvSpPr>
            <a:spLocks noGrp="1" noChangeArrowheads="1"/>
          </p:cNvSpPr>
          <p:nvPr>
            <p:ph type="subTitle" idx="1"/>
          </p:nvPr>
        </p:nvSpPr>
        <p:spPr/>
        <p:txBody>
          <a:bodyPr/>
          <a:lstStyle/>
          <a:p>
            <a:pPr eaLnBrk="1" hangingPunct="1">
              <a:defRPr/>
            </a:pPr>
            <a:r>
              <a:rPr lang="en-US">
                <a:effectLst>
                  <a:glow rad="203200">
                    <a:schemeClr val="tx1"/>
                  </a:glow>
                </a:effectLst>
              </a:rPr>
              <a:t>Subtitle</a:t>
            </a:r>
          </a:p>
        </p:txBody>
      </p:sp>
      <p:pic>
        <p:nvPicPr>
          <p:cNvPr id="46694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6013" y="1341438"/>
            <a:ext cx="6794500" cy="498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6948" name="TextBox 2"/>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1" descr="reincarnationspli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5076825"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4716016" y="674779"/>
            <a:ext cx="4427984" cy="1125421"/>
          </a:xfrm>
        </p:spPr>
        <p:txBody>
          <a:bodyPr/>
          <a:lstStyle/>
          <a:p>
            <a:pPr eaLnBrk="1" hangingPunct="1">
              <a:defRPr/>
            </a:pPr>
            <a:r>
              <a:rPr lang="en-US" dirty="0">
                <a:effectLst>
                  <a:glow rad="203200">
                    <a:schemeClr val="tx1"/>
                  </a:glow>
                </a:effectLst>
              </a:rPr>
              <a:t>Some Terms</a:t>
            </a:r>
          </a:p>
        </p:txBody>
      </p:sp>
      <p:sp>
        <p:nvSpPr>
          <p:cNvPr id="2051" name="Rectangle 3"/>
          <p:cNvSpPr>
            <a:spLocks noGrp="1" noChangeArrowheads="1"/>
          </p:cNvSpPr>
          <p:nvPr>
            <p:ph type="subTitle" idx="1"/>
          </p:nvPr>
        </p:nvSpPr>
        <p:spPr>
          <a:xfrm>
            <a:off x="5076056" y="1872208"/>
            <a:ext cx="4067944" cy="5229200"/>
          </a:xfrm>
        </p:spPr>
        <p:txBody>
          <a:bodyPr/>
          <a:lstStyle/>
          <a:p>
            <a:pPr eaLnBrk="1" hangingPunct="1">
              <a:defRPr/>
            </a:pPr>
            <a:r>
              <a:rPr lang="en-US" sz="3600" dirty="0">
                <a:solidFill>
                  <a:srgbClr val="FFFF00"/>
                </a:solidFill>
                <a:effectLst>
                  <a:glow rad="203200">
                    <a:schemeClr val="tx1"/>
                  </a:glow>
                </a:effectLst>
              </a:rPr>
              <a:t>Reincarnation</a:t>
            </a:r>
            <a:r>
              <a:rPr lang="en-US" sz="3600" dirty="0">
                <a:effectLst>
                  <a:glow rad="203200">
                    <a:schemeClr val="tx1"/>
                  </a:glow>
                </a:effectLst>
              </a:rPr>
              <a:t> believes that after death people return to earth again in another human body (cf. Latin </a:t>
            </a:r>
            <a:r>
              <a:rPr lang="en-US" sz="3600" i="1" dirty="0">
                <a:effectLst>
                  <a:glow rad="203200">
                    <a:schemeClr val="tx1"/>
                  </a:glow>
                </a:effectLst>
              </a:rPr>
              <a:t>carne</a:t>
            </a:r>
            <a:r>
              <a:rPr lang="en-US" sz="3600" dirty="0">
                <a:effectLst>
                  <a:glow rad="203200">
                    <a:schemeClr val="tx1"/>
                  </a:glow>
                </a:effectLst>
              </a:rPr>
              <a:t>, “flesh”) </a:t>
            </a:r>
            <a:endParaRPr lang="en-US" dirty="0">
              <a:effectLst>
                <a:glow rad="203200">
                  <a:schemeClr val="tx1"/>
                </a:glow>
              </a:effectLst>
            </a:endParaRPr>
          </a:p>
        </p:txBody>
      </p:sp>
      <p:sp>
        <p:nvSpPr>
          <p:cNvPr id="467972" name="TextBox 5"/>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7" descr="Prison Bars 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4898" name="Picture 1" descr="paul pri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67441" y="2828926"/>
            <a:ext cx="3013075"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ChangeArrowheads="1"/>
          </p:cNvSpPr>
          <p:nvPr/>
        </p:nvSpPr>
        <p:spPr bwMode="auto">
          <a:xfrm>
            <a:off x="304800" y="1219200"/>
            <a:ext cx="8839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Philemon, Paul was hopeful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evlpi,zw</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 = hope) that he would be released (Philemon 22)</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Philippians, Paul was confident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oi=da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know) that he would be released (Phil. 1:25; 2:24)</a:t>
            </a:r>
          </a:p>
        </p:txBody>
      </p:sp>
      <p:sp>
        <p:nvSpPr>
          <p:cNvPr id="13316" name="Text Box 4"/>
          <p:cNvSpPr txBox="1">
            <a:spLocks noChangeArrowheads="1"/>
          </p:cNvSpPr>
          <p:nvPr/>
        </p:nvSpPr>
        <p:spPr bwMode="auto">
          <a:xfrm>
            <a:off x="304800" y="3048003"/>
            <a:ext cx="5346700" cy="708025"/>
          </a:xfrm>
          <a:prstGeom prst="rect">
            <a:avLst/>
          </a:prstGeom>
          <a:solidFill>
            <a:srgbClr val="660066"/>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Order &amp; Setting</a:t>
            </a:r>
            <a:endParaRPr kumimoji="0" lang="en-GB"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13317" name="Rectangle 5"/>
          <p:cNvSpPr>
            <a:spLocks noChangeArrowheads="1"/>
          </p:cNvSpPr>
          <p:nvPr/>
        </p:nvSpPr>
        <p:spPr bwMode="auto">
          <a:xfrm>
            <a:off x="304800" y="3962400"/>
            <a:ext cx="8839200" cy="2346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Written on 2-3 separate occasions</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Ephesians, Colossians, and Philemon are written around the same time (likely AD 60-61)</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Philippians is written later (probably AD 62)</a:t>
            </a:r>
          </a:p>
        </p:txBody>
      </p:sp>
      <p:sp>
        <p:nvSpPr>
          <p:cNvPr id="464902"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idx="4294967295"/>
          </p:nvPr>
        </p:nvSpPr>
        <p:spPr>
          <a:xfrm>
            <a:off x="323850" y="404816"/>
            <a:ext cx="7772400" cy="708025"/>
          </a:xfrm>
          <a:solidFill>
            <a:srgbClr val="660066"/>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What was Paul</a:t>
            </a:r>
            <a:r>
              <a:rPr lang="uk-UA" sz="4000" b="1" kern="1200" dirty="0">
                <a:solidFill>
                  <a:srgbClr val="FFFFFF"/>
                </a:solidFill>
                <a:effectLst>
                  <a:outerShdw blurRad="38100" dist="38100" dir="2700000" algn="tl">
                    <a:srgbClr val="000000">
                      <a:alpha val="43137"/>
                    </a:srgbClr>
                  </a:outerShdw>
                </a:effectLst>
                <a:latin typeface="Arial" charset="0"/>
                <a:cs typeface="Times New Roman" charset="0"/>
              </a:rPr>
              <a:t>'</a:t>
            </a: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s attitude?</a:t>
            </a:r>
          </a:p>
        </p:txBody>
      </p:sp>
      <p:sp>
        <p:nvSpPr>
          <p:cNvPr id="46490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pic>
        <p:nvPicPr>
          <p:cNvPr id="8" name="Picture 7">
            <a:extLst>
              <a:ext uri="{FF2B5EF4-FFF2-40B4-BE49-F238E27FC236}">
                <a16:creationId xmlns:a16="http://schemas.microsoft.com/office/drawing/2014/main" id="{DA6541F9-9272-BF43-85F6-18E5B8AEF7DB}"/>
              </a:ext>
            </a:extLst>
          </p:cNvPr>
          <p:cNvPicPr>
            <a:picLocks noChangeAspect="1"/>
          </p:cNvPicPr>
          <p:nvPr/>
        </p:nvPicPr>
        <p:blipFill>
          <a:blip r:embed="rId4"/>
          <a:stretch>
            <a:fillRect/>
          </a:stretch>
        </p:blipFill>
        <p:spPr>
          <a:xfrm>
            <a:off x="6588224" y="2108360"/>
            <a:ext cx="852585" cy="366612"/>
          </a:xfrm>
          <a:prstGeom prst="rect">
            <a:avLst/>
          </a:prstGeom>
        </p:spPr>
      </p:pic>
      <p:pic>
        <p:nvPicPr>
          <p:cNvPr id="10" name="Picture 9">
            <a:extLst>
              <a:ext uri="{FF2B5EF4-FFF2-40B4-BE49-F238E27FC236}">
                <a16:creationId xmlns:a16="http://schemas.microsoft.com/office/drawing/2014/main" id="{792FA97A-3EF5-EE4A-ADB4-8BBB35A6A767}"/>
              </a:ext>
            </a:extLst>
          </p:cNvPr>
          <p:cNvPicPr>
            <a:picLocks noChangeAspect="1"/>
          </p:cNvPicPr>
          <p:nvPr/>
        </p:nvPicPr>
        <p:blipFill>
          <a:blip r:embed="rId5"/>
          <a:stretch>
            <a:fillRect/>
          </a:stretch>
        </p:blipFill>
        <p:spPr>
          <a:xfrm>
            <a:off x="5940152" y="1280522"/>
            <a:ext cx="1151632" cy="381055"/>
          </a:xfrm>
          <a:prstGeom prst="rect">
            <a:avLst/>
          </a:prstGeom>
        </p:spPr>
      </p:pic>
    </p:spTree>
    <p:extLst>
      <p:ext uri="{BB962C8B-B14F-4D97-AF65-F5344CB8AC3E}">
        <p14:creationId xmlns:p14="http://schemas.microsoft.com/office/powerpoint/2010/main" val="3345992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12" dur="500"/>
                                        <p:tgtEl>
                                          <p:spTgt spid="133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17" dur="500"/>
                                        <p:tgtEl>
                                          <p:spTgt spid="1331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2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P spid="13317"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pPr eaLnBrk="1" hangingPunct="1">
              <a:defRPr/>
            </a:pPr>
            <a:r>
              <a:rPr lang="en-US">
                <a:effectLst>
                  <a:glow rad="203200">
                    <a:schemeClr val="tx1"/>
                  </a:glow>
                </a:effectLst>
              </a:rPr>
              <a:t>Subtitle</a:t>
            </a:r>
          </a:p>
        </p:txBody>
      </p:sp>
      <p:pic>
        <p:nvPicPr>
          <p:cNvPr id="468994" name="Picture 1" descr="reincarnation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95400"/>
            <a:ext cx="9232900" cy="5805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458755"/>
            <a:ext cx="9144000" cy="2178157"/>
          </a:xfrm>
        </p:spPr>
        <p:txBody>
          <a:bodyPr/>
          <a:lstStyle/>
          <a:p>
            <a:pPr eaLnBrk="1" hangingPunct="1">
              <a:defRPr/>
            </a:pPr>
            <a:r>
              <a:rPr lang="en-US" sz="3600" i="1" dirty="0">
                <a:solidFill>
                  <a:srgbClr val="FFFF00"/>
                </a:solidFill>
                <a:effectLst>
                  <a:glow rad="203200">
                    <a:schemeClr val="tx1"/>
                  </a:glow>
                </a:effectLst>
              </a:rPr>
              <a:t>Transmigration</a:t>
            </a:r>
            <a:r>
              <a:rPr lang="en-US" sz="3600" dirty="0">
                <a:solidFill>
                  <a:srgbClr val="FFFF00"/>
                </a:solidFill>
                <a:effectLst>
                  <a:glow rad="203200">
                    <a:schemeClr val="tx1"/>
                  </a:glow>
                </a:effectLst>
              </a:rPr>
              <a:t> </a:t>
            </a:r>
            <a:r>
              <a:rPr lang="en-US" sz="3600" dirty="0">
                <a:effectLst>
                  <a:glow rad="203200">
                    <a:schemeClr val="tx1"/>
                  </a:glow>
                </a:effectLst>
              </a:rPr>
              <a:t>is similar, saying one could become an animal (bird, cow, flea, cockroach) or inanimate object (rock, piece of chalk, etc.) in the next life. </a:t>
            </a:r>
          </a:p>
        </p:txBody>
      </p:sp>
      <p:sp>
        <p:nvSpPr>
          <p:cNvPr id="468996" name="TextBox 5"/>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1" descr="reincarnation8LimbGirlBARC_468x31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3338"/>
            <a:ext cx="9180513"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3347864" cy="6454013"/>
          </a:xfrm>
        </p:spPr>
        <p:txBody>
          <a:bodyPr anchor="t"/>
          <a:lstStyle/>
          <a:p>
            <a:pPr eaLnBrk="1" hangingPunct="1">
              <a:defRPr/>
            </a:pPr>
            <a:r>
              <a:rPr lang="en-US" sz="3200" i="1" dirty="0">
                <a:solidFill>
                  <a:srgbClr val="FFFF00"/>
                </a:solidFill>
                <a:effectLst>
                  <a:glow rad="203200">
                    <a:schemeClr val="tx1"/>
                  </a:glow>
                </a:effectLst>
              </a:rPr>
              <a:t>Karma</a:t>
            </a:r>
            <a:r>
              <a:rPr lang="en-US" sz="3200" dirty="0">
                <a:solidFill>
                  <a:srgbClr val="FFFF00"/>
                </a:solidFill>
                <a:effectLst>
                  <a:glow rad="203200">
                    <a:schemeClr val="tx1"/>
                  </a:glow>
                </a:effectLst>
              </a:rPr>
              <a:t> </a:t>
            </a:r>
            <a:r>
              <a:rPr lang="en-US" sz="3200" dirty="0">
                <a:effectLst>
                  <a:glow rad="203200">
                    <a:schemeClr val="tx1"/>
                  </a:glow>
                </a:effectLst>
              </a:rPr>
              <a:t>(good and bad thoughts, words, and deeds in this life) decides the status of the new body—economically, intellectually, physically, etc. </a:t>
            </a:r>
          </a:p>
        </p:txBody>
      </p:sp>
      <p:sp>
        <p:nvSpPr>
          <p:cNvPr id="470019" name="TextBox 4"/>
          <p:cNvSpPr txBox="1">
            <a:spLocks noChangeArrowheads="1"/>
          </p:cNvSpPr>
          <p:nvPr/>
        </p:nvSpPr>
        <p:spPr bwMode="auto">
          <a:xfrm>
            <a:off x="8172450" y="87313"/>
            <a:ext cx="86995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1" descr="reincarnatio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315913"/>
            <a:ext cx="9250363" cy="717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4103779"/>
            <a:ext cx="9144000" cy="1125421"/>
          </a:xfrm>
        </p:spPr>
        <p:txBody>
          <a:bodyPr/>
          <a:lstStyle/>
          <a:p>
            <a:pPr eaLnBrk="1" hangingPunct="1">
              <a:defRPr/>
            </a:pPr>
            <a:r>
              <a:rPr lang="en-US" dirty="0">
                <a:effectLst>
                  <a:glow rad="203200">
                    <a:schemeClr val="tx1"/>
                  </a:glow>
                </a:effectLst>
              </a:rPr>
              <a:t>Funny?</a:t>
            </a:r>
          </a:p>
        </p:txBody>
      </p:sp>
      <p:sp>
        <p:nvSpPr>
          <p:cNvPr id="471043" name="Rectangle 3"/>
          <p:cNvSpPr>
            <a:spLocks noGrp="1" noChangeArrowheads="1"/>
          </p:cNvSpPr>
          <p:nvPr>
            <p:ph type="subTitle" idx="1"/>
          </p:nvPr>
        </p:nvSpPr>
        <p:spPr>
          <a:xfrm>
            <a:off x="0" y="5157788"/>
            <a:ext cx="9144000" cy="1700212"/>
          </a:xfrm>
          <a:solidFill>
            <a:schemeClr val="bg1"/>
          </a:solidFill>
        </p:spPr>
        <p:txBody>
          <a:bodyPr/>
          <a:lstStyle/>
          <a:p>
            <a:pPr eaLnBrk="1" hangingPunct="1"/>
            <a:r>
              <a:rPr lang="en-US" sz="4400" i="1">
                <a:solidFill>
                  <a:schemeClr val="tx1"/>
                </a:solidFill>
                <a:latin typeface="Arial" charset="0"/>
                <a:ea typeface="ＭＳ Ｐゴシック" charset="0"/>
                <a:cs typeface="ＭＳ Ｐゴシック" charset="0"/>
              </a:rPr>
              <a:t>"You're going back as a Mayfly…. Have a nice 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1" descr="reincarnation520_By_Laughing_Spirit_1920_REINCARNATION_AND_KARM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4983163"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4427984" y="-677"/>
            <a:ext cx="4716016" cy="2493573"/>
          </a:xfrm>
        </p:spPr>
        <p:txBody>
          <a:bodyPr/>
          <a:lstStyle/>
          <a:p>
            <a:pPr eaLnBrk="1" hangingPunct="1">
              <a:defRPr/>
            </a:pPr>
            <a:r>
              <a:rPr lang="en-US" sz="4800" i="1" dirty="0">
                <a:solidFill>
                  <a:srgbClr val="FFFF00"/>
                </a:solidFill>
                <a:effectLst>
                  <a:glow rad="203200">
                    <a:schemeClr val="tx1"/>
                  </a:glow>
                </a:effectLst>
              </a:rPr>
              <a:t>Pantheism</a:t>
            </a:r>
            <a:r>
              <a:rPr lang="en-US" sz="4800" dirty="0">
                <a:effectLst>
                  <a:glow rad="203200">
                    <a:schemeClr val="tx1"/>
                  </a:glow>
                </a:effectLst>
              </a:rPr>
              <a:t> Among Native Americans</a:t>
            </a:r>
          </a:p>
        </p:txBody>
      </p:sp>
      <p:sp>
        <p:nvSpPr>
          <p:cNvPr id="2051" name="Rectangle 3"/>
          <p:cNvSpPr>
            <a:spLocks noGrp="1" noChangeArrowheads="1"/>
          </p:cNvSpPr>
          <p:nvPr>
            <p:ph type="subTitle" idx="1"/>
          </p:nvPr>
        </p:nvSpPr>
        <p:spPr>
          <a:xfrm>
            <a:off x="4788024" y="2492896"/>
            <a:ext cx="4355976" cy="4365104"/>
          </a:xfrm>
        </p:spPr>
        <p:txBody>
          <a:bodyPr/>
          <a:lstStyle/>
          <a:p>
            <a:pPr eaLnBrk="1" hangingPunct="1">
              <a:defRPr/>
            </a:pPr>
            <a:r>
              <a:rPr lang="en-US" i="1" dirty="0"/>
              <a:t>Pantheism</a:t>
            </a:r>
            <a:r>
              <a:rPr lang="en-US" dirty="0"/>
              <a:t> (Greek </a:t>
            </a:r>
            <a:r>
              <a:rPr lang="en-US" i="1" dirty="0"/>
              <a:t>pan</a:t>
            </a:r>
            <a:r>
              <a:rPr lang="en-US" dirty="0"/>
              <a:t>, "all" + </a:t>
            </a:r>
            <a:r>
              <a:rPr lang="en-US" i="1" dirty="0"/>
              <a:t>theism</a:t>
            </a:r>
            <a:r>
              <a:rPr lang="en-US" dirty="0"/>
              <a:t>, "God") is the worldview of reincarnation in which God is an impersonal force; the universe is God and God is the universe. </a:t>
            </a:r>
            <a:endParaRPr lang="en-US" dirty="0">
              <a:effectLst>
                <a:glow rad="203200">
                  <a:schemeClr val="tx1"/>
                </a:glow>
              </a:effectLst>
            </a:endParaRPr>
          </a:p>
        </p:txBody>
      </p:sp>
      <p:sp>
        <p:nvSpPr>
          <p:cNvPr id="472068" name="TextBox 6"/>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089" name="Chart 1"/>
          <p:cNvGraphicFramePr>
            <a:graphicFrameLocks/>
          </p:cNvGraphicFramePr>
          <p:nvPr/>
        </p:nvGraphicFramePr>
        <p:xfrm>
          <a:off x="1065213" y="1217613"/>
          <a:ext cx="7253287" cy="4941887"/>
        </p:xfrm>
        <a:graphic>
          <a:graphicData uri="http://schemas.openxmlformats.org/presentationml/2006/ole">
            <mc:AlternateContent xmlns:mc="http://schemas.openxmlformats.org/markup-compatibility/2006">
              <mc:Choice xmlns:v="urn:schemas-microsoft-com:vml" Requires="v">
                <p:oleObj r:id="rId3" imgW="7253640" imgH="4937352" progId="Excel.Chart.8">
                  <p:embed/>
                </p:oleObj>
              </mc:Choice>
              <mc:Fallback>
                <p:oleObj r:id="rId3" imgW="7253640" imgH="4937352" progId="Excel.Chart.8">
                  <p:embed/>
                  <p:pic>
                    <p:nvPicPr>
                      <p:cNvPr id="0" name="Chart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213" y="1217613"/>
                        <a:ext cx="7253287" cy="494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sz="4800" dirty="0">
                <a:effectLst>
                  <a:glow rad="203200">
                    <a:schemeClr val="tx1"/>
                  </a:glow>
                </a:effectLst>
              </a:rPr>
              <a:t>Reincarnation in America</a:t>
            </a:r>
          </a:p>
        </p:txBody>
      </p:sp>
      <p:sp>
        <p:nvSpPr>
          <p:cNvPr id="2051" name="Rectangle 3"/>
          <p:cNvSpPr>
            <a:spLocks noGrp="1" noChangeArrowheads="1"/>
          </p:cNvSpPr>
          <p:nvPr>
            <p:ph type="subTitle" idx="1"/>
          </p:nvPr>
        </p:nvSpPr>
        <p:spPr>
          <a:xfrm>
            <a:off x="0" y="908720"/>
            <a:ext cx="9144000" cy="692696"/>
          </a:xfrm>
        </p:spPr>
        <p:txBody>
          <a:bodyPr/>
          <a:lstStyle/>
          <a:p>
            <a:pPr eaLnBrk="1" hangingPunct="1">
              <a:defRPr/>
            </a:pPr>
            <a:r>
              <a:rPr lang="en-US" sz="3600" i="1" dirty="0">
                <a:effectLst>
                  <a:glow rad="203200">
                    <a:schemeClr val="tx1"/>
                  </a:glow>
                </a:effectLst>
              </a:rPr>
              <a:t>1 in 5 Americans!</a:t>
            </a:r>
          </a:p>
        </p:txBody>
      </p:sp>
      <p:sp>
        <p:nvSpPr>
          <p:cNvPr id="5" name="Rectangle 3"/>
          <p:cNvSpPr txBox="1">
            <a:spLocks noChangeArrowheads="1"/>
          </p:cNvSpPr>
          <p:nvPr/>
        </p:nvSpPr>
        <p:spPr bwMode="auto">
          <a:xfrm>
            <a:off x="0" y="6131254"/>
            <a:ext cx="8748464" cy="6926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r">
              <a:defRPr/>
            </a:pPr>
            <a:r>
              <a:rPr lang="en-US" sz="3600" dirty="0">
                <a:solidFill>
                  <a:srgbClr val="FFFFFF"/>
                </a:solidFill>
                <a:effectLst>
                  <a:glow rad="203200">
                    <a:srgbClr val="000000"/>
                  </a:glow>
                </a:effectLst>
                <a:latin typeface="Arial"/>
                <a:ea typeface="ＭＳ Ｐゴシック"/>
                <a:cs typeface="ＭＳ Ｐゴシック"/>
              </a:rPr>
              <a:t>Gallup Poll 2005</a:t>
            </a:r>
          </a:p>
        </p:txBody>
      </p:sp>
      <p:sp>
        <p:nvSpPr>
          <p:cNvPr id="473093" name="TextBox 7"/>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p:spPr>
        <p:txBody>
          <a:bodyPr/>
          <a:lstStyle/>
          <a:p>
            <a:pPr algn="r" eaLnBrk="1" hangingPunct="1">
              <a:defRPr/>
            </a:pPr>
            <a:r>
              <a:rPr lang="en-US" dirty="0">
                <a:effectLst>
                  <a:glow rad="203200">
                    <a:schemeClr val="tx1"/>
                  </a:glow>
                </a:effectLst>
              </a:rPr>
              <a:t>Out on a Limb</a:t>
            </a:r>
          </a:p>
        </p:txBody>
      </p:sp>
      <p:sp>
        <p:nvSpPr>
          <p:cNvPr id="2051" name="Rectangle 3"/>
          <p:cNvSpPr>
            <a:spLocks noGrp="1" noChangeArrowheads="1"/>
          </p:cNvSpPr>
          <p:nvPr>
            <p:ph type="subTitle" idx="1"/>
          </p:nvPr>
        </p:nvSpPr>
        <p:spPr>
          <a:xfrm>
            <a:off x="3923928" y="5229200"/>
            <a:ext cx="5220072" cy="1628800"/>
          </a:xfrm>
        </p:spPr>
        <p:txBody>
          <a:bodyPr/>
          <a:lstStyle/>
          <a:p>
            <a:pPr eaLnBrk="1" hangingPunct="1">
              <a:defRPr/>
            </a:pPr>
            <a:r>
              <a:rPr lang="en-US" dirty="0">
                <a:effectLst>
                  <a:glow rad="203200">
                    <a:schemeClr val="tx1"/>
                  </a:glow>
                </a:effectLst>
              </a:rPr>
              <a:t>Shirley </a:t>
            </a:r>
            <a:r>
              <a:rPr lang="en-US" dirty="0" err="1">
                <a:effectLst>
                  <a:glow rad="203200">
                    <a:schemeClr val="tx1"/>
                  </a:glow>
                </a:effectLst>
              </a:rPr>
              <a:t>MacLaine's</a:t>
            </a:r>
            <a:r>
              <a:rPr lang="en-US" dirty="0">
                <a:effectLst>
                  <a:glow rad="203200">
                    <a:schemeClr val="tx1"/>
                  </a:glow>
                </a:effectLst>
              </a:rPr>
              <a:t> 1987 book influenced the USA towards reincarnation</a:t>
            </a:r>
          </a:p>
        </p:txBody>
      </p:sp>
      <p:pic>
        <p:nvPicPr>
          <p:cNvPr id="47513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12280">
            <a:off x="179388" y="476250"/>
            <a:ext cx="3590925" cy="610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514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315913"/>
            <a:ext cx="3238500" cy="5334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5141" name="TextBox 5"/>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73100" y="0"/>
            <a:ext cx="7793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503379"/>
            <a:ext cx="9144000" cy="1125421"/>
          </a:xfrm>
        </p:spPr>
        <p:txBody>
          <a:bodyPr/>
          <a:lstStyle/>
          <a:p>
            <a:pPr eaLnBrk="1" hangingPunct="1">
              <a:defRPr/>
            </a:pPr>
            <a:r>
              <a:rPr lang="en-US" dirty="0">
                <a:effectLst>
                  <a:glow rad="203200">
                    <a:schemeClr val="tx1"/>
                  </a:glow>
                </a:effectLst>
              </a:rPr>
              <a:t>Five Arguments of Reincarnation Critiqued </a:t>
            </a:r>
          </a:p>
        </p:txBody>
      </p:sp>
      <p:sp>
        <p:nvSpPr>
          <p:cNvPr id="2051" name="Rectangle 3"/>
          <p:cNvSpPr>
            <a:spLocks noGrp="1" noChangeArrowheads="1"/>
          </p:cNvSpPr>
          <p:nvPr>
            <p:ph type="subTitle" idx="1"/>
          </p:nvPr>
        </p:nvSpPr>
        <p:spPr>
          <a:xfrm>
            <a:off x="0" y="5805264"/>
            <a:ext cx="9144000" cy="1052736"/>
          </a:xfrm>
        </p:spPr>
        <p:txBody>
          <a:bodyPr/>
          <a:lstStyle/>
          <a:p>
            <a:pPr eaLnBrk="1" hangingPunct="1">
              <a:defRPr/>
            </a:pPr>
            <a:r>
              <a:rPr lang="en-US" dirty="0">
                <a:effectLst>
                  <a:glow rad="203200">
                    <a:schemeClr val="tx1"/>
                  </a:glow>
                </a:effectLst>
              </a:rPr>
              <a:t>Each may sound plausible, but the explanation is even more convincing</a:t>
            </a:r>
          </a:p>
        </p:txBody>
      </p:sp>
      <p:sp>
        <p:nvSpPr>
          <p:cNvPr id="476164" name="TextBox 4"/>
          <p:cNvSpPr txBox="1">
            <a:spLocks noChangeArrowheads="1"/>
          </p:cNvSpPr>
          <p:nvPr/>
        </p:nvSpPr>
        <p:spPr bwMode="auto">
          <a:xfrm>
            <a:off x="8172450" y="87313"/>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199a</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0975" y="-77788"/>
            <a:ext cx="9563100" cy="7035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dirty="0">
                <a:solidFill>
                  <a:srgbClr val="FFFF00"/>
                </a:solidFill>
                <a:effectLst>
                  <a:glow rad="203200">
                    <a:schemeClr val="tx1"/>
                  </a:glow>
                </a:effectLst>
              </a:rPr>
              <a:t>Hypnotic Regression</a:t>
            </a:r>
          </a:p>
        </p:txBody>
      </p:sp>
      <p:sp>
        <p:nvSpPr>
          <p:cNvPr id="2051" name="Rectangle 3"/>
          <p:cNvSpPr>
            <a:spLocks noGrp="1" noChangeArrowheads="1"/>
          </p:cNvSpPr>
          <p:nvPr>
            <p:ph type="subTitle" idx="1"/>
          </p:nvPr>
        </p:nvSpPr>
        <p:spPr>
          <a:xfrm>
            <a:off x="5444" y="1052736"/>
            <a:ext cx="9144000" cy="1700808"/>
          </a:xfrm>
        </p:spPr>
        <p:txBody>
          <a:bodyPr/>
          <a:lstStyle/>
          <a:p>
            <a:pPr eaLnBrk="1" hangingPunct="1">
              <a:defRPr/>
            </a:pPr>
            <a:r>
              <a:rPr lang="en-US" dirty="0">
                <a:effectLst>
                  <a:glow rad="203200">
                    <a:schemeClr val="tx1"/>
                  </a:glow>
                </a:effectLst>
              </a:rPr>
              <a:t>When someone vividly and accurately describes people, places, and events he or she could not have previously known </a:t>
            </a:r>
          </a:p>
        </p:txBody>
      </p:sp>
      <p:sp>
        <p:nvSpPr>
          <p:cNvPr id="5" name="Rectangle 3"/>
          <p:cNvSpPr txBox="1">
            <a:spLocks noChangeArrowheads="1"/>
          </p:cNvSpPr>
          <p:nvPr/>
        </p:nvSpPr>
        <p:spPr bwMode="auto">
          <a:xfrm>
            <a:off x="-108520" y="5328592"/>
            <a:ext cx="9144000" cy="17008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defRPr/>
            </a:pPr>
            <a:r>
              <a:rPr lang="en-US" dirty="0">
                <a:solidFill>
                  <a:srgbClr val="FFFFFF"/>
                </a:solidFill>
                <a:effectLst>
                  <a:glow rad="203200">
                    <a:srgbClr val="000000"/>
                  </a:glow>
                </a:effectLst>
                <a:latin typeface="Arial"/>
                <a:ea typeface="ＭＳ Ｐゴシック"/>
                <a:cs typeface="ＭＳ Ｐゴシック"/>
              </a:rPr>
              <a:t>Some lied or forgot the details… others were influenced by leading questions… more common in south and western Asia</a:t>
            </a:r>
          </a:p>
        </p:txBody>
      </p:sp>
      <p:sp>
        <p:nvSpPr>
          <p:cNvPr id="6" name="TextBox 5"/>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en-US" sz="2400" dirty="0">
                <a:solidFill>
                  <a:srgbClr val="FFFFFF"/>
                </a:solidFill>
                <a:effectLst>
                  <a:glow rad="203200">
                    <a:srgbClr val="000000"/>
                  </a:glow>
                </a:effectLst>
                <a:latin typeface="Arial"/>
                <a:ea typeface="ＭＳ Ｐゴシック"/>
                <a:cs typeface="ＭＳ Ｐゴシック"/>
              </a:rPr>
              <a:t>199a</a:t>
            </a:r>
          </a:p>
        </p:txBody>
      </p:sp>
      <p:sp>
        <p:nvSpPr>
          <p:cNvPr id="7" name="Rectangle 3"/>
          <p:cNvSpPr txBox="1">
            <a:spLocks noChangeArrowheads="1"/>
          </p:cNvSpPr>
          <p:nvPr/>
        </p:nvSpPr>
        <p:spPr bwMode="auto">
          <a:xfrm>
            <a:off x="179512" y="4581128"/>
            <a:ext cx="3960440"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defRPr/>
            </a:pPr>
            <a:r>
              <a:rPr lang="en-US" dirty="0">
                <a:solidFill>
                  <a:srgbClr val="FFFFFF"/>
                </a:solidFill>
                <a:effectLst>
                  <a:glow rad="203200">
                    <a:srgbClr val="000000"/>
                  </a:glow>
                </a:effectLst>
                <a:latin typeface="Arial"/>
                <a:ea typeface="ＭＳ Ｐゴシック"/>
                <a:cs typeface="ＭＳ Ｐゴシック"/>
              </a:rPr>
              <a:t>RESPONSE?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5" grpId="0" build="p"/>
      <p:bldP spid="7" grpId="0" build="p"/>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dirty="0">
                <a:effectLst>
                  <a:glow rad="203200">
                    <a:schemeClr val="tx1"/>
                  </a:glow>
                </a:effectLst>
              </a:rPr>
              <a:t>Title</a:t>
            </a:r>
          </a:p>
        </p:txBody>
      </p:sp>
      <p:sp>
        <p:nvSpPr>
          <p:cNvPr id="2051" name="Rectangle 3"/>
          <p:cNvSpPr>
            <a:spLocks noGrp="1" noChangeArrowheads="1"/>
          </p:cNvSpPr>
          <p:nvPr>
            <p:ph type="subTitle" idx="1"/>
          </p:nvPr>
        </p:nvSpPr>
        <p:spPr/>
        <p:txBody>
          <a:bodyPr/>
          <a:lstStyle/>
          <a:p>
            <a:pPr eaLnBrk="1" hangingPunct="1">
              <a:defRPr/>
            </a:pPr>
            <a:r>
              <a:rPr lang="en-US">
                <a:effectLst>
                  <a:glow rad="203200">
                    <a:schemeClr val="tx1"/>
                  </a:glow>
                </a:effectLst>
              </a:rPr>
              <a:t>Subtitle</a:t>
            </a:r>
          </a:p>
        </p:txBody>
      </p:sp>
      <p:pic>
        <p:nvPicPr>
          <p:cNvPr id="47821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71450"/>
            <a:ext cx="8923338" cy="713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916" y="5301208"/>
            <a:ext cx="9144000" cy="72230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defRPr/>
            </a:pPr>
            <a:r>
              <a:rPr lang="en-US" sz="4800" dirty="0">
                <a:effectLst>
                  <a:glow rad="127000">
                    <a:schemeClr val="tx1"/>
                  </a:glow>
                </a:effectLst>
                <a:latin typeface="Arial" charset="0"/>
                <a:ea typeface="ＭＳ Ｐゴシック" charset="0"/>
                <a:cs typeface="ＭＳ Ｐゴシック" charset="0"/>
              </a:rPr>
              <a:t>Pre-Reincarnation</a:t>
            </a:r>
          </a:p>
        </p:txBody>
      </p:sp>
      <p:sp>
        <p:nvSpPr>
          <p:cNvPr id="6" name="Rectangle 2"/>
          <p:cNvSpPr txBox="1">
            <a:spLocks noChangeArrowheads="1"/>
          </p:cNvSpPr>
          <p:nvPr/>
        </p:nvSpPr>
        <p:spPr bwMode="auto">
          <a:xfrm>
            <a:off x="-5916" y="6021288"/>
            <a:ext cx="9144000" cy="79382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Sometimes a soul starts to move into the new place, even before the lease is up on the old one.</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359363"/>
            <a:ext cx="9144000" cy="1773493"/>
          </a:xfrm>
        </p:spPr>
        <p:txBody>
          <a:bodyPr/>
          <a:lstStyle/>
          <a:p>
            <a:pPr eaLnBrk="1" hangingPunct="1">
              <a:defRPr/>
            </a:pPr>
            <a:r>
              <a:rPr lang="en-US" sz="4000" i="1" dirty="0">
                <a:solidFill>
                  <a:srgbClr val="FFFF00"/>
                </a:solidFill>
                <a:effectLst>
                  <a:glow rad="203200">
                    <a:schemeClr val="tx1"/>
                  </a:glow>
                </a:effectLst>
              </a:rPr>
              <a:t>Déjà vu </a:t>
            </a:r>
            <a:r>
              <a:rPr lang="en-US" sz="4000" dirty="0">
                <a:effectLst>
                  <a:glow rad="203200">
                    <a:schemeClr val="tx1"/>
                  </a:glow>
                </a:effectLst>
              </a:rPr>
              <a:t>is a feeling that one has done a present action before </a:t>
            </a:r>
            <a:br>
              <a:rPr lang="en-US" sz="4000" dirty="0">
                <a:effectLst>
                  <a:glow rad="203200">
                    <a:schemeClr val="tx1"/>
                  </a:glow>
                </a:effectLst>
              </a:rPr>
            </a:br>
            <a:r>
              <a:rPr lang="en-US" sz="4000" dirty="0">
                <a:effectLst>
                  <a:glow rad="203200">
                    <a:schemeClr val="tx1"/>
                  </a:glow>
                </a:effectLst>
              </a:rPr>
              <a:t>(e.g., been at a certain place) </a:t>
            </a:r>
          </a:p>
        </p:txBody>
      </p:sp>
      <p:sp>
        <p:nvSpPr>
          <p:cNvPr id="2051" name="Rectangle 3"/>
          <p:cNvSpPr>
            <a:spLocks noGrp="1" noChangeArrowheads="1"/>
          </p:cNvSpPr>
          <p:nvPr>
            <p:ph type="subTitle" idx="1"/>
          </p:nvPr>
        </p:nvSpPr>
        <p:spPr/>
        <p:txBody>
          <a:bodyPr/>
          <a:lstStyle/>
          <a:p>
            <a:pPr eaLnBrk="1" hangingPunct="1">
              <a:defRPr/>
            </a:pPr>
            <a:r>
              <a:rPr lang="en-US" dirty="0">
                <a:effectLst>
                  <a:glow rad="203200">
                    <a:schemeClr val="tx1"/>
                  </a:glow>
                </a:effectLst>
              </a:rPr>
              <a:t>Researchers say the brain is simply fusing a similar past experience in this life with the current one </a:t>
            </a:r>
          </a:p>
        </p:txBody>
      </p:sp>
      <p:sp>
        <p:nvSpPr>
          <p:cNvPr id="3" name="Rectangle 2"/>
          <p:cNvSpPr/>
          <p:nvPr/>
        </p:nvSpPr>
        <p:spPr>
          <a:xfrm>
            <a:off x="2286000" y="2828925"/>
            <a:ext cx="4572000" cy="2316163"/>
          </a:xfrm>
          <a:prstGeom prst="rect">
            <a:avLst/>
          </a:prstGeom>
          <a:noFill/>
          <a:ln>
            <a:noFill/>
          </a:ln>
        </p:spPr>
        <p:txBody>
          <a:bodyPr/>
          <a:lstStyle/>
          <a:p>
            <a:pPr algn="ctr">
              <a:lnSpc>
                <a:spcPct val="90000"/>
              </a:lnSpc>
              <a:spcBef>
                <a:spcPct val="20000"/>
              </a:spcBef>
              <a:defRPr/>
            </a:pPr>
            <a:endParaRPr lang="en-US" sz="3200" b="1" dirty="0">
              <a:solidFill>
                <a:srgbClr val="FFFFFF"/>
              </a:solidFill>
              <a:effectLst>
                <a:glow rad="203200">
                  <a:srgbClr val="000000"/>
                </a:glow>
              </a:effectLst>
              <a:latin typeface="Arial"/>
              <a:ea typeface="ＭＳ Ｐゴシック"/>
              <a:cs typeface="ＭＳ Ｐゴシック"/>
            </a:endParaRPr>
          </a:p>
        </p:txBody>
      </p:sp>
      <p:sp>
        <p:nvSpPr>
          <p:cNvPr id="6" name="TextBox 5"/>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en-US" sz="2400" dirty="0">
                <a:solidFill>
                  <a:srgbClr val="FFFFFF"/>
                </a:solidFill>
                <a:effectLst>
                  <a:glow rad="203200">
                    <a:srgbClr val="000000"/>
                  </a:glow>
                </a:effectLst>
                <a:latin typeface="Arial"/>
                <a:ea typeface="ＭＳ Ｐゴシック"/>
                <a:cs typeface="ＭＳ Ｐゴシック"/>
              </a:rPr>
              <a:t>199a</a:t>
            </a:r>
          </a:p>
        </p:txBody>
      </p:sp>
      <p:sp>
        <p:nvSpPr>
          <p:cNvPr id="7" name="Rectangle 3"/>
          <p:cNvSpPr txBox="1">
            <a:spLocks noChangeArrowheads="1"/>
          </p:cNvSpPr>
          <p:nvPr/>
        </p:nvSpPr>
        <p:spPr bwMode="auto">
          <a:xfrm>
            <a:off x="179512" y="4581128"/>
            <a:ext cx="3960440"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defRPr/>
            </a:pPr>
            <a:r>
              <a:rPr lang="en-US" dirty="0">
                <a:solidFill>
                  <a:srgbClr val="FFFFFF"/>
                </a:solidFill>
                <a:effectLst>
                  <a:glow rad="203200">
                    <a:srgbClr val="000000"/>
                  </a:glow>
                </a:effectLst>
                <a:latin typeface="Arial"/>
                <a:ea typeface="ＭＳ Ｐゴシック"/>
                <a:cs typeface="ＭＳ Ｐゴシック"/>
              </a:rPr>
              <a:t>RESPONSE?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592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5923" name="Picture 2" descr="prison_bars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6" y="3860803"/>
            <a:ext cx="3082925" cy="308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5924"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p:nvPr>
        </p:nvSpPr>
        <p:spPr>
          <a:xfrm>
            <a:off x="323850" y="488953"/>
            <a:ext cx="7772400" cy="708025"/>
          </a:xfrm>
          <a:solidFill>
            <a:srgbClr val="9D3F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808080"/>
                  </a:outerShdw>
                </a:effectLst>
                <a:latin typeface="Arial" charset="0"/>
                <a:cs typeface="Times New Roman" charset="0"/>
              </a:rPr>
              <a:t>Occasion for Prison Epistles</a:t>
            </a: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Paul </a:t>
            </a: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was imprisoned in Rome and </a:t>
            </a:r>
            <a:r>
              <a:rPr kumimoji="0" lang="en-US" altLang="zh-CN" sz="2800" b="1" i="0" u="none" strike="noStrike" kern="1200" cap="none" spc="0" normalizeH="0" baseline="0" noProof="0" dirty="0" err="1">
                <a:ln>
                  <a:noFill/>
                </a:ln>
                <a:solidFill>
                  <a:srgbClr val="FFFFFF"/>
                </a:solidFill>
                <a:effectLst>
                  <a:glow rad="254000">
                    <a:srgbClr val="000000">
                      <a:alpha val="75000"/>
                    </a:srgbClr>
                  </a:glow>
                </a:effectLst>
                <a:uLnTx/>
                <a:uFillTx/>
                <a:latin typeface="Arial" charset="0"/>
                <a:ea typeface="ＭＳ Ｐゴシック" charset="0"/>
                <a:cs typeface="Times New Roman"/>
              </a:rPr>
              <a:t>Epaphras</a:t>
            </a: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 was with him</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He first wrote a general circular letter for Gentile churches in Asia Minor (</a:t>
            </a:r>
            <a:r>
              <a:rPr kumimoji="0" lang="en-US" altLang="zh-CN" sz="28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ＭＳ Ｐゴシック" charset="0"/>
                <a:cs typeface="Times New Roman"/>
              </a:rPr>
              <a:t>Ephesians</a:t>
            </a: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Onesimus, a runaway slave, later joined them</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Paul received news of a crisis in the Colossian church (heresy)</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endParaRP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He sent Tychicus with a letter to address the </a:t>
            </a:r>
            <a:r>
              <a:rPr kumimoji="0" lang="en-US" altLang="zh-CN" sz="28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ＭＳ Ｐゴシック" charset="0"/>
                <a:cs typeface="Times New Roman"/>
              </a:rPr>
              <a:t>Colossian</a:t>
            </a: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 problems</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He also sent Onesimus with Tychicus with a letter to </a:t>
            </a:r>
            <a:r>
              <a:rPr kumimoji="0" lang="en-US" altLang="zh-CN" sz="28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ＭＳ Ｐゴシック" charset="0"/>
                <a:cs typeface="Times New Roman"/>
              </a:rPr>
              <a:t>Philemon</a:t>
            </a:r>
          </a:p>
        </p:txBody>
      </p:sp>
      <p:sp>
        <p:nvSpPr>
          <p:cNvPr id="465927"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spTree>
    <p:extLst>
      <p:ext uri="{BB962C8B-B14F-4D97-AF65-F5344CB8AC3E}">
        <p14:creationId xmlns:p14="http://schemas.microsoft.com/office/powerpoint/2010/main" val="39278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dirty="0" err="1">
                <a:solidFill>
                  <a:srgbClr val="FFFF00"/>
                </a:solidFill>
                <a:effectLst>
                  <a:glow rad="203200">
                    <a:schemeClr val="tx1"/>
                  </a:glow>
                </a:effectLst>
              </a:rPr>
              <a:t>Xenoglossy</a:t>
            </a:r>
            <a:r>
              <a:rPr lang="en-US" dirty="0">
                <a:solidFill>
                  <a:srgbClr val="FFFF00"/>
                </a:solidFill>
                <a:effectLst>
                  <a:glow rad="203200">
                    <a:schemeClr val="tx1"/>
                  </a:glow>
                </a:effectLst>
              </a:rPr>
              <a:t> </a:t>
            </a:r>
          </a:p>
        </p:txBody>
      </p:sp>
      <p:sp>
        <p:nvSpPr>
          <p:cNvPr id="2051" name="Rectangle 3"/>
          <p:cNvSpPr>
            <a:spLocks noGrp="1" noChangeArrowheads="1"/>
          </p:cNvSpPr>
          <p:nvPr>
            <p:ph type="subTitle" idx="1"/>
          </p:nvPr>
        </p:nvSpPr>
        <p:spPr>
          <a:xfrm>
            <a:off x="0" y="5517232"/>
            <a:ext cx="9144000" cy="1340768"/>
          </a:xfrm>
          <a:solidFill>
            <a:srgbClr val="000514"/>
          </a:solidFill>
        </p:spPr>
        <p:txBody>
          <a:bodyPr anchor="ctr"/>
          <a:lstStyle/>
          <a:p>
            <a:pPr eaLnBrk="1" hangingPunct="1">
              <a:defRPr/>
            </a:pPr>
            <a:r>
              <a:rPr lang="en-US" dirty="0"/>
              <a:t>a sudden ability to speak a language one has never learned </a:t>
            </a:r>
            <a:endParaRPr lang="en-US" dirty="0">
              <a:effectLst>
                <a:glow rad="203200">
                  <a:schemeClr val="tx1"/>
                </a:glow>
              </a:effectLst>
            </a:endParaRPr>
          </a:p>
        </p:txBody>
      </p:sp>
      <p:sp>
        <p:nvSpPr>
          <p:cNvPr id="5" name="TextBox 4"/>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en-US" sz="2400" dirty="0">
                <a:solidFill>
                  <a:srgbClr val="FFFFFF"/>
                </a:solidFill>
                <a:effectLst>
                  <a:glow rad="203200">
                    <a:srgbClr val="000000"/>
                  </a:glow>
                </a:effectLst>
                <a:latin typeface="Arial"/>
                <a:ea typeface="ＭＳ Ｐゴシック"/>
                <a:cs typeface="ＭＳ Ｐゴシック"/>
              </a:rPr>
              <a:t>199a</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3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5867400" cy="691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4355976" y="719403"/>
            <a:ext cx="4788024" cy="1197429"/>
          </a:xfrm>
        </p:spPr>
        <p:txBody>
          <a:bodyPr/>
          <a:lstStyle/>
          <a:p>
            <a:pPr eaLnBrk="1" hangingPunct="1">
              <a:defRPr/>
            </a:pPr>
            <a:r>
              <a:rPr lang="en-US" dirty="0" err="1">
                <a:solidFill>
                  <a:srgbClr val="FFFF00"/>
                </a:solidFill>
                <a:effectLst>
                  <a:glow rad="203200">
                    <a:schemeClr val="tx1"/>
                  </a:glow>
                </a:effectLst>
              </a:rPr>
              <a:t>Cryptoamnesia</a:t>
            </a:r>
            <a:r>
              <a:rPr lang="en-US" dirty="0">
                <a:solidFill>
                  <a:srgbClr val="FFFF00"/>
                </a:solidFill>
                <a:effectLst>
                  <a:glow rad="203200">
                    <a:schemeClr val="tx1"/>
                  </a:glow>
                </a:effectLst>
              </a:rPr>
              <a:t> </a:t>
            </a:r>
          </a:p>
        </p:txBody>
      </p:sp>
      <p:sp>
        <p:nvSpPr>
          <p:cNvPr id="2051" name="Rectangle 3"/>
          <p:cNvSpPr>
            <a:spLocks noGrp="1" noChangeArrowheads="1"/>
          </p:cNvSpPr>
          <p:nvPr>
            <p:ph type="subTitle" idx="1"/>
          </p:nvPr>
        </p:nvSpPr>
        <p:spPr>
          <a:xfrm>
            <a:off x="4860032" y="1800200"/>
            <a:ext cx="4283968" cy="5373216"/>
          </a:xfrm>
        </p:spPr>
        <p:txBody>
          <a:bodyPr/>
          <a:lstStyle/>
          <a:p>
            <a:pPr eaLnBrk="1" hangingPunct="1">
              <a:defRPr/>
            </a:pPr>
            <a:r>
              <a:rPr lang="en-US" sz="3600" dirty="0">
                <a:effectLst>
                  <a:glow rad="203200">
                    <a:schemeClr val="tx1"/>
                  </a:glow>
                </a:effectLst>
              </a:rPr>
              <a:t>is more likely (when one recalls previously forgotten data such as languages heard as a child) </a:t>
            </a:r>
          </a:p>
        </p:txBody>
      </p:sp>
      <p:sp>
        <p:nvSpPr>
          <p:cNvPr id="5" name="TextBox 4"/>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en-US" sz="2400" dirty="0">
                <a:solidFill>
                  <a:srgbClr val="FFFFFF"/>
                </a:solidFill>
                <a:effectLst>
                  <a:glow rad="203200">
                    <a:srgbClr val="000000"/>
                  </a:glow>
                </a:effectLst>
                <a:latin typeface="Arial"/>
                <a:ea typeface="ＭＳ Ｐゴシック"/>
                <a:cs typeface="ＭＳ Ｐゴシック"/>
              </a:rPr>
              <a:t>199a</a:t>
            </a:r>
          </a:p>
        </p:txBody>
      </p:sp>
      <p:sp>
        <p:nvSpPr>
          <p:cNvPr id="482309" name="Rectangle 3"/>
          <p:cNvSpPr txBox="1">
            <a:spLocks noChangeArrowheads="1"/>
          </p:cNvSpPr>
          <p:nvPr/>
        </p:nvSpPr>
        <p:spPr bwMode="auto">
          <a:xfrm>
            <a:off x="250825" y="174625"/>
            <a:ext cx="4284663" cy="6619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en-US" sz="3600" b="1">
                <a:solidFill>
                  <a:srgbClr val="000000"/>
                </a:solidFill>
                <a:latin typeface="Arial" charset="0"/>
              </a:rPr>
              <a:t>Is that you, Mom?</a:t>
            </a:r>
          </a:p>
        </p:txBody>
      </p:sp>
      <p:sp>
        <p:nvSpPr>
          <p:cNvPr id="7" name="Rectangle 3"/>
          <p:cNvSpPr txBox="1">
            <a:spLocks noChangeArrowheads="1"/>
          </p:cNvSpPr>
          <p:nvPr/>
        </p:nvSpPr>
        <p:spPr bwMode="auto">
          <a:xfrm>
            <a:off x="4644008" y="116632"/>
            <a:ext cx="3960440" cy="7200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defRPr/>
            </a:pPr>
            <a:r>
              <a:rPr lang="en-US" dirty="0">
                <a:solidFill>
                  <a:srgbClr val="FFFFFF"/>
                </a:solidFill>
                <a:effectLst>
                  <a:glow rad="203200">
                    <a:srgbClr val="000000"/>
                  </a:glow>
                </a:effectLst>
                <a:latin typeface="Arial"/>
                <a:ea typeface="ＭＳ Ｐゴシック"/>
                <a:cs typeface="ＭＳ Ｐゴシック"/>
              </a:rPr>
              <a:t>RESPONSE?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355976" y="-677"/>
            <a:ext cx="4788024" cy="1197429"/>
          </a:xfrm>
        </p:spPr>
        <p:txBody>
          <a:bodyPr/>
          <a:lstStyle/>
          <a:p>
            <a:pPr eaLnBrk="1" hangingPunct="1">
              <a:defRPr/>
            </a:pPr>
            <a:r>
              <a:rPr lang="en-US" dirty="0">
                <a:solidFill>
                  <a:srgbClr val="FFFF00"/>
                </a:solidFill>
                <a:effectLst>
                  <a:glow rad="203200">
                    <a:schemeClr val="tx1"/>
                  </a:glow>
                </a:effectLst>
              </a:rPr>
              <a:t>Birthmarks</a:t>
            </a:r>
          </a:p>
        </p:txBody>
      </p:sp>
      <p:sp>
        <p:nvSpPr>
          <p:cNvPr id="2051" name="Rectangle 3"/>
          <p:cNvSpPr>
            <a:spLocks noGrp="1" noChangeArrowheads="1"/>
          </p:cNvSpPr>
          <p:nvPr>
            <p:ph type="subTitle" idx="1"/>
          </p:nvPr>
        </p:nvSpPr>
        <p:spPr>
          <a:xfrm>
            <a:off x="4608004" y="836712"/>
            <a:ext cx="4283968" cy="3744416"/>
          </a:xfrm>
        </p:spPr>
        <p:txBody>
          <a:bodyPr/>
          <a:lstStyle/>
          <a:p>
            <a:pPr eaLnBrk="1" hangingPunct="1">
              <a:defRPr/>
            </a:pPr>
            <a:r>
              <a:rPr lang="en-US" sz="3600" dirty="0">
                <a:effectLst>
                  <a:glow rad="203200">
                    <a:schemeClr val="tx1"/>
                  </a:glow>
                </a:effectLst>
              </a:rPr>
              <a:t>supposedly support reincarnation since some are similar to those on deceased individuals</a:t>
            </a:r>
          </a:p>
        </p:txBody>
      </p:sp>
      <p:pic>
        <p:nvPicPr>
          <p:cNvPr id="48333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427538"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rot="20935160">
            <a:off x="3217628" y="4712934"/>
            <a:ext cx="6084168" cy="2232248"/>
          </a:xfrm>
          <a:prstGeom prst="rect">
            <a:avLst/>
          </a:prstGeom>
          <a:solidFill>
            <a:srgbClr val="FF0000"/>
          </a:solidFill>
          <a:ln>
            <a:noFill/>
          </a:ln>
          <a:extLst>
            <a:ext uri="{FAA26D3D-D897-4be2-8F04-BA451C77F1D7}">
              <ma14:placeholderFlag xmlns="" xmlns:ma14="http://schemas.microsoft.com/office/mac/drawingml/2011/main" val="1"/>
            </a:ext>
          </a:extLst>
        </p:spPr>
        <p:txBody>
          <a:bodyPr anchor="ct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defRPr/>
            </a:pPr>
            <a:r>
              <a:rPr lang="en-US" sz="3600" dirty="0">
                <a:solidFill>
                  <a:srgbClr val="FFFFFF"/>
                </a:solidFill>
                <a:effectLst>
                  <a:glow rad="203200">
                    <a:srgbClr val="000000"/>
                  </a:glow>
                </a:effectLst>
                <a:latin typeface="Arial"/>
                <a:ea typeface="ＭＳ Ｐゴシック"/>
                <a:cs typeface="ＭＳ Ｐゴシック"/>
              </a:rPr>
              <a:t>But are they identical?  Similarity does not prove reincarnation!</a:t>
            </a:r>
          </a:p>
        </p:txBody>
      </p:sp>
      <p:sp>
        <p:nvSpPr>
          <p:cNvPr id="7" name="TextBox 6"/>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en-US" sz="2400" dirty="0">
                <a:solidFill>
                  <a:srgbClr val="FFFFFF"/>
                </a:solidFill>
                <a:effectLst>
                  <a:glow rad="203200">
                    <a:srgbClr val="000000"/>
                  </a:glow>
                </a:effectLst>
                <a:latin typeface="Arial"/>
                <a:ea typeface="ＭＳ Ｐゴシック"/>
                <a:cs typeface="ＭＳ Ｐゴシック"/>
              </a:rPr>
              <a:t>199a</a:t>
            </a:r>
          </a:p>
        </p:txBody>
      </p:sp>
      <p:pic>
        <p:nvPicPr>
          <p:cNvPr id="48333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03575" y="549275"/>
            <a:ext cx="1731963" cy="173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084888" cy="745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084168" y="-677"/>
            <a:ext cx="3059832" cy="2637589"/>
          </a:xfrm>
        </p:spPr>
        <p:txBody>
          <a:bodyPr/>
          <a:lstStyle/>
          <a:p>
            <a:pPr eaLnBrk="1" hangingPunct="1">
              <a:defRPr/>
            </a:pPr>
            <a:r>
              <a:rPr lang="en-US" dirty="0">
                <a:effectLst>
                  <a:glow rad="203200">
                    <a:schemeClr val="tx1"/>
                  </a:glow>
                </a:effectLst>
              </a:rPr>
              <a:t>Other Supposed Evidence</a:t>
            </a:r>
          </a:p>
        </p:txBody>
      </p:sp>
      <p:sp>
        <p:nvSpPr>
          <p:cNvPr id="2051" name="Rectangle 3"/>
          <p:cNvSpPr>
            <a:spLocks noGrp="1" noChangeArrowheads="1"/>
          </p:cNvSpPr>
          <p:nvPr>
            <p:ph type="subTitle" idx="1"/>
          </p:nvPr>
        </p:nvSpPr>
        <p:spPr>
          <a:xfrm>
            <a:off x="6012160" y="2708920"/>
            <a:ext cx="3131840" cy="4149080"/>
          </a:xfrm>
        </p:spPr>
        <p:txBody>
          <a:bodyPr/>
          <a:lstStyle/>
          <a:p>
            <a:pPr eaLnBrk="1" hangingPunct="1">
              <a:defRPr/>
            </a:pPr>
            <a:r>
              <a:rPr lang="en-US" dirty="0">
                <a:effectLst>
                  <a:glow rad="203200">
                    <a:schemeClr val="tx1"/>
                  </a:glow>
                </a:effectLst>
              </a:rPr>
              <a:t>Child prodigies</a:t>
            </a:r>
          </a:p>
          <a:p>
            <a:pPr eaLnBrk="1" hangingPunct="1">
              <a:defRPr/>
            </a:pPr>
            <a:endParaRPr lang="en-US" dirty="0">
              <a:effectLst>
                <a:glow rad="203200">
                  <a:schemeClr val="tx1"/>
                </a:glow>
              </a:effectLst>
            </a:endParaRPr>
          </a:p>
          <a:p>
            <a:pPr eaLnBrk="1" hangingPunct="1">
              <a:defRPr/>
            </a:pPr>
            <a:r>
              <a:rPr lang="en-US" dirty="0">
                <a:effectLst>
                  <a:glow rad="203200">
                    <a:schemeClr val="tx1"/>
                  </a:glow>
                </a:effectLst>
              </a:rPr>
              <a:t>Doctor Helen </a:t>
            </a:r>
            <a:r>
              <a:rPr lang="en-US" dirty="0" err="1">
                <a:effectLst>
                  <a:glow rad="203200">
                    <a:schemeClr val="tx1"/>
                  </a:glow>
                </a:effectLst>
              </a:rPr>
              <a:t>Wambach’s</a:t>
            </a:r>
            <a:r>
              <a:rPr lang="en-US" dirty="0">
                <a:effectLst>
                  <a:glow rad="203200">
                    <a:schemeClr val="tx1"/>
                  </a:glow>
                </a:effectLst>
              </a:rPr>
              <a:t> Demographic Studies</a:t>
            </a:r>
            <a:br>
              <a:rPr lang="en-US" dirty="0">
                <a:effectLst>
                  <a:glow rad="203200">
                    <a:schemeClr val="tx1"/>
                  </a:glow>
                </a:effectLst>
              </a:rPr>
            </a:br>
            <a:endParaRPr lang="en-US" dirty="0">
              <a:effectLst>
                <a:glow rad="203200">
                  <a:schemeClr val="tx1"/>
                </a:glow>
              </a:effectLst>
            </a:endParaRPr>
          </a:p>
          <a:p>
            <a:pPr eaLnBrk="1" hangingPunct="1">
              <a:defRPr/>
            </a:pPr>
            <a:endParaRPr lang="en-US" dirty="0">
              <a:effectLst>
                <a:glow rad="203200">
                  <a:schemeClr val="tx1"/>
                </a:glow>
              </a:effectLst>
            </a:endParaRPr>
          </a:p>
        </p:txBody>
      </p:sp>
      <p:sp>
        <p:nvSpPr>
          <p:cNvPr id="2" name="Oval Callout 1"/>
          <p:cNvSpPr/>
          <p:nvPr/>
        </p:nvSpPr>
        <p:spPr bwMode="auto">
          <a:xfrm>
            <a:off x="1835150" y="115888"/>
            <a:ext cx="4249738" cy="1873250"/>
          </a:xfrm>
          <a:prstGeom prst="wedgeEllipseCallout">
            <a:avLst>
              <a:gd name="adj1" fmla="val 4835"/>
              <a:gd name="adj2" fmla="val 101759"/>
            </a:avLst>
          </a:prstGeom>
          <a:solidFill>
            <a:schemeClr val="accent3"/>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000000"/>
              </a:solidFill>
              <a:latin typeface="Arial" charset="0"/>
            </a:endParaRPr>
          </a:p>
        </p:txBody>
      </p:sp>
      <p:sp>
        <p:nvSpPr>
          <p:cNvPr id="484357" name="Rectangle 2"/>
          <p:cNvSpPr txBox="1">
            <a:spLocks noChangeArrowheads="1"/>
          </p:cNvSpPr>
          <p:nvPr/>
        </p:nvSpPr>
        <p:spPr bwMode="auto">
          <a:xfrm>
            <a:off x="1835150" y="188913"/>
            <a:ext cx="4213225" cy="18716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latin typeface="Arial" charset="0"/>
              </a:rPr>
              <a:t>Yeah, well, I didn’t believe in reincarnation when I was your age, either.</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25538"/>
            <a:ext cx="9036050" cy="504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084168" y="-677"/>
            <a:ext cx="3059832" cy="2637589"/>
          </a:xfrm>
        </p:spPr>
        <p:txBody>
          <a:bodyPr/>
          <a:lstStyle/>
          <a:p>
            <a:pPr eaLnBrk="1" hangingPunct="1">
              <a:defRPr/>
            </a:pPr>
            <a:r>
              <a:rPr lang="en-US" dirty="0">
                <a:effectLst>
                  <a:glow rad="203200">
                    <a:schemeClr val="tx1"/>
                  </a:glow>
                </a:effectLst>
              </a:rPr>
              <a:t>Other Supposed Evidence</a:t>
            </a:r>
          </a:p>
        </p:txBody>
      </p:sp>
      <p:sp>
        <p:nvSpPr>
          <p:cNvPr id="2051" name="Rectangle 3"/>
          <p:cNvSpPr>
            <a:spLocks noGrp="1" noChangeArrowheads="1"/>
          </p:cNvSpPr>
          <p:nvPr>
            <p:ph type="subTitle" idx="1"/>
          </p:nvPr>
        </p:nvSpPr>
        <p:spPr>
          <a:xfrm>
            <a:off x="6012160" y="2708920"/>
            <a:ext cx="3131840" cy="4149080"/>
          </a:xfrm>
        </p:spPr>
        <p:txBody>
          <a:bodyPr/>
          <a:lstStyle/>
          <a:p>
            <a:pPr eaLnBrk="1" hangingPunct="1">
              <a:defRPr/>
            </a:pPr>
            <a:r>
              <a:rPr lang="en-US" dirty="0">
                <a:effectLst>
                  <a:glow rad="203200">
                    <a:schemeClr val="tx1"/>
                  </a:glow>
                </a:effectLst>
              </a:rPr>
              <a:t>Homosexuality and Transgender Tendencies</a:t>
            </a:r>
            <a:endParaRPr lang="en-US" dirty="0"/>
          </a:p>
          <a:p>
            <a:pPr eaLnBrk="1" hangingPunct="1">
              <a:defRPr/>
            </a:pPr>
            <a:endParaRPr lang="en-US" dirty="0">
              <a:effectLst>
                <a:glow rad="203200">
                  <a:schemeClr val="tx1"/>
                </a:glow>
              </a:effectLst>
            </a:endParaRP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7632701"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6084168" y="-677"/>
            <a:ext cx="3059832" cy="2637589"/>
          </a:xfrm>
        </p:spPr>
        <p:txBody>
          <a:bodyPr/>
          <a:lstStyle/>
          <a:p>
            <a:pPr eaLnBrk="1" hangingPunct="1">
              <a:defRPr/>
            </a:pPr>
            <a:r>
              <a:rPr lang="en-US" dirty="0">
                <a:effectLst>
                  <a:glow rad="203200">
                    <a:schemeClr val="tx1"/>
                  </a:glow>
                </a:effectLst>
              </a:rPr>
              <a:t>Other Supposed Evidence</a:t>
            </a:r>
          </a:p>
        </p:txBody>
      </p:sp>
      <p:sp>
        <p:nvSpPr>
          <p:cNvPr id="2051" name="Rectangle 3"/>
          <p:cNvSpPr>
            <a:spLocks noGrp="1" noChangeArrowheads="1"/>
          </p:cNvSpPr>
          <p:nvPr>
            <p:ph type="subTitle" idx="1"/>
          </p:nvPr>
        </p:nvSpPr>
        <p:spPr>
          <a:xfrm>
            <a:off x="6444208" y="2708920"/>
            <a:ext cx="2699792" cy="3384376"/>
          </a:xfrm>
        </p:spPr>
        <p:txBody>
          <a:bodyPr anchor="ctr"/>
          <a:lstStyle/>
          <a:p>
            <a:pPr eaLnBrk="1" hangingPunct="1">
              <a:spcBef>
                <a:spcPct val="0"/>
              </a:spcBef>
              <a:defRPr/>
            </a:pPr>
            <a:r>
              <a:rPr lang="en-US" dirty="0">
                <a:effectLst>
                  <a:glow rad="203200">
                    <a:schemeClr val="tx1"/>
                  </a:glow>
                </a:effectLst>
                <a:latin typeface="+mj-lt"/>
                <a:ea typeface="+mj-ea"/>
                <a:cs typeface="+mj-cs"/>
              </a:rPr>
              <a:t>Hobbies, Interests and Obsessions</a:t>
            </a:r>
          </a:p>
          <a:p>
            <a:pPr eaLnBrk="1" hangingPunct="1">
              <a:spcBef>
                <a:spcPct val="0"/>
              </a:spcBef>
              <a:defRPr/>
            </a:pPr>
            <a:endParaRPr lang="en-US" dirty="0">
              <a:effectLst>
                <a:glow rad="203200">
                  <a:schemeClr val="tx1"/>
                </a:glow>
              </a:effectLst>
              <a:latin typeface="+mj-lt"/>
              <a:ea typeface="+mj-ea"/>
              <a:cs typeface="+mj-cs"/>
            </a:endParaRPr>
          </a:p>
        </p:txBody>
      </p:sp>
      <p:sp>
        <p:nvSpPr>
          <p:cNvPr id="6" name="Rectangle 2"/>
          <p:cNvSpPr txBox="1">
            <a:spLocks noChangeArrowheads="1"/>
          </p:cNvSpPr>
          <p:nvPr/>
        </p:nvSpPr>
        <p:spPr bwMode="auto">
          <a:xfrm>
            <a:off x="-496" y="5935653"/>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Some people just collect baseball cards.</a:t>
            </a:r>
          </a:p>
        </p:txBody>
      </p:sp>
      <p:sp>
        <p:nvSpPr>
          <p:cNvPr id="5" name="Rectangle 2"/>
          <p:cNvSpPr txBox="1">
            <a:spLocks noChangeArrowheads="1"/>
          </p:cNvSpPr>
          <p:nvPr/>
        </p:nvSpPr>
        <p:spPr bwMode="auto">
          <a:xfrm>
            <a:off x="-496" y="5327913"/>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defRPr/>
            </a:pPr>
            <a:r>
              <a:rPr lang="en-US" sz="4800" dirty="0">
                <a:effectLst>
                  <a:glow rad="127000">
                    <a:schemeClr val="tx1"/>
                  </a:glow>
                </a:effectLst>
                <a:latin typeface="Arial" charset="0"/>
                <a:ea typeface="ＭＳ Ｐゴシック" charset="0"/>
                <a:cs typeface="ＭＳ Ｐゴシック" charset="0"/>
              </a:rPr>
              <a:t>HOBBIES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0238" y="458788"/>
            <a:ext cx="7686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0498" name="Title 1"/>
          <p:cNvSpPr>
            <a:spLocks noGrp="1"/>
          </p:cNvSpPr>
          <p:nvPr>
            <p:ph type="title"/>
          </p:nvPr>
        </p:nvSpPr>
        <p:spPr>
          <a:xfrm>
            <a:off x="0" y="-26988"/>
            <a:ext cx="9144000" cy="1143001"/>
          </a:xfrm>
          <a:gradFill rotWithShape="1">
            <a:gsLst>
              <a:gs pos="0">
                <a:schemeClr val="accent2"/>
              </a:gs>
              <a:gs pos="100000">
                <a:schemeClr val="tx1"/>
              </a:gs>
            </a:gsLst>
            <a:path path="rect">
              <a:fillToRect l="50000" t="50000" r="50000" b="50000"/>
            </a:path>
          </a:gradFill>
          <a:ln>
            <a:solidFill>
              <a:srgbClr val="FFFFFF"/>
            </a:solidFill>
            <a:miter lim="800000"/>
            <a:headEnd/>
            <a:tailEnd/>
          </a:ln>
        </p:spPr>
        <p:txBody>
          <a:bodyPr/>
          <a:lstStyle/>
          <a:p>
            <a:pPr eaLnBrk="1" hangingPunct="1"/>
            <a:r>
              <a:rPr lang="en-US">
                <a:latin typeface="Arial" charset="0"/>
                <a:ea typeface="ＭＳ Ｐゴシック" charset="0"/>
                <a:cs typeface="ＭＳ Ｐゴシック" charset="0"/>
              </a:rPr>
              <a:t>The Bible and Reincarnation</a:t>
            </a:r>
          </a:p>
        </p:txBody>
      </p:sp>
      <p:sp>
        <p:nvSpPr>
          <p:cNvPr id="490499" name="Title 1"/>
          <p:cNvSpPr txBox="1">
            <a:spLocks/>
          </p:cNvSpPr>
          <p:nvPr/>
        </p:nvSpPr>
        <p:spPr bwMode="auto">
          <a:xfrm>
            <a:off x="36513" y="3222625"/>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800" b="1">
                <a:solidFill>
                  <a:srgbClr val="000000"/>
                </a:solidFill>
                <a:latin typeface="Arial" charset="0"/>
              </a:rPr>
              <a:t>Can we marry the two?</a:t>
            </a:r>
          </a:p>
        </p:txBody>
      </p:sp>
      <p:sp>
        <p:nvSpPr>
          <p:cNvPr id="490500" name="TextBox 6"/>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7650" cy="609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sz="5400" dirty="0">
                <a:effectLst>
                  <a:glow rad="203200">
                    <a:schemeClr val="tx1"/>
                  </a:glow>
                </a:effectLst>
              </a:rPr>
              <a:t>A Biblical Response</a:t>
            </a:r>
          </a:p>
        </p:txBody>
      </p:sp>
      <p:sp>
        <p:nvSpPr>
          <p:cNvPr id="491523" name="TextBox 5"/>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dirty="0">
                <a:effectLst>
                  <a:glow rad="203200">
                    <a:schemeClr val="tx1"/>
                  </a:glow>
                </a:effectLst>
              </a:rPr>
              <a:t>Demonic Possession</a:t>
            </a:r>
          </a:p>
        </p:txBody>
      </p:sp>
      <p:sp>
        <p:nvSpPr>
          <p:cNvPr id="2051" name="Rectangle 3"/>
          <p:cNvSpPr>
            <a:spLocks noGrp="1" noChangeArrowheads="1"/>
          </p:cNvSpPr>
          <p:nvPr>
            <p:ph type="subTitle" idx="1"/>
          </p:nvPr>
        </p:nvSpPr>
        <p:spPr/>
        <p:txBody>
          <a:bodyPr/>
          <a:lstStyle/>
          <a:p>
            <a:pPr eaLnBrk="1" hangingPunct="1">
              <a:defRPr/>
            </a:pPr>
            <a:r>
              <a:rPr lang="en-US">
                <a:effectLst>
                  <a:glow rad="203200">
                    <a:schemeClr val="tx1"/>
                  </a:glow>
                </a:effectLst>
              </a:rPr>
              <a:t>Subtitle</a:t>
            </a:r>
          </a:p>
        </p:txBody>
      </p:sp>
      <p:pic>
        <p:nvPicPr>
          <p:cNvPr id="49254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412875"/>
            <a:ext cx="9197976"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2548" name="TextBox 5"/>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38288"/>
            <a:ext cx="9144000" cy="5319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358775"/>
            <a:ext cx="9144000" cy="1414463"/>
          </a:xfrm>
          <a:gradFill flip="none" rotWithShape="1">
            <a:gsLst>
              <a:gs pos="0">
                <a:schemeClr val="accent2"/>
              </a:gs>
              <a:gs pos="100000">
                <a:schemeClr val="tx1"/>
              </a:gs>
            </a:gsLst>
            <a:path path="rect">
              <a:fillToRect l="50000" t="50000" r="50000" b="50000"/>
            </a:path>
            <a:tileRect/>
          </a:gradFill>
          <a:ln>
            <a:solidFill>
              <a:srgbClr val="FFFFFF"/>
            </a:solidFill>
          </a:ln>
        </p:spPr>
        <p:txBody>
          <a:bodyPr/>
          <a:lstStyle/>
          <a:p>
            <a:pPr eaLnBrk="1" hangingPunct="1">
              <a:defRPr/>
            </a:pPr>
            <a:r>
              <a:rPr lang="en-US" dirty="0">
                <a:effectLst>
                  <a:outerShdw blurRad="38100" dist="38100" dir="2700000" algn="tl">
                    <a:srgbClr val="000000">
                      <a:alpha val="43137"/>
                    </a:srgbClr>
                  </a:outerShdw>
                </a:effectLst>
              </a:rPr>
              <a:t>We live once, die once, and then enter our eternal state </a:t>
            </a:r>
          </a:p>
        </p:txBody>
      </p:sp>
      <p:sp>
        <p:nvSpPr>
          <p:cNvPr id="2051" name="Rectangle 3"/>
          <p:cNvSpPr>
            <a:spLocks noGrp="1" noChangeArrowheads="1"/>
          </p:cNvSpPr>
          <p:nvPr>
            <p:ph type="subTitle" idx="1"/>
          </p:nvPr>
        </p:nvSpPr>
        <p:spPr>
          <a:xfrm>
            <a:off x="3707904" y="1988840"/>
            <a:ext cx="5436096" cy="4365104"/>
          </a:xfrm>
        </p:spPr>
        <p:txBody>
          <a:bodyPr/>
          <a:lstStyle/>
          <a:p>
            <a:pPr eaLnBrk="1" hangingPunct="1">
              <a:defRPr/>
            </a:pPr>
            <a:r>
              <a:rPr lang="en-US" dirty="0">
                <a:effectLst>
                  <a:glow rad="165100">
                    <a:schemeClr val="tx1"/>
                  </a:glow>
                </a:effectLst>
              </a:rPr>
              <a:t>But now [Christ] has appeared once for all at the end of the ages to do away with sin by the sacrifice of himself. </a:t>
            </a:r>
            <a:r>
              <a:rPr lang="en-US" baseline="30000" dirty="0">
                <a:effectLst>
                  <a:glow rad="165100">
                    <a:schemeClr val="tx1"/>
                  </a:glow>
                </a:effectLst>
              </a:rPr>
              <a:t>27</a:t>
            </a:r>
            <a:r>
              <a:rPr lang="en-US" dirty="0">
                <a:effectLst>
                  <a:glow rad="165100">
                    <a:schemeClr val="tx1"/>
                  </a:glow>
                </a:effectLst>
              </a:rPr>
              <a:t>Just as </a:t>
            </a:r>
            <a:r>
              <a:rPr lang="en-US" dirty="0">
                <a:solidFill>
                  <a:srgbClr val="FFFF00"/>
                </a:solidFill>
                <a:effectLst>
                  <a:glow rad="165100">
                    <a:schemeClr val="tx1"/>
                  </a:glow>
                </a:effectLst>
              </a:rPr>
              <a:t>man is destined to die once, and after that to face judgment</a:t>
            </a:r>
            <a:r>
              <a:rPr lang="en-US" dirty="0">
                <a:effectLst>
                  <a:glow rad="165100">
                    <a:schemeClr val="tx1"/>
                  </a:glow>
                </a:effectLst>
              </a:rPr>
              <a:t>, </a:t>
            </a:r>
            <a:r>
              <a:rPr lang="en-US" baseline="30000" dirty="0">
                <a:effectLst>
                  <a:glow rad="165100">
                    <a:schemeClr val="tx1"/>
                  </a:glow>
                </a:effectLst>
              </a:rPr>
              <a:t>28</a:t>
            </a:r>
            <a:r>
              <a:rPr lang="en-US" dirty="0">
                <a:effectLst>
                  <a:glow rad="165100">
                    <a:schemeClr val="tx1"/>
                  </a:glow>
                </a:effectLst>
              </a:rPr>
              <a:t>so Christ was sacrificed once… </a:t>
            </a:r>
            <a:br>
              <a:rPr lang="en-US" dirty="0">
                <a:effectLst>
                  <a:glow rad="165100">
                    <a:schemeClr val="tx1"/>
                  </a:glow>
                </a:effectLst>
              </a:rPr>
            </a:br>
            <a:r>
              <a:rPr lang="en-US" dirty="0">
                <a:effectLst>
                  <a:glow rad="165100">
                    <a:schemeClr val="tx1"/>
                  </a:glow>
                </a:effectLst>
              </a:rPr>
              <a:t>(Heb. 9:26b-28a)</a:t>
            </a:r>
          </a:p>
        </p:txBody>
      </p:sp>
      <p:sp>
        <p:nvSpPr>
          <p:cNvPr id="493572" name="TextBox 6"/>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6946" name="Picture 2" descr="Mamertine Prison writing area and door, tb q1121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47" y="3"/>
            <a:ext cx="9428163" cy="697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6947"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p:nvPr>
        </p:nvSpPr>
        <p:spPr>
          <a:xfrm>
            <a:off x="468313" y="681242"/>
            <a:ext cx="8458200" cy="590147"/>
          </a:xfrm>
          <a:solidFill>
            <a:srgbClr val="008000"/>
          </a:solidFill>
        </p:spPr>
        <p:txBody>
          <a:bodyPr>
            <a:spAutoFit/>
          </a:bodyPr>
          <a:lstStyle/>
          <a:p>
            <a:pPr algn="l" eaLnBrk="1" hangingPunct="1">
              <a:spcBef>
                <a:spcPct val="50000"/>
              </a:spcBef>
              <a:defRPr/>
            </a:pPr>
            <a:r>
              <a:rPr lang="en-US" sz="3200" b="1" kern="1200" dirty="0">
                <a:solidFill>
                  <a:srgbClr val="FFFFFF"/>
                </a:solidFill>
                <a:latin typeface="Arial" charset="0"/>
                <a:cs typeface="Times New Roman" charset="0"/>
              </a:rPr>
              <a:t>Some months later (AD 62)…</a:t>
            </a:r>
          </a:p>
        </p:txBody>
      </p:sp>
      <p:sp>
        <p:nvSpPr>
          <p:cNvPr id="7" name="Rectangle 3"/>
          <p:cNvSpPr txBox="1">
            <a:spLocks noChangeArrowheads="1"/>
          </p:cNvSpPr>
          <p:nvPr/>
        </p:nvSpPr>
        <p:spPr bwMode="auto">
          <a:xfrm>
            <a:off x="467544" y="1556792"/>
            <a:ext cx="84582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Paul was still in prison</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The Philippian church sent Epaphroditus to minister to Paul</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Paul found out from him problems in Philippian church: external opposition (3:17f.) and internal disunity (4:2)</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Epaphroditus became very sick (Phil. 2:26)</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Paul sent him back with a letter to address problems of the </a:t>
            </a:r>
            <a:r>
              <a:rPr kumimoji="0" lang="en-US" altLang="zh-CN" sz="2800" b="1" i="0" u="none" strike="noStrike" kern="1200" cap="none" spc="0" normalizeH="0" baseline="0" noProof="0" dirty="0">
                <a:ln>
                  <a:noFill/>
                </a:ln>
                <a:solidFill>
                  <a:srgbClr val="FFFF00"/>
                </a:solidFill>
                <a:effectLst>
                  <a:glow rad="254000">
                    <a:srgbClr val="000000">
                      <a:alpha val="75000"/>
                    </a:srgbClr>
                  </a:glow>
                </a:effectLst>
                <a:uLnTx/>
                <a:uFillTx/>
                <a:latin typeface="Arial" charset="0"/>
                <a:ea typeface="SimSun" charset="0"/>
                <a:cs typeface="SimSun" charset="0"/>
              </a:rPr>
              <a:t>Philippians</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endParaRPr>
          </a:p>
        </p:txBody>
      </p:sp>
      <p:sp>
        <p:nvSpPr>
          <p:cNvPr id="466950"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182</a:t>
            </a:r>
          </a:p>
        </p:txBody>
      </p:sp>
    </p:spTree>
    <p:extLst>
      <p:ext uri="{BB962C8B-B14F-4D97-AF65-F5344CB8AC3E}">
        <p14:creationId xmlns:p14="http://schemas.microsoft.com/office/powerpoint/2010/main" val="69569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3" name="Picture 4" descr="John 9.1 Begg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003800" y="-76200"/>
            <a:ext cx="3708400" cy="6529388"/>
          </a:xfrm>
        </p:spPr>
        <p:txBody>
          <a:bodyPr/>
          <a:lstStyle/>
          <a:p>
            <a:pPr algn="r" eaLnBrk="1" hangingPunct="1">
              <a:defRPr/>
            </a:pPr>
            <a:r>
              <a:rPr lang="en-US" b="1" dirty="0">
                <a:effectLst>
                  <a:outerShdw blurRad="38100" dist="38100" dir="2700000" algn="tl">
                    <a:srgbClr val="000080"/>
                  </a:outerShdw>
                </a:effectLst>
                <a:latin typeface="Arial" charset="0"/>
                <a:cs typeface="Arial" charset="0"/>
              </a:rPr>
              <a:t>Jesus</a:t>
            </a:r>
            <a:r>
              <a:rPr lang="ja-JP" altLang="en-US" b="1" dirty="0">
                <a:effectLst>
                  <a:outerShdw blurRad="38100" dist="38100" dir="2700000" algn="tl">
                    <a:srgbClr val="000080"/>
                  </a:outerShdw>
                </a:effectLst>
                <a:latin typeface="Arial" charset="0"/>
                <a:cs typeface="Arial" charset="0"/>
              </a:rPr>
              <a:t>’</a:t>
            </a:r>
            <a:r>
              <a:rPr lang="en-US" b="1" dirty="0">
                <a:effectLst>
                  <a:outerShdw blurRad="38100" dist="38100" dir="2700000" algn="tl">
                    <a:srgbClr val="000080"/>
                  </a:outerShdw>
                </a:effectLst>
                <a:latin typeface="Arial" charset="0"/>
                <a:cs typeface="Arial" charset="0"/>
              </a:rPr>
              <a:t> healing a blind man proved he gives spiritual sight too (John 9:1-7).</a:t>
            </a:r>
            <a:endParaRPr lang="en-US" b="1" dirty="0">
              <a:solidFill>
                <a:schemeClr val="tx1"/>
              </a:solidFill>
              <a:effectLst>
                <a:outerShdw blurRad="38100" dist="38100" dir="2700000" algn="tl">
                  <a:srgbClr val="000080"/>
                </a:outerShdw>
              </a:effectLst>
              <a:latin typeface="Arial" charset="0"/>
              <a:cs typeface="Arial" charset="0"/>
            </a:endParaRPr>
          </a:p>
        </p:txBody>
      </p:sp>
      <p:sp>
        <p:nvSpPr>
          <p:cNvPr id="494595" name="TextBox 3"/>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defRPr/>
            </a:pPr>
            <a:r>
              <a:rPr lang="en-US" b="1">
                <a:solidFill>
                  <a:schemeClr val="tx1"/>
                </a:solidFill>
                <a:effectLst>
                  <a:outerShdw blurRad="38100" dist="38100" dir="2700000" algn="tl">
                    <a:srgbClr val="000080"/>
                  </a:outerShdw>
                </a:effectLst>
                <a:latin typeface="Arial" charset="0"/>
                <a:cs typeface="Arial" charset="0"/>
              </a:rPr>
              <a:t>Why this blindness?</a:t>
            </a:r>
          </a:p>
        </p:txBody>
      </p:sp>
      <p:pic>
        <p:nvPicPr>
          <p:cNvPr id="495618" name="Picture 2" descr="John 9.2 Who's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01800"/>
            <a:ext cx="9144000" cy="515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5619" name="TextBox 3"/>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1" name="Picture 8" descr="ido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0"/>
            <a:ext cx="27432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8600"/>
            <a:ext cx="6400800" cy="1143000"/>
          </a:xfrm>
        </p:spPr>
        <p:txBody>
          <a:bodyPr/>
          <a:lstStyle/>
          <a:p>
            <a:pPr marL="715963" indent="-715963" eaLnBrk="1" hangingPunct="1">
              <a:defRPr/>
            </a:pPr>
            <a:r>
              <a:rPr lang="en-US" b="1">
                <a:solidFill>
                  <a:schemeClr val="tx1"/>
                </a:solidFill>
                <a:effectLst>
                  <a:outerShdw blurRad="38100" dist="38100" dir="2700000" algn="tl">
                    <a:srgbClr val="000080"/>
                  </a:outerShdw>
                </a:effectLst>
                <a:latin typeface="Arial" charset="0"/>
                <a:cs typeface="Arial" charset="0"/>
              </a:rPr>
              <a:t>Exodus 20:4-5</a:t>
            </a:r>
          </a:p>
        </p:txBody>
      </p:sp>
      <p:sp>
        <p:nvSpPr>
          <p:cNvPr id="3" name="Title 1"/>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defRPr/>
            </a:pPr>
            <a:r>
              <a:rPr lang="ja-JP" altLang="en-US" sz="3600" b="1">
                <a:solidFill>
                  <a:srgbClr val="FFFFFF"/>
                </a:solidFill>
              </a:rPr>
              <a:t>“</a:t>
            </a:r>
            <a:r>
              <a:rPr lang="en-US" sz="3600" b="1">
                <a:solidFill>
                  <a:srgbClr val="FFFFFF"/>
                </a:solidFill>
              </a:rPr>
              <a:t>You must not make for yourself an idol.... </a:t>
            </a:r>
            <a:r>
              <a:rPr lang="en-US" sz="3600" b="1" baseline="30000">
                <a:solidFill>
                  <a:srgbClr val="FFFFFF"/>
                </a:solidFill>
              </a:rPr>
              <a:t>5 </a:t>
            </a:r>
            <a:r>
              <a:rPr lang="en-US" sz="3600" b="1">
                <a:solidFill>
                  <a:srgbClr val="FFFFFF"/>
                </a:solidFill>
              </a:rPr>
              <a:t>You must not bow down to them or worship them, for ... I lay the sins of the parents upon their children; </a:t>
            </a:r>
            <a:r>
              <a:rPr lang="en-US" sz="3600" b="1">
                <a:solidFill>
                  <a:srgbClr val="FFFF00"/>
                </a:solidFill>
              </a:rPr>
              <a:t>the entire family is affected</a:t>
            </a:r>
            <a:r>
              <a:rPr lang="en-US" sz="3600" b="1">
                <a:solidFill>
                  <a:srgbClr val="FFFFFF"/>
                </a:solidFill>
              </a:rPr>
              <a:t>—even children in the third and fourth generations of those who reject me.</a:t>
            </a:r>
            <a:r>
              <a:rPr lang="ja-JP" altLang="en-US" sz="3600" b="1">
                <a:solidFill>
                  <a:srgbClr val="FFFFFF"/>
                </a:solidFill>
              </a:rPr>
              <a:t>’”</a:t>
            </a:r>
            <a:endParaRPr lang="en-US" b="1">
              <a:solidFill>
                <a:srgbClr val="FFFFFF"/>
              </a:solidFill>
              <a:effectLst>
                <a:outerShdw blurRad="38100" dist="38100" dir="2700000" algn="tl">
                  <a:srgbClr val="000080"/>
                </a:outerShdw>
              </a:effectLst>
            </a:endParaRPr>
          </a:p>
        </p:txBody>
      </p:sp>
      <p:sp>
        <p:nvSpPr>
          <p:cNvPr id="6" name="Title 1"/>
          <p:cNvSpPr txBox="1">
            <a:spLocks/>
          </p:cNvSpPr>
          <p:nvPr/>
        </p:nvSpPr>
        <p:spPr bwMode="auto">
          <a:xfrm>
            <a:off x="6324600" y="0"/>
            <a:ext cx="2819400" cy="9144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defRPr/>
            </a:pPr>
            <a:r>
              <a:rPr lang="en-US" b="1">
                <a:solidFill>
                  <a:srgbClr val="FFFFFF"/>
                </a:solidFill>
                <a:effectLst>
                  <a:outerShdw blurRad="38100" dist="38100" dir="2700000" algn="tl">
                    <a:srgbClr val="000080"/>
                  </a:outerShdw>
                </a:effectLst>
              </a:rPr>
              <a:t>Sin</a:t>
            </a:r>
          </a:p>
        </p:txBody>
      </p:sp>
      <p:sp>
        <p:nvSpPr>
          <p:cNvPr id="7" name="Title 1"/>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defRPr/>
            </a:pPr>
            <a:r>
              <a:rPr lang="en-US" b="1">
                <a:solidFill>
                  <a:srgbClr val="FFFFFF"/>
                </a:solidFill>
                <a:effectLst>
                  <a:outerShdw blurRad="38100" dist="38100" dir="2700000" algn="tl">
                    <a:srgbClr val="000080"/>
                  </a:outerShdw>
                </a:effectLst>
              </a:rPr>
              <a:t>Suffering</a:t>
            </a:r>
          </a:p>
        </p:txBody>
      </p:sp>
      <p:sp>
        <p:nvSpPr>
          <p:cNvPr id="8" name="Down Arrow 7"/>
          <p:cNvSpPr/>
          <p:nvPr/>
        </p:nvSpPr>
        <p:spPr>
          <a:xfrm>
            <a:off x="7239000" y="838200"/>
            <a:ext cx="1143000" cy="51816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400">
              <a:solidFill>
                <a:srgbClr val="FFFFFF"/>
              </a:solidFill>
              <a:latin typeface="Arial"/>
              <a:ea typeface="Arial"/>
              <a:cs typeface="Arial"/>
            </a:endParaRPr>
          </a:p>
        </p:txBody>
      </p:sp>
      <p:sp>
        <p:nvSpPr>
          <p:cNvPr id="496647" name="TextBox 8"/>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3" descr="John 9.6 Mud on Ey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0850"/>
            <a:ext cx="9144000" cy="513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19138"/>
            <a:ext cx="9144000" cy="2133600"/>
          </a:xfrm>
        </p:spPr>
        <p:txBody>
          <a:bodyPr/>
          <a:lstStyle/>
          <a:p>
            <a:pPr algn="l" eaLnBrk="1" hangingPunct="1">
              <a:defRPr/>
            </a:pPr>
            <a:r>
              <a:rPr lang="en-US" b="1" dirty="0">
                <a:effectLst>
                  <a:outerShdw blurRad="38100" dist="38100" dir="2700000" algn="tl">
                    <a:srgbClr val="000080"/>
                  </a:outerShdw>
                </a:effectLst>
                <a:latin typeface="Arial" charset="0"/>
                <a:cs typeface="Arial" charset="0"/>
              </a:rPr>
              <a:t>Jesus proved He was the way for eternal life by miraculously healing the man (John 9:6-7).</a:t>
            </a:r>
            <a:endParaRPr lang="en-US" b="1" dirty="0">
              <a:solidFill>
                <a:schemeClr val="tx1"/>
              </a:solidFill>
              <a:effectLst>
                <a:outerShdw blurRad="38100" dist="38100" dir="2700000" algn="tl">
                  <a:srgbClr val="000080"/>
                </a:outerShdw>
              </a:effectLst>
              <a:latin typeface="Arial" charset="0"/>
              <a:cs typeface="Arial" charset="0"/>
            </a:endParaRPr>
          </a:p>
        </p:txBody>
      </p:sp>
      <p:sp>
        <p:nvSpPr>
          <p:cNvPr id="497667" name="TextBox 3"/>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775"/>
            <a:ext cx="9144000" cy="1143000"/>
          </a:xfrm>
        </p:spPr>
        <p:txBody>
          <a:bodyPr/>
          <a:lstStyle/>
          <a:p>
            <a:pPr eaLnBrk="1" hangingPunct="1">
              <a:defRPr/>
            </a:pPr>
            <a:r>
              <a:rPr lang="en-US" b="1" dirty="0">
                <a:solidFill>
                  <a:schemeClr val="tx1"/>
                </a:solidFill>
                <a:effectLst>
                  <a:outerShdw blurRad="38100" dist="38100" dir="2700000" algn="tl">
                    <a:srgbClr val="000080"/>
                  </a:outerShdw>
                </a:effectLst>
                <a:latin typeface="Arial" charset="0"/>
                <a:cs typeface="Arial" charset="0"/>
              </a:rPr>
              <a:t>The former blind man confesses Jesus as God (35-38).</a:t>
            </a:r>
          </a:p>
        </p:txBody>
      </p:sp>
      <p:pic>
        <p:nvPicPr>
          <p:cNvPr id="498690" name="Picture 2" descr="John 9.38 I believe, Lor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7200"/>
            <a:ext cx="9144000" cy="513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8691" name="TextBox 3"/>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2" descr="John 9.28 Other Pharise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838200"/>
            <a:ext cx="3962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9714" name="Picture 5" descr="John 9.34 Stood Up to Pharise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3886200" cy="514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Left-Right Arrow Callout 6"/>
          <p:cNvSpPr/>
          <p:nvPr/>
        </p:nvSpPr>
        <p:spPr>
          <a:xfrm>
            <a:off x="2057400" y="1600200"/>
            <a:ext cx="4953000" cy="2438400"/>
          </a:xfrm>
          <a:prstGeom prst="leftRightArrowCallout">
            <a:avLst>
              <a:gd name="adj1" fmla="val 25000"/>
              <a:gd name="adj2" fmla="val 25000"/>
              <a:gd name="adj3" fmla="val 15972"/>
              <a:gd name="adj4" fmla="val 77409"/>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400">
              <a:solidFill>
                <a:srgbClr val="FFFFFF"/>
              </a:solidFill>
              <a:latin typeface="Arial"/>
              <a:ea typeface="Arial"/>
              <a:cs typeface="Arial"/>
            </a:endParaRPr>
          </a:p>
        </p:txBody>
      </p:sp>
      <p:sp>
        <p:nvSpPr>
          <p:cNvPr id="2" name="Title 1"/>
          <p:cNvSpPr>
            <a:spLocks noGrp="1"/>
          </p:cNvSpPr>
          <p:nvPr>
            <p:ph type="title"/>
          </p:nvPr>
        </p:nvSpPr>
        <p:spPr>
          <a:xfrm>
            <a:off x="2552700" y="2133600"/>
            <a:ext cx="4038600" cy="1219200"/>
          </a:xfrm>
        </p:spPr>
        <p:txBody>
          <a:bodyPr/>
          <a:lstStyle/>
          <a:p>
            <a:pPr eaLnBrk="1" hangingPunct="1">
              <a:defRPr/>
            </a:pPr>
            <a:r>
              <a:rPr lang="en-US" sz="6600" b="1">
                <a:solidFill>
                  <a:schemeClr val="tx1"/>
                </a:solidFill>
                <a:effectLst>
                  <a:outerShdw blurRad="38100" dist="38100" dir="2700000" algn="tl">
                    <a:srgbClr val="000080"/>
                  </a:outerShdw>
                </a:effectLst>
                <a:latin typeface="Arial" charset="0"/>
                <a:cs typeface="Arial" charset="0"/>
              </a:rPr>
              <a:t>???????</a:t>
            </a:r>
          </a:p>
        </p:txBody>
      </p:sp>
      <p:sp>
        <p:nvSpPr>
          <p:cNvPr id="8" name="Title 1"/>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eaLnBrk="1" hangingPunct="1">
              <a:defRPr/>
            </a:pPr>
            <a:r>
              <a:rPr lang="en-US" b="1" dirty="0">
                <a:solidFill>
                  <a:srgbClr val="FFFFFF"/>
                </a:solidFill>
                <a:effectLst>
                  <a:outerShdw blurRad="38100" dist="38100" dir="2700000" algn="tl">
                    <a:srgbClr val="000080"/>
                  </a:outerShdw>
                </a:effectLst>
              </a:rPr>
              <a:t>Who</a:t>
            </a:r>
            <a:r>
              <a:rPr lang="fr-FR" altLang="ja-JP" b="1" dirty="0">
                <a:solidFill>
                  <a:srgbClr val="FFFFFF"/>
                </a:solidFill>
                <a:effectLst>
                  <a:outerShdw blurRad="38100" dist="38100" dir="2700000" algn="tl">
                    <a:srgbClr val="000080"/>
                  </a:outerShdw>
                </a:effectLst>
              </a:rPr>
              <a:t>'</a:t>
            </a:r>
            <a:r>
              <a:rPr lang="en-US" b="1" dirty="0">
                <a:solidFill>
                  <a:srgbClr val="FFFFFF"/>
                </a:solidFill>
                <a:effectLst>
                  <a:outerShdw blurRad="38100" dist="38100" dir="2700000" algn="tl">
                    <a:srgbClr val="000080"/>
                  </a:outerShdw>
                </a:effectLst>
              </a:rPr>
              <a:t>s the real blind man?</a:t>
            </a:r>
          </a:p>
        </p:txBody>
      </p:sp>
      <p:sp>
        <p:nvSpPr>
          <p:cNvPr id="499718" name="TextBox 8"/>
          <p:cNvSpPr txBox="1">
            <a:spLocks noChangeArrowheads="1"/>
          </p:cNvSpPr>
          <p:nvPr/>
        </p:nvSpPr>
        <p:spPr bwMode="auto">
          <a:xfrm>
            <a:off x="8172450" y="87313"/>
            <a:ext cx="8858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9217026"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503379"/>
            <a:ext cx="9144000" cy="1125421"/>
          </a:xfrm>
        </p:spPr>
        <p:txBody>
          <a:bodyPr/>
          <a:lstStyle/>
          <a:p>
            <a:pPr eaLnBrk="1" hangingPunct="1">
              <a:defRPr/>
            </a:pPr>
            <a:r>
              <a:rPr lang="en-US" sz="3600" dirty="0">
                <a:effectLst>
                  <a:glow rad="203200">
                    <a:schemeClr val="tx1"/>
                  </a:glow>
                </a:effectLst>
              </a:rPr>
              <a:t>Examples of People After Their Death</a:t>
            </a:r>
          </a:p>
        </p:txBody>
      </p:sp>
      <p:sp>
        <p:nvSpPr>
          <p:cNvPr id="2051" name="Rectangle 3"/>
          <p:cNvSpPr>
            <a:spLocks noGrp="1" noChangeArrowheads="1"/>
          </p:cNvSpPr>
          <p:nvPr>
            <p:ph type="subTitle" idx="1"/>
          </p:nvPr>
        </p:nvSpPr>
        <p:spPr>
          <a:xfrm>
            <a:off x="0" y="1556792"/>
            <a:ext cx="9144000" cy="720080"/>
          </a:xfrm>
        </p:spPr>
        <p:txBody>
          <a:bodyPr anchor="ctr"/>
          <a:lstStyle/>
          <a:p>
            <a:pPr eaLnBrk="1" hangingPunct="1">
              <a:defRPr/>
            </a:pPr>
            <a:r>
              <a:rPr lang="en-US" dirty="0">
                <a:effectLst>
                  <a:glow rad="203200">
                    <a:schemeClr val="tx1"/>
                  </a:glow>
                </a:effectLst>
              </a:rPr>
              <a:t>Saul saw Samuel (1 Sam. 28)</a:t>
            </a:r>
          </a:p>
        </p:txBody>
      </p:sp>
      <p:sp>
        <p:nvSpPr>
          <p:cNvPr id="500740" name="TextBox 4"/>
          <p:cNvSpPr txBox="1">
            <a:spLocks noChangeArrowheads="1"/>
          </p:cNvSpPr>
          <p:nvPr/>
        </p:nvSpPr>
        <p:spPr bwMode="auto">
          <a:xfrm>
            <a:off x="8172450" y="87313"/>
            <a:ext cx="885825"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459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215347"/>
            <a:ext cx="9144000" cy="1125421"/>
          </a:xfrm>
        </p:spPr>
        <p:txBody>
          <a:bodyPr/>
          <a:lstStyle/>
          <a:p>
            <a:pPr eaLnBrk="1" hangingPunct="1">
              <a:defRPr/>
            </a:pPr>
            <a:r>
              <a:rPr lang="en-US" dirty="0">
                <a:effectLst>
                  <a:glow rad="203200">
                    <a:schemeClr val="tx1"/>
                  </a:glow>
                </a:effectLst>
              </a:rPr>
              <a:t>Resurrection into One Body</a:t>
            </a:r>
          </a:p>
        </p:txBody>
      </p:sp>
      <p:sp>
        <p:nvSpPr>
          <p:cNvPr id="2051" name="Rectangle 3"/>
          <p:cNvSpPr>
            <a:spLocks noGrp="1" noChangeArrowheads="1"/>
          </p:cNvSpPr>
          <p:nvPr>
            <p:ph type="subTitle" idx="1"/>
          </p:nvPr>
        </p:nvSpPr>
        <p:spPr>
          <a:xfrm>
            <a:off x="5436096" y="1556792"/>
            <a:ext cx="3707904" cy="5301208"/>
          </a:xfrm>
        </p:spPr>
        <p:txBody>
          <a:bodyPr/>
          <a:lstStyle/>
          <a:p>
            <a:pPr eaLnBrk="1" hangingPunct="1">
              <a:defRPr/>
            </a:pPr>
            <a:r>
              <a:rPr lang="en-US" dirty="0">
                <a:effectLst>
                  <a:glow rad="203200">
                    <a:schemeClr val="tx1"/>
                  </a:glow>
                </a:effectLst>
              </a:rPr>
              <a:t>The Bible never mentions reincarnation into many bodies</a:t>
            </a:r>
          </a:p>
        </p:txBody>
      </p:sp>
      <p:sp>
        <p:nvSpPr>
          <p:cNvPr id="501764" name="TextBox 5"/>
          <p:cNvSpPr txBox="1">
            <a:spLocks noChangeArrowheads="1"/>
          </p:cNvSpPr>
          <p:nvPr/>
        </p:nvSpPr>
        <p:spPr bwMode="auto">
          <a:xfrm>
            <a:off x="8172450" y="87313"/>
            <a:ext cx="885825"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199b</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56792"/>
            <a:ext cx="9228824" cy="5301208"/>
          </a:xfrm>
          <a:prstGeom prst="rect">
            <a:avLst/>
          </a:prstGeom>
        </p:spPr>
      </p:pic>
      <p:sp>
        <p:nvSpPr>
          <p:cNvPr id="2050" name="Rectangle 2"/>
          <p:cNvSpPr>
            <a:spLocks noGrp="1" noChangeArrowheads="1"/>
          </p:cNvSpPr>
          <p:nvPr>
            <p:ph type="ctrTitle"/>
          </p:nvPr>
        </p:nvSpPr>
        <p:spPr>
          <a:xfrm>
            <a:off x="0" y="-677"/>
            <a:ext cx="9144000" cy="1557469"/>
          </a:xfrm>
        </p:spPr>
        <p:txBody>
          <a:bodyPr/>
          <a:lstStyle/>
          <a:p>
            <a:r>
              <a:rPr lang="en-US" sz="4800" dirty="0">
                <a:effectLst>
                  <a:glow rad="203200">
                    <a:schemeClr val="tx1"/>
                  </a:glow>
                </a:effectLst>
              </a:rPr>
              <a:t>A Philosophical Response</a:t>
            </a:r>
          </a:p>
        </p:txBody>
      </p:sp>
      <p:sp>
        <p:nvSpPr>
          <p:cNvPr id="2051" name="Rectangle 3"/>
          <p:cNvSpPr>
            <a:spLocks noGrp="1" noChangeArrowheads="1"/>
          </p:cNvSpPr>
          <p:nvPr>
            <p:ph type="subTitle" idx="1"/>
          </p:nvPr>
        </p:nvSpPr>
        <p:spPr>
          <a:xfrm>
            <a:off x="0" y="1556792"/>
            <a:ext cx="9228824" cy="5301208"/>
          </a:xfrm>
        </p:spPr>
        <p:txBody>
          <a:bodyPr/>
          <a:lstStyle/>
          <a:p>
            <a:pPr marL="400050" indent="-400050" algn="l">
              <a:buFont typeface="+mj-lt"/>
              <a:buAutoNum type="arabicPeriod"/>
            </a:pPr>
            <a:r>
              <a:rPr lang="en-US" dirty="0">
                <a:effectLst>
                  <a:glow rad="203200">
                    <a:schemeClr val="tx1"/>
                  </a:glow>
                </a:effectLst>
              </a:rPr>
              <a:t>Reincarnation encourages murder</a:t>
            </a:r>
          </a:p>
          <a:p>
            <a:pPr marL="400050" indent="-400050" algn="l">
              <a:buFont typeface="+mj-lt"/>
              <a:buAutoNum type="arabicPeriod"/>
            </a:pPr>
            <a:r>
              <a:rPr lang="en-US" dirty="0">
                <a:effectLst>
                  <a:glow rad="203200">
                    <a:schemeClr val="tx1"/>
                  </a:glow>
                </a:effectLst>
              </a:rPr>
              <a:t>Reincarnation claims all comes from choice</a:t>
            </a:r>
          </a:p>
          <a:p>
            <a:pPr marL="400050" indent="-400050" algn="l">
              <a:buFont typeface="+mj-lt"/>
              <a:buAutoNum type="arabicPeriod"/>
            </a:pPr>
            <a:r>
              <a:rPr lang="en-US" dirty="0">
                <a:effectLst>
                  <a:glow rad="203200">
                    <a:schemeClr val="tx1"/>
                  </a:glow>
                </a:effectLst>
              </a:rPr>
              <a:t>Reincarnation requires every experience</a:t>
            </a:r>
          </a:p>
          <a:p>
            <a:pPr marL="400050" indent="-400050" algn="l">
              <a:buFont typeface="+mj-lt"/>
              <a:buAutoNum type="arabicPeriod"/>
            </a:pPr>
            <a:r>
              <a:rPr lang="en-US" dirty="0">
                <a:effectLst>
                  <a:glow rad="203200">
                    <a:schemeClr val="tx1"/>
                  </a:glow>
                </a:effectLst>
              </a:rPr>
              <a:t>Reincarnation is fatalistic</a:t>
            </a:r>
          </a:p>
          <a:p>
            <a:pPr marL="400050" indent="-400050" algn="l">
              <a:buFont typeface="+mj-lt"/>
              <a:buAutoNum type="arabicPeriod"/>
            </a:pPr>
            <a:r>
              <a:rPr lang="en-US" dirty="0">
                <a:effectLst>
                  <a:glow rad="203200">
                    <a:schemeClr val="tx1"/>
                  </a:glow>
                </a:effectLst>
              </a:rPr>
              <a:t>Reincarnation discourages care for others</a:t>
            </a:r>
          </a:p>
          <a:p>
            <a:pPr marL="400050" indent="-400050" algn="l">
              <a:buFont typeface="+mj-lt"/>
              <a:buAutoNum type="arabicPeriod"/>
            </a:pPr>
            <a:r>
              <a:rPr lang="en-US" dirty="0" err="1">
                <a:effectLst>
                  <a:glow rad="203200">
                    <a:schemeClr val="tx1"/>
                  </a:glow>
                </a:effectLst>
              </a:rPr>
              <a:t>Reincarnationists</a:t>
            </a:r>
            <a:r>
              <a:rPr lang="en-US" dirty="0">
                <a:effectLst>
                  <a:glow rad="203200">
                    <a:schemeClr val="tx1"/>
                  </a:glow>
                </a:effectLst>
              </a:rPr>
              <a:t> cannot live consistently</a:t>
            </a:r>
          </a:p>
          <a:p>
            <a:pPr marL="400050" indent="-400050" algn="l">
              <a:buFont typeface="+mj-lt"/>
              <a:buAutoNum type="arabicPeriod"/>
            </a:pPr>
            <a:r>
              <a:rPr lang="en-US" dirty="0">
                <a:effectLst>
                  <a:glow rad="203200">
                    <a:schemeClr val="tx1"/>
                  </a:glow>
                </a:effectLst>
              </a:rPr>
              <a:t>Reincarnation makes us immoral</a:t>
            </a:r>
          </a:p>
          <a:p>
            <a:pPr marL="400050" indent="-400050" algn="l">
              <a:buFont typeface="+mj-lt"/>
              <a:buAutoNum type="arabicPeriod"/>
            </a:pPr>
            <a:r>
              <a:rPr lang="en-US" dirty="0">
                <a:effectLst>
                  <a:glow rad="203200">
                    <a:schemeClr val="tx1"/>
                  </a:glow>
                </a:effectLst>
              </a:rPr>
              <a:t>Reincarnation blames God for all evil</a:t>
            </a:r>
          </a:p>
          <a:p>
            <a:pPr marL="400050" indent="-400050" algn="l">
              <a:buFont typeface="+mj-lt"/>
              <a:buAutoNum type="arabicPeriod"/>
            </a:pPr>
            <a:r>
              <a:rPr lang="en-US" dirty="0">
                <a:effectLst>
                  <a:glow rad="203200">
                    <a:schemeClr val="tx1"/>
                  </a:glow>
                </a:effectLst>
              </a:rPr>
              <a:t>Reincarnation believes that evil is eternal</a:t>
            </a: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000"/>
                  </a:glow>
                </a:effectLst>
                <a:uLnTx/>
                <a:uFillTx/>
                <a:latin typeface="Arial"/>
                <a:ea typeface="ＭＳ Ｐゴシック"/>
              </a:rPr>
              <a:t>17b</a:t>
            </a:r>
          </a:p>
        </p:txBody>
      </p:sp>
    </p:spTree>
    <p:extLst>
      <p:ext uri="{BB962C8B-B14F-4D97-AF65-F5344CB8AC3E}">
        <p14:creationId xmlns:p14="http://schemas.microsoft.com/office/powerpoint/2010/main" val="354976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wipe(left)">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wipe(left)">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wipe(left)">
                                      <p:cBhvr>
                                        <p:cTn id="22" dur="500"/>
                                        <p:tgtEl>
                                          <p:spTgt spid="20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wipe(left)">
                                      <p:cBhvr>
                                        <p:cTn id="27" dur="500"/>
                                        <p:tgtEl>
                                          <p:spTgt spid="20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wipe(left)">
                                      <p:cBhvr>
                                        <p:cTn id="32" dur="500"/>
                                        <p:tgtEl>
                                          <p:spTgt spid="20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wipe(left)">
                                      <p:cBhvr>
                                        <p:cTn id="37" dur="500"/>
                                        <p:tgtEl>
                                          <p:spTgt spid="20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wipe(left)">
                                      <p:cBhvr>
                                        <p:cTn id="42" dur="500"/>
                                        <p:tgtEl>
                                          <p:spTgt spid="20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wipe(left)">
                                      <p:cBhvr>
                                        <p:cTn id="47" dur="500"/>
                                        <p:tgtEl>
                                          <p:spTgt spid="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4613" y="692150"/>
            <a:ext cx="9255126" cy="6408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0" y="-677"/>
            <a:ext cx="9144000" cy="1125421"/>
          </a:xfrm>
        </p:spPr>
        <p:txBody>
          <a:bodyPr/>
          <a:lstStyle/>
          <a:p>
            <a:pPr eaLnBrk="1" hangingPunct="1">
              <a:defRPr/>
            </a:pPr>
            <a:r>
              <a:rPr lang="en-US" sz="6000" dirty="0">
                <a:effectLst>
                  <a:glow rad="203200">
                    <a:schemeClr val="tx1"/>
                  </a:glow>
                </a:effectLst>
              </a:rPr>
              <a:t>Conclusion</a:t>
            </a:r>
          </a:p>
        </p:txBody>
      </p:sp>
      <p:sp>
        <p:nvSpPr>
          <p:cNvPr id="2051" name="Rectangle 3"/>
          <p:cNvSpPr>
            <a:spLocks noGrp="1" noChangeArrowheads="1"/>
          </p:cNvSpPr>
          <p:nvPr>
            <p:ph type="subTitle" idx="1"/>
          </p:nvPr>
        </p:nvSpPr>
        <p:spPr>
          <a:xfrm>
            <a:off x="0" y="1412776"/>
            <a:ext cx="9144000" cy="5445224"/>
          </a:xfrm>
        </p:spPr>
        <p:txBody>
          <a:bodyPr/>
          <a:lstStyle/>
          <a:p>
            <a:pPr eaLnBrk="1" hangingPunct="1">
              <a:defRPr/>
            </a:pPr>
            <a:r>
              <a:rPr lang="en-US" sz="3600" dirty="0">
                <a:effectLst>
                  <a:glow rad="203200">
                    <a:schemeClr val="tx1"/>
                  </a:glow>
                </a:effectLst>
              </a:rPr>
              <a:t>Reincarnation provides no real hope for conquering evil in our world or us.  It is a philosophy that even </a:t>
            </a:r>
            <a:r>
              <a:rPr lang="en-US" sz="3600" dirty="0" err="1">
                <a:effectLst>
                  <a:glow rad="203200">
                    <a:schemeClr val="tx1"/>
                  </a:glow>
                </a:effectLst>
              </a:rPr>
              <a:t>reincarnationists</a:t>
            </a:r>
            <a:r>
              <a:rPr lang="en-US" sz="3600" dirty="0">
                <a:effectLst>
                  <a:glow rad="203200">
                    <a:schemeClr val="tx1"/>
                  </a:glow>
                </a:effectLst>
              </a:rPr>
              <a:t> do not believe.  They intuitively know that right and wrong exist, so they do not live consistent with the teaching that everything is legitimate.  Instead of helping defeat evil in the world, reincarnation provides justification for more of it.</a:t>
            </a:r>
          </a:p>
        </p:txBody>
      </p:sp>
      <p:sp>
        <p:nvSpPr>
          <p:cNvPr id="503812" name="TextBox 4"/>
          <p:cNvSpPr txBox="1">
            <a:spLocks noChangeArrowheads="1"/>
          </p:cNvSpPr>
          <p:nvPr/>
        </p:nvSpPr>
        <p:spPr bwMode="auto">
          <a:xfrm>
            <a:off x="8239125" y="-26988"/>
            <a:ext cx="88582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199d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4800" b="1" dirty="0">
                <a:solidFill>
                  <a:srgbClr val="FFFFFF"/>
                </a:solidFill>
                <a:effectLst>
                  <a:glow rad="127000">
                    <a:srgbClr val="000000"/>
                  </a:glow>
                </a:effectLst>
                <a:latin typeface="Arial" charset="0"/>
                <a:ea typeface="ＭＳ Ｐゴシック" charset="0"/>
                <a:cs typeface="ＭＳ Ｐゴシック" charset="0"/>
              </a:rPr>
              <a:t> Deity of Christ vs. Syncretistic Heresy</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41968496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ctrTitle" sz="quarter"/>
          </p:nvPr>
        </p:nvSpPr>
        <p:spPr>
          <a:xfrm>
            <a:off x="1905000" y="-26985"/>
            <a:ext cx="7239000" cy="1066801"/>
          </a:xfrm>
        </p:spPr>
        <p:txBody>
          <a:bodyPr/>
          <a:lstStyle/>
          <a:p>
            <a:pPr eaLnBrk="1" hangingPunct="1"/>
            <a:r>
              <a:rPr lang="en-US">
                <a:latin typeface="Arial" charset="0"/>
              </a:rPr>
              <a:t>The Prison Epistles</a:t>
            </a:r>
          </a:p>
        </p:txBody>
      </p:sp>
      <p:pic>
        <p:nvPicPr>
          <p:cNvPr id="467971" name="Picture 4" descr="Prison Epistles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07704" y="1066801"/>
            <a:ext cx="3511550"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5"/>
          <p:cNvSpPr>
            <a:spLocks noChangeArrowheads="1"/>
          </p:cNvSpPr>
          <p:nvPr/>
        </p:nvSpPr>
        <p:spPr bwMode="auto">
          <a:xfrm>
            <a:off x="5489104" y="4365625"/>
            <a:ext cx="3654896"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lstStyle/>
          <a:p>
            <a:pPr marL="0" marR="0" lvl="0" indent="0" algn="l" defTabSz="914400" rtl="0" eaLnBrk="1" fontAlgn="base" latinLnBrk="0" hangingPunct="1">
              <a:lnSpc>
                <a:spcPct val="90000"/>
              </a:lnSpc>
              <a:spcBef>
                <a:spcPct val="20000"/>
              </a:spcBef>
              <a:spcAft>
                <a:spcPct val="0"/>
              </a:spcAft>
              <a:buClr>
                <a:srgbClr val="FFCC66"/>
              </a:buClr>
              <a:buSzPct val="90000"/>
              <a:buFont typeface="Symbol" charset="0"/>
              <a:buNone/>
              <a:tabLst/>
              <a:defRPr/>
            </a:pPr>
            <a:r>
              <a:rPr kumimoji="0" lang="en-US"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Critique this picture…</a:t>
            </a:r>
          </a:p>
        </p:txBody>
      </p:sp>
      <p:sp>
        <p:nvSpPr>
          <p:cNvPr id="18438" name="Rectangle 6"/>
          <p:cNvSpPr>
            <a:spLocks noChangeArrowheads="1"/>
          </p:cNvSpPr>
          <p:nvPr/>
        </p:nvSpPr>
        <p:spPr bwMode="auto">
          <a:xfrm>
            <a:off x="1835150" y="5073650"/>
            <a:ext cx="7345363" cy="181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lstStyle/>
          <a:p>
            <a:pPr marL="0" marR="0" lvl="0" indent="0" algn="l" defTabSz="914400" rtl="0"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Paul typically had a scribe write (Rom 16:22)</a:t>
            </a: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Paul was under house arrest (Acts 28:30-31)</a:t>
            </a: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Paul was chained to a guard (Acts 28:16)</a:t>
            </a:r>
          </a:p>
          <a:p>
            <a:pPr marL="0" marR="0" lvl="0" indent="0" algn="l" defTabSz="914400" rtl="0" eaLnBrk="1" fontAlgn="base" latinLnBrk="0" hangingPunct="1">
              <a:lnSpc>
                <a:spcPct val="90000"/>
              </a:lnSpc>
              <a:spcBef>
                <a:spcPct val="20000"/>
              </a:spcBef>
              <a:spcAft>
                <a:spcPct val="0"/>
              </a:spcAft>
              <a:buClr>
                <a:srgbClr val="FFCC66"/>
              </a:buClr>
              <a:buSzPct val="90000"/>
              <a:buFont typeface="Wingdings" charset="0"/>
              <a:buChar char="q"/>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Paul was ≤60 years old (not 80 like this man!)</a:t>
            </a:r>
          </a:p>
        </p:txBody>
      </p:sp>
      <p:sp>
        <p:nvSpPr>
          <p:cNvPr id="7" name="Rectangle 3"/>
          <p:cNvSpPr txBox="1">
            <a:spLocks noChangeArrowheads="1"/>
          </p:cNvSpPr>
          <p:nvPr/>
        </p:nvSpPr>
        <p:spPr bwMode="auto">
          <a:xfrm>
            <a:off x="5641504" y="1412878"/>
            <a:ext cx="3313113" cy="2663825"/>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lIns="91427" tIns="45714" rIns="91427" bIns="45714"/>
          <a:lstStyle>
            <a:lvl1pPr marL="0" indent="0" algn="l" rtl="0" eaLnBrk="0" fontAlgn="base" hangingPunct="0">
              <a:spcBef>
                <a:spcPct val="20000"/>
              </a:spcBef>
              <a:spcAft>
                <a:spcPct val="0"/>
              </a:spcAft>
              <a:buClr>
                <a:schemeClr val="tx2"/>
              </a:buClr>
              <a:buSzPct val="90000"/>
              <a:buFont typeface="Symbol" pitchFamily="-111" charset="2"/>
              <a:buNone/>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20000"/>
              </a:spcBef>
              <a:spcAft>
                <a:spcPct val="0"/>
              </a:spcAft>
              <a:buClr>
                <a:srgbClr val="FFCC66"/>
              </a:buClr>
              <a:buSzPct val="90000"/>
              <a:buFont typeface="Symbol" pitchFamily="-112" charset="2"/>
              <a:buNone/>
              <a:tabLst/>
              <a:defRPr/>
            </a:pPr>
            <a:r>
              <a:rPr kumimoji="0" lang="en-US" sz="3600" b="1" i="0" u="none" strike="noStrike" kern="1200" cap="none" spc="0" normalizeH="0" baseline="0" noProof="0" dirty="0">
                <a:ln>
                  <a:noFill/>
                </a:ln>
                <a:solidFill>
                  <a:srgbClr val="EAEAEA"/>
                </a:solidFill>
                <a:effectLst/>
                <a:uLnTx/>
                <a:uFillTx/>
                <a:latin typeface="Arial"/>
                <a:ea typeface="+mn-ea"/>
                <a:cs typeface="Arial"/>
              </a:rPr>
              <a:t>Ephesians</a:t>
            </a:r>
          </a:p>
          <a:p>
            <a:pPr marL="0" marR="0" lvl="0" indent="0" algn="l" defTabSz="914400" rtl="0" eaLnBrk="1" fontAlgn="base" latinLnBrk="0" hangingPunct="1">
              <a:lnSpc>
                <a:spcPct val="90000"/>
              </a:lnSpc>
              <a:spcBef>
                <a:spcPct val="20000"/>
              </a:spcBef>
              <a:spcAft>
                <a:spcPct val="0"/>
              </a:spcAft>
              <a:buClr>
                <a:srgbClr val="FFCC66"/>
              </a:buClr>
              <a:buSzPct val="90000"/>
              <a:buFont typeface="Symbol" pitchFamily="-112" charset="2"/>
              <a:buNone/>
              <a:tabLst/>
              <a:defRPr/>
            </a:pPr>
            <a:r>
              <a:rPr kumimoji="0" lang="en-US" sz="3600" b="1" i="0" u="none" strike="noStrike" kern="1200" cap="none" spc="0" normalizeH="0" baseline="0" noProof="0" dirty="0">
                <a:ln>
                  <a:noFill/>
                </a:ln>
                <a:solidFill>
                  <a:srgbClr val="EAEAEA"/>
                </a:solidFill>
                <a:effectLst/>
                <a:uLnTx/>
                <a:uFillTx/>
                <a:latin typeface="Arial"/>
                <a:ea typeface="+mn-ea"/>
                <a:cs typeface="Arial"/>
              </a:rPr>
              <a:t>Colossians</a:t>
            </a:r>
          </a:p>
          <a:p>
            <a:pPr marL="0" marR="0" lvl="0" indent="0" algn="l" defTabSz="914400" rtl="0" eaLnBrk="1" fontAlgn="base" latinLnBrk="0" hangingPunct="1">
              <a:lnSpc>
                <a:spcPct val="90000"/>
              </a:lnSpc>
              <a:spcBef>
                <a:spcPct val="20000"/>
              </a:spcBef>
              <a:spcAft>
                <a:spcPct val="0"/>
              </a:spcAft>
              <a:buClr>
                <a:srgbClr val="FFCC66"/>
              </a:buClr>
              <a:buSzPct val="90000"/>
              <a:buFont typeface="Symbol" pitchFamily="-112" charset="2"/>
              <a:buNone/>
              <a:tabLst/>
              <a:defRPr/>
            </a:pPr>
            <a:r>
              <a:rPr kumimoji="0" lang="en-US" sz="3600" b="1" i="0" u="none" strike="noStrike" kern="1200" cap="none" spc="0" normalizeH="0" baseline="0" noProof="0" dirty="0">
                <a:ln>
                  <a:noFill/>
                </a:ln>
                <a:solidFill>
                  <a:srgbClr val="EAEAEA"/>
                </a:solidFill>
                <a:effectLst/>
                <a:uLnTx/>
                <a:uFillTx/>
                <a:latin typeface="Arial"/>
                <a:ea typeface="+mn-ea"/>
                <a:cs typeface="Arial"/>
              </a:rPr>
              <a:t>Philemon</a:t>
            </a:r>
          </a:p>
          <a:p>
            <a:pPr marL="0" marR="0" lvl="0" indent="0" algn="l" defTabSz="914400" rtl="0" eaLnBrk="1" fontAlgn="base" latinLnBrk="0" hangingPunct="1">
              <a:lnSpc>
                <a:spcPct val="90000"/>
              </a:lnSpc>
              <a:spcBef>
                <a:spcPct val="20000"/>
              </a:spcBef>
              <a:spcAft>
                <a:spcPct val="0"/>
              </a:spcAft>
              <a:buClr>
                <a:srgbClr val="FFCC66"/>
              </a:buClr>
              <a:buSzPct val="90000"/>
              <a:buFont typeface="Symbol" pitchFamily="-112" charset="2"/>
              <a:buNone/>
              <a:tabLst/>
              <a:defRPr/>
            </a:pPr>
            <a:r>
              <a:rPr kumimoji="0" lang="en-US" sz="3600" b="1" i="0" u="none" strike="noStrike" kern="1200" cap="none" spc="0" normalizeH="0" baseline="0" noProof="0" dirty="0">
                <a:ln>
                  <a:noFill/>
                </a:ln>
                <a:solidFill>
                  <a:srgbClr val="EAEAEA"/>
                </a:solidFill>
                <a:effectLst/>
                <a:uLnTx/>
                <a:uFillTx/>
                <a:latin typeface="Arial"/>
                <a:ea typeface="+mn-ea"/>
                <a:cs typeface="Arial"/>
              </a:rPr>
              <a:t>Philippians</a:t>
            </a:r>
          </a:p>
        </p:txBody>
      </p:sp>
    </p:spTree>
    <p:extLst>
      <p:ext uri="{BB962C8B-B14F-4D97-AF65-F5344CB8AC3E}">
        <p14:creationId xmlns:p14="http://schemas.microsoft.com/office/powerpoint/2010/main" val="381524403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18438">
                                            <p:txEl>
                                              <p:pRg st="3" end="3"/>
                                            </p:txEl>
                                          </p:spTgt>
                                        </p:tgtEl>
                                        <p:attrNameLst>
                                          <p:attrName>style.visibility</p:attrName>
                                        </p:attrNameLst>
                                      </p:cBhvr>
                                      <p:to>
                                        <p:strVal val="visible"/>
                                      </p:to>
                                    </p:set>
                                    <p:anim calcmode="lin" valueType="num">
                                      <p:cBhvr>
                                        <p:cTn id="33" dur="500" fill="hold"/>
                                        <p:tgtEl>
                                          <p:spTgt spid="1843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843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8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3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en-US" sz="4000" b="1" dirty="0">
                <a:solidFill>
                  <a:schemeClr val="bg1"/>
                </a:solidFill>
                <a:effectLst>
                  <a:outerShdw blurRad="38100" dist="38100" dir="2700000" algn="tl">
                    <a:srgbClr val="000000">
                      <a:alpha val="43137"/>
                    </a:srgbClr>
                  </a:outerShdw>
                </a:effectLst>
                <a:latin typeface="26" charset="0"/>
                <a:ea typeface="ＭＳ Ｐゴシック" charset="0"/>
                <a:cs typeface="ＭＳ Ｐゴシック" charset="0"/>
              </a:rPr>
              <a:t>Ten Possible Worldviews</a:t>
            </a:r>
            <a:endParaRPr lang="en-US" sz="4000" dirty="0">
              <a:solidFill>
                <a:schemeClr val="bg1"/>
              </a:solidFill>
              <a:effectLst>
                <a:outerShdw blurRad="38100" dist="38100" dir="2700000" algn="tl">
                  <a:srgbClr val="000000">
                    <a:alpha val="43137"/>
                  </a:srgbClr>
                </a:outerShdw>
              </a:effectLst>
              <a:latin typeface="Calibri" charset="0"/>
              <a:ea typeface="ＭＳ Ｐゴシック" charset="0"/>
              <a:cs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a:t>
            </a:r>
          </a:p>
        </p:txBody>
      </p:sp>
      <p:sp>
        <p:nvSpPr>
          <p:cNvPr id="5" name="Text Box 12"/>
          <p:cNvSpPr txBox="1">
            <a:spLocks noChangeArrowheads="1"/>
          </p:cNvSpPr>
          <p:nvPr/>
        </p:nvSpPr>
        <p:spPr bwMode="auto">
          <a:xfrm>
            <a:off x="7560" y="98072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Indecision</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(agnosticism)</a:t>
            </a:r>
          </a:p>
        </p:txBody>
      </p:sp>
      <p:sp>
        <p:nvSpPr>
          <p:cNvPr id="6" name="Text Box 12"/>
          <p:cNvSpPr txBox="1">
            <a:spLocks noChangeArrowheads="1"/>
          </p:cNvSpPr>
          <p:nvPr/>
        </p:nvSpPr>
        <p:spPr bwMode="auto">
          <a:xfrm>
            <a:off x="2051719" y="98072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Decision</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No Divine</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(atheism)</a:t>
            </a:r>
          </a:p>
        </p:txBody>
      </p:sp>
      <p:sp>
        <p:nvSpPr>
          <p:cNvPr id="10" name="Text Box 12"/>
          <p:cNvSpPr txBox="1">
            <a:spLocks noChangeArrowheads="1"/>
          </p:cNvSpPr>
          <p:nvPr/>
        </p:nvSpPr>
        <p:spPr bwMode="auto">
          <a:xfrm>
            <a:off x="2699792" y="1844824"/>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Divine</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Many gods</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(polytheism)</a:t>
            </a:r>
          </a:p>
        </p:txBody>
      </p:sp>
      <p:sp>
        <p:nvSpPr>
          <p:cNvPr id="24" name="Text Box 12"/>
          <p:cNvSpPr txBox="1">
            <a:spLocks noChangeArrowheads="1"/>
          </p:cNvSpPr>
          <p:nvPr/>
        </p:nvSpPr>
        <p:spPr bwMode="auto">
          <a:xfrm>
            <a:off x="3735838" y="2636912"/>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One God</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Finite</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Infinite</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Impersonal</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r>
              <a:rPr kumimoji="0" lang="en-US" sz="1800" b="1" i="1"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rPr>
              <a:t>panentheism</a:t>
            </a: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Personal</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(finite Godism)</a:t>
            </a: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64400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Impersonal</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(pantheism)</a:t>
            </a:r>
          </a:p>
        </p:txBody>
      </p:sp>
      <p:sp>
        <p:nvSpPr>
          <p:cNvPr id="38" name="Text Box 12"/>
          <p:cNvSpPr txBox="1">
            <a:spLocks noChangeArrowheads="1"/>
          </p:cNvSpPr>
          <p:nvPr/>
        </p:nvSpPr>
        <p:spPr bwMode="auto">
          <a:xfrm>
            <a:off x="6444208" y="422108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Personal</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Miracles</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(theism)</a:t>
            </a:r>
          </a:p>
        </p:txBody>
      </p:sp>
      <p:sp>
        <p:nvSpPr>
          <p:cNvPr id="42" name="Text Box 12"/>
          <p:cNvSpPr txBox="1">
            <a:spLocks noChangeArrowheads="1"/>
          </p:cNvSpPr>
          <p:nvPr/>
        </p:nvSpPr>
        <p:spPr bwMode="auto">
          <a:xfrm>
            <a:off x="7308303"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No Miracles</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(deism)</a:t>
            </a: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Triune</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(Christian theism)</a:t>
            </a:r>
          </a:p>
        </p:txBody>
      </p:sp>
      <p:sp>
        <p:nvSpPr>
          <p:cNvPr id="46" name="Text Box 12"/>
          <p:cNvSpPr txBox="1">
            <a:spLocks noChangeArrowheads="1"/>
          </p:cNvSpPr>
          <p:nvPr/>
        </p:nvSpPr>
        <p:spPr bwMode="auto">
          <a:xfrm>
            <a:off x="6444207" y="6095037"/>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Unipersonal</a:t>
            </a:r>
            <a:endPar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(Unitarianism)</a:t>
            </a: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3240360"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Adapted 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 Peter </a:t>
            </a:r>
            <a:r>
              <a:rPr kumimoji="0" lang="en-US" sz="1600" b="1" i="1" u="none" strike="noStrike" kern="1200" cap="none" spc="0" normalizeH="0" baseline="0" noProof="0" dirty="0" err="1">
                <a:ln>
                  <a:noFill/>
                </a:ln>
                <a:solidFill>
                  <a:srgbClr val="FFFFFF"/>
                </a:solidFill>
                <a:effectLst>
                  <a:glow rad="101600">
                    <a:srgbClr val="000000"/>
                  </a:glow>
                </a:effectLst>
                <a:uLnTx/>
                <a:uFillTx/>
                <a:latin typeface="Arial" charset="0"/>
                <a:ea typeface="ＭＳ Ｐゴシック" charset="0"/>
              </a:rPr>
              <a:t>Kreeft</a:t>
            </a:r>
            <a:endParaRPr kumimoji="0" lang="en-US" sz="16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 Norman Geisler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rPr>
              <a:t>• William D. Watkins</a:t>
            </a:r>
          </a:p>
        </p:txBody>
      </p:sp>
    </p:spTree>
    <p:extLst>
      <p:ext uri="{BB962C8B-B14F-4D97-AF65-F5344CB8AC3E}">
        <p14:creationId xmlns:p14="http://schemas.microsoft.com/office/powerpoint/2010/main" val="13713245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3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6881" name="Text Box 2"/>
          <p:cNvSpPr txBox="1">
            <a:spLocks noChangeArrowheads="1"/>
          </p:cNvSpPr>
          <p:nvPr/>
        </p:nvSpPr>
        <p:spPr bwMode="auto">
          <a:xfrm>
            <a:off x="8197850" y="44450"/>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200g</a:t>
            </a:r>
          </a:p>
        </p:txBody>
      </p:sp>
      <p:sp>
        <p:nvSpPr>
          <p:cNvPr id="35849" name="Text Box 9"/>
          <p:cNvSpPr txBox="1">
            <a:spLocks noChangeArrowheads="1"/>
          </p:cNvSpPr>
          <p:nvPr/>
        </p:nvSpPr>
        <p:spPr bwMode="auto">
          <a:xfrm>
            <a:off x="228600" y="762000"/>
            <a:ext cx="8610600" cy="5867400"/>
          </a:xfrm>
          <a:prstGeom prst="rect">
            <a:avLst/>
          </a:prstGeom>
          <a:solidFill>
            <a:schemeClr val="hlink"/>
          </a:solidFill>
          <a:ln w="9525">
            <a:solidFill>
              <a:srgbClr val="000000"/>
            </a:solidFill>
            <a:miter lim="800000"/>
            <a:headEnd/>
            <a:tailEnd/>
          </a:ln>
        </p:spPr>
        <p:txBody>
          <a:bodyPr/>
          <a:lstStyle>
            <a:lvl1pPr eaLnBrk="0" hangingPunct="0">
              <a:tabLst>
                <a:tab pos="15954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595438" algn="l"/>
              </a:tabLst>
              <a:defRPr sz="2400">
                <a:solidFill>
                  <a:schemeClr val="tx1"/>
                </a:solidFill>
                <a:latin typeface="Times New Roman" charset="0"/>
                <a:ea typeface="ＭＳ Ｐゴシック" charset="0"/>
              </a:defRPr>
            </a:lvl2pPr>
            <a:lvl3pPr marL="1143000" indent="-228600" eaLnBrk="0" hangingPunct="0">
              <a:tabLst>
                <a:tab pos="1595438" algn="l"/>
              </a:tabLst>
              <a:defRPr sz="2400">
                <a:solidFill>
                  <a:schemeClr val="tx1"/>
                </a:solidFill>
                <a:latin typeface="Times New Roman" charset="0"/>
                <a:ea typeface="ＭＳ Ｐゴシック" charset="0"/>
              </a:defRPr>
            </a:lvl3pPr>
            <a:lvl4pPr marL="1600200" indent="-228600" eaLnBrk="0" hangingPunct="0">
              <a:tabLst>
                <a:tab pos="1595438" algn="l"/>
              </a:tabLst>
              <a:defRPr sz="2400">
                <a:solidFill>
                  <a:schemeClr val="tx1"/>
                </a:solidFill>
                <a:latin typeface="Times New Roman" charset="0"/>
                <a:ea typeface="ＭＳ Ｐゴシック" charset="0"/>
              </a:defRPr>
            </a:lvl4pPr>
            <a:lvl5pPr marL="2057400" indent="-228600" eaLnBrk="0" hangingPunct="0">
              <a:tabLst>
                <a:tab pos="15954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595438" algn="l"/>
              </a:tabLst>
              <a:defRPr sz="2400">
                <a:solidFill>
                  <a:schemeClr val="tx1"/>
                </a:solidFill>
                <a:latin typeface="Times New Roman" charset="0"/>
                <a:ea typeface="ＭＳ Ｐゴシック" charset="0"/>
              </a:defRPr>
            </a:lvl9pPr>
          </a:lstStyle>
          <a:p>
            <a:pPr algn="just"/>
            <a:r>
              <a:rPr lang="en-US" sz="2100" b="1" i="1">
                <a:solidFill>
                  <a:srgbClr val="FFFFFF"/>
                </a:solidFill>
                <a:latin typeface="Arial Narrow" charset="0"/>
              </a:rPr>
              <a:t>Monotheism	</a:t>
            </a:r>
            <a:r>
              <a:rPr lang="en-US" sz="2100" b="1">
                <a:solidFill>
                  <a:srgbClr val="FFFFFF"/>
                </a:solidFill>
                <a:latin typeface="Arial Narrow" charset="0"/>
              </a:rPr>
              <a:t>Judaism: Fulfilled prophecy (e.g., Isa. 53)</a:t>
            </a:r>
          </a:p>
          <a:p>
            <a:pPr algn="just"/>
            <a:r>
              <a:rPr lang="en-US" sz="2100" b="1">
                <a:solidFill>
                  <a:srgbClr val="FFFFFF"/>
                </a:solidFill>
                <a:latin typeface="Arial Narrow" charset="0"/>
              </a:rPr>
              <a:t>	Islam: Character of Christ (Gospels) </a:t>
            </a:r>
          </a:p>
          <a:p>
            <a:pPr algn="just"/>
            <a:r>
              <a:rPr lang="en-US" sz="2100" b="1">
                <a:solidFill>
                  <a:srgbClr val="FFFFFF"/>
                </a:solidFill>
                <a:latin typeface="Arial Narrow" charset="0"/>
              </a:rPr>
              <a:t>	Sikhism: Character of Christ (Gospels)</a:t>
            </a:r>
          </a:p>
          <a:p>
            <a:pPr algn="just"/>
            <a:endParaRPr lang="en-US" sz="2100" b="1">
              <a:solidFill>
                <a:srgbClr val="FFFFFF"/>
              </a:solidFill>
              <a:latin typeface="Arial Narrow" charset="0"/>
            </a:endParaRPr>
          </a:p>
          <a:p>
            <a:pPr algn="just"/>
            <a:r>
              <a:rPr lang="en-US" sz="2100" b="1" i="1">
                <a:solidFill>
                  <a:srgbClr val="FFFFFF"/>
                </a:solidFill>
                <a:latin typeface="Arial Narrow" charset="0"/>
              </a:rPr>
              <a:t>Atheism	</a:t>
            </a:r>
            <a:r>
              <a:rPr lang="en-US" sz="2100" b="1">
                <a:solidFill>
                  <a:srgbClr val="FFFFFF"/>
                </a:solidFill>
                <a:latin typeface="Arial Narrow" charset="0"/>
              </a:rPr>
              <a:t>Proofs for God</a:t>
            </a:r>
            <a:r>
              <a:rPr lang="fr-FR" sz="2100" b="1">
                <a:solidFill>
                  <a:srgbClr val="FFFFFF"/>
                </a:solidFill>
                <a:latin typeface="Arial Narrow" charset="0"/>
              </a:rPr>
              <a:t>'</a:t>
            </a:r>
            <a:r>
              <a:rPr lang="en-US" sz="2100" b="1">
                <a:solidFill>
                  <a:srgbClr val="FFFFFF"/>
                </a:solidFill>
                <a:latin typeface="Arial Narrow" charset="0"/>
              </a:rPr>
              <a:t>s existence (Rom. 1)</a:t>
            </a:r>
          </a:p>
          <a:p>
            <a:pPr algn="just"/>
            <a:r>
              <a:rPr lang="en-US" sz="2100" b="1">
                <a:solidFill>
                  <a:srgbClr val="FFFFFF"/>
                </a:solidFill>
                <a:latin typeface="Arial Narrow" charset="0"/>
              </a:rPr>
              <a:t>	Truth "piece of the pie" results in agnosticism</a:t>
            </a:r>
          </a:p>
          <a:p>
            <a:pPr algn="just"/>
            <a:r>
              <a:rPr lang="en-US" sz="2100" b="1">
                <a:solidFill>
                  <a:srgbClr val="FFFFFF"/>
                </a:solidFill>
                <a:latin typeface="Arial Narrow" charset="0"/>
              </a:rPr>
              <a:t>	Faith is required in every belief system (including atheism)</a:t>
            </a:r>
          </a:p>
          <a:p>
            <a:pPr algn="just"/>
            <a:r>
              <a:rPr lang="en-US" sz="2100" b="1">
                <a:solidFill>
                  <a:srgbClr val="FFFFFF"/>
                </a:solidFill>
                <a:latin typeface="Arial Narrow" charset="0"/>
              </a:rPr>
              <a:t>	Personal opinion does not determine truth</a:t>
            </a:r>
          </a:p>
          <a:p>
            <a:pPr algn="just"/>
            <a:endParaRPr lang="en-US" sz="2100" b="1" i="1">
              <a:solidFill>
                <a:srgbClr val="FFFFFF"/>
              </a:solidFill>
              <a:latin typeface="Arial Narrow" charset="0"/>
            </a:endParaRPr>
          </a:p>
          <a:p>
            <a:pPr algn="just"/>
            <a:r>
              <a:rPr lang="en-US" sz="2100" b="1" i="1">
                <a:solidFill>
                  <a:srgbClr val="FFFFFF"/>
                </a:solidFill>
                <a:latin typeface="Arial Narrow" charset="0"/>
              </a:rPr>
              <a:t>Polytheism	</a:t>
            </a:r>
            <a:r>
              <a:rPr lang="en-US" sz="2100" b="1">
                <a:solidFill>
                  <a:srgbClr val="FFFFFF"/>
                </a:solidFill>
                <a:latin typeface="Arial Narrow" charset="0"/>
              </a:rPr>
              <a:t>Illogical that matter created intelligence</a:t>
            </a:r>
            <a:r>
              <a:rPr lang="en-US" sz="2100" b="1" baseline="-25000">
                <a:solidFill>
                  <a:srgbClr val="FFFFFF"/>
                </a:solidFill>
                <a:latin typeface="Arial Narrow" charset="0"/>
              </a:rPr>
              <a:t> </a:t>
            </a:r>
            <a:r>
              <a:rPr lang="en-US" sz="2100" b="1">
                <a:solidFill>
                  <a:srgbClr val="FFFFFF"/>
                </a:solidFill>
                <a:latin typeface="Arial Narrow" charset="0"/>
              </a:rPr>
              <a:t>(Gen. 1:1)</a:t>
            </a:r>
          </a:p>
          <a:p>
            <a:pPr algn="just"/>
            <a:r>
              <a:rPr lang="en-US" sz="2100" b="1">
                <a:solidFill>
                  <a:srgbClr val="FFFFFF"/>
                </a:solidFill>
                <a:latin typeface="Arial Narrow" charset="0"/>
              </a:rPr>
              <a:t>	Works cannot take care of sin problem (Eph. 2:8-9)</a:t>
            </a:r>
          </a:p>
          <a:p>
            <a:pPr algn="just"/>
            <a:endParaRPr lang="en-US" sz="2100" b="1" i="1">
              <a:solidFill>
                <a:srgbClr val="FFFFFF"/>
              </a:solidFill>
              <a:latin typeface="Arial Narrow" charset="0"/>
            </a:endParaRPr>
          </a:p>
          <a:p>
            <a:pPr algn="just"/>
            <a:r>
              <a:rPr lang="en-US" sz="2100" b="1" i="1">
                <a:solidFill>
                  <a:srgbClr val="FFFFFF"/>
                </a:solidFill>
                <a:latin typeface="Arial Narrow" charset="0"/>
              </a:rPr>
              <a:t>Pantheism	</a:t>
            </a:r>
            <a:r>
              <a:rPr lang="en-US" sz="2100" b="1">
                <a:solidFill>
                  <a:srgbClr val="FFFFFF"/>
                </a:solidFill>
                <a:latin typeface="Arial Narrow" charset="0"/>
              </a:rPr>
              <a:t>Demonstrate God</a:t>
            </a:r>
            <a:r>
              <a:rPr lang="fr-FR" sz="2100" b="1">
                <a:solidFill>
                  <a:srgbClr val="FFFFFF"/>
                </a:solidFill>
                <a:latin typeface="Arial Narrow" charset="0"/>
              </a:rPr>
              <a:t>'</a:t>
            </a:r>
            <a:r>
              <a:rPr lang="en-US" sz="2100" b="1">
                <a:solidFill>
                  <a:srgbClr val="FFFFFF"/>
                </a:solidFill>
                <a:latin typeface="Arial Narrow" charset="0"/>
              </a:rPr>
              <a:t>s power over the universe (Acts 17:24-25)</a:t>
            </a:r>
          </a:p>
          <a:p>
            <a:pPr algn="just"/>
            <a:r>
              <a:rPr lang="en-US" sz="2100" b="1">
                <a:solidFill>
                  <a:srgbClr val="FFFFFF"/>
                </a:solidFill>
                <a:latin typeface="Arial Narrow" charset="0"/>
              </a:rPr>
              <a:t>	Show God as distinct from the universe (Rom. 1:20, 23, 24)</a:t>
            </a:r>
          </a:p>
          <a:p>
            <a:pPr algn="just"/>
            <a:r>
              <a:rPr lang="en-US" sz="2100" b="1">
                <a:solidFill>
                  <a:srgbClr val="FFFFFF"/>
                </a:solidFill>
                <a:latin typeface="Arial Narrow" charset="0"/>
              </a:rPr>
              <a:t>	The universe had a beginning, so it cannot be God (Gen. 1:1)</a:t>
            </a:r>
          </a:p>
          <a:p>
            <a:pPr algn="just"/>
            <a:r>
              <a:rPr lang="en-US" sz="2100" b="1">
                <a:solidFill>
                  <a:srgbClr val="FFFFFF"/>
                </a:solidFill>
                <a:latin typeface="Arial Narrow" charset="0"/>
              </a:rPr>
              <a:t>	Man is like God (Gen. 1:26-27) but God has no equal (Isa. 46:19)</a:t>
            </a:r>
          </a:p>
          <a:p>
            <a:pPr algn="r"/>
            <a:endParaRPr lang="en-US" sz="1900" b="1">
              <a:solidFill>
                <a:srgbClr val="FFFFFF"/>
              </a:solidFill>
              <a:latin typeface="Arial Narrow" charset="0"/>
            </a:endParaRPr>
          </a:p>
          <a:p>
            <a:pPr algn="r"/>
            <a:r>
              <a:rPr lang="en-US" sz="1900" b="1">
                <a:solidFill>
                  <a:srgbClr val="FFFFFF"/>
                </a:solidFill>
                <a:latin typeface="Arial Narrow" charset="0"/>
              </a:rPr>
              <a:t>Geisler, </a:t>
            </a:r>
            <a:r>
              <a:rPr lang="en-US" sz="1900" b="1" i="1">
                <a:solidFill>
                  <a:srgbClr val="FFFFFF"/>
                </a:solidFill>
                <a:latin typeface="Arial Narrow" charset="0"/>
              </a:rPr>
              <a:t>False Gods of Our Time, </a:t>
            </a:r>
            <a:r>
              <a:rPr lang="en-US" sz="1900" b="1">
                <a:solidFill>
                  <a:srgbClr val="FFFFFF"/>
                </a:solidFill>
                <a:latin typeface="Arial Narrow" charset="0"/>
              </a:rPr>
              <a:t>80-87</a:t>
            </a:r>
          </a:p>
        </p:txBody>
      </p:sp>
      <p:sp>
        <p:nvSpPr>
          <p:cNvPr id="506883" name="Rectangle 10"/>
          <p:cNvSpPr>
            <a:spLocks noGrp="1" noChangeArrowheads="1"/>
          </p:cNvSpPr>
          <p:nvPr>
            <p:ph type="title" idx="4294967295"/>
          </p:nvPr>
        </p:nvSpPr>
        <p:spPr>
          <a:xfrm>
            <a:off x="1752600" y="77788"/>
            <a:ext cx="5788025" cy="531812"/>
          </a:xfrm>
          <a:ln w="12700" cap="sq">
            <a:solidFill>
              <a:schemeClr val="tx1"/>
            </a:solidFill>
            <a:miter lim="800000"/>
            <a:headEnd/>
            <a:tailEnd/>
          </a:ln>
        </p:spPr>
        <p:txBody>
          <a:bodyPr wrap="none" lIns="91440" tIns="45720" rIns="91440" bIns="45720" anchor="t">
            <a:spAutoFit/>
          </a:bodyPr>
          <a:lstStyle/>
          <a:p>
            <a:pPr eaLnBrk="1" hangingPunct="1"/>
            <a:r>
              <a:rPr lang="en-US" sz="2800" b="1">
                <a:solidFill>
                  <a:schemeClr val="tx1"/>
                </a:solidFill>
                <a:latin typeface="Arial" charset="0"/>
                <a:ea typeface="SimSun" charset="0"/>
                <a:cs typeface="SimSun" charset="0"/>
              </a:rPr>
              <a:t>Worldview Witnessing Strategies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5849">
                                            <p:txEl>
                                              <p:pRg st="4" end="4"/>
                                            </p:txEl>
                                          </p:spTgt>
                                        </p:tgtEl>
                                        <p:attrNameLst>
                                          <p:attrName>style.visibility</p:attrName>
                                        </p:attrNameLst>
                                      </p:cBhvr>
                                      <p:to>
                                        <p:strVal val="visible"/>
                                      </p:to>
                                    </p:set>
                                    <p:anim calcmode="lin" valueType="num">
                                      <p:cBhvr>
                                        <p:cTn id="7" dur="1000" fill="hold"/>
                                        <p:tgtEl>
                                          <p:spTgt spid="35849">
                                            <p:txEl>
                                              <p:pRg st="4" end="4"/>
                                            </p:txEl>
                                          </p:spTgt>
                                        </p:tgtEl>
                                        <p:attrNameLst>
                                          <p:attrName>ppt_w</p:attrName>
                                        </p:attrNameLst>
                                      </p:cBhvr>
                                      <p:tavLst>
                                        <p:tav tm="0">
                                          <p:val>
                                            <p:strVal val="#ppt_w+.3"/>
                                          </p:val>
                                        </p:tav>
                                        <p:tav tm="100000">
                                          <p:val>
                                            <p:strVal val="#ppt_w"/>
                                          </p:val>
                                        </p:tav>
                                      </p:tavLst>
                                    </p:anim>
                                    <p:anim calcmode="lin" valueType="num">
                                      <p:cBhvr>
                                        <p:cTn id="8" dur="1000" fill="hold"/>
                                        <p:tgtEl>
                                          <p:spTgt spid="35849">
                                            <p:txEl>
                                              <p:pRg st="4" end="4"/>
                                            </p:txEl>
                                          </p:spTgt>
                                        </p:tgtEl>
                                        <p:attrNameLst>
                                          <p:attrName>ppt_h</p:attrName>
                                        </p:attrNameLst>
                                      </p:cBhvr>
                                      <p:tavLst>
                                        <p:tav tm="0">
                                          <p:val>
                                            <p:strVal val="#ppt_h"/>
                                          </p:val>
                                        </p:tav>
                                        <p:tav tm="100000">
                                          <p:val>
                                            <p:strVal val="#ppt_h"/>
                                          </p:val>
                                        </p:tav>
                                      </p:tavLst>
                                    </p:anim>
                                    <p:animEffect transition="in" filter="fade">
                                      <p:cBhvr>
                                        <p:cTn id="9" dur="1000"/>
                                        <p:tgtEl>
                                          <p:spTgt spid="35849">
                                            <p:txEl>
                                              <p:pRg st="4" end="4"/>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5849">
                                            <p:txEl>
                                              <p:pRg st="5" end="5"/>
                                            </p:txEl>
                                          </p:spTgt>
                                        </p:tgtEl>
                                        <p:attrNameLst>
                                          <p:attrName>style.visibility</p:attrName>
                                        </p:attrNameLst>
                                      </p:cBhvr>
                                      <p:to>
                                        <p:strVal val="visible"/>
                                      </p:to>
                                    </p:set>
                                    <p:anim calcmode="lin" valueType="num">
                                      <p:cBhvr>
                                        <p:cTn id="12" dur="1000" fill="hold"/>
                                        <p:tgtEl>
                                          <p:spTgt spid="35849">
                                            <p:txEl>
                                              <p:pRg st="5" end="5"/>
                                            </p:txEl>
                                          </p:spTgt>
                                        </p:tgtEl>
                                        <p:attrNameLst>
                                          <p:attrName>ppt_w</p:attrName>
                                        </p:attrNameLst>
                                      </p:cBhvr>
                                      <p:tavLst>
                                        <p:tav tm="0">
                                          <p:val>
                                            <p:strVal val="#ppt_w+.3"/>
                                          </p:val>
                                        </p:tav>
                                        <p:tav tm="100000">
                                          <p:val>
                                            <p:strVal val="#ppt_w"/>
                                          </p:val>
                                        </p:tav>
                                      </p:tavLst>
                                    </p:anim>
                                    <p:anim calcmode="lin" valueType="num">
                                      <p:cBhvr>
                                        <p:cTn id="13" dur="1000" fill="hold"/>
                                        <p:tgtEl>
                                          <p:spTgt spid="35849">
                                            <p:txEl>
                                              <p:pRg st="5" end="5"/>
                                            </p:txEl>
                                          </p:spTgt>
                                        </p:tgtEl>
                                        <p:attrNameLst>
                                          <p:attrName>ppt_h</p:attrName>
                                        </p:attrNameLst>
                                      </p:cBhvr>
                                      <p:tavLst>
                                        <p:tav tm="0">
                                          <p:val>
                                            <p:strVal val="#ppt_h"/>
                                          </p:val>
                                        </p:tav>
                                        <p:tav tm="100000">
                                          <p:val>
                                            <p:strVal val="#ppt_h"/>
                                          </p:val>
                                        </p:tav>
                                      </p:tavLst>
                                    </p:anim>
                                    <p:animEffect transition="in" filter="fade">
                                      <p:cBhvr>
                                        <p:cTn id="14" dur="1000"/>
                                        <p:tgtEl>
                                          <p:spTgt spid="35849">
                                            <p:txEl>
                                              <p:pRg st="5" end="5"/>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5849">
                                            <p:txEl>
                                              <p:pRg st="6" end="6"/>
                                            </p:txEl>
                                          </p:spTgt>
                                        </p:tgtEl>
                                        <p:attrNameLst>
                                          <p:attrName>style.visibility</p:attrName>
                                        </p:attrNameLst>
                                      </p:cBhvr>
                                      <p:to>
                                        <p:strVal val="visible"/>
                                      </p:to>
                                    </p:set>
                                    <p:anim calcmode="lin" valueType="num">
                                      <p:cBhvr>
                                        <p:cTn id="17" dur="1000" fill="hold"/>
                                        <p:tgtEl>
                                          <p:spTgt spid="35849">
                                            <p:txEl>
                                              <p:pRg st="6" end="6"/>
                                            </p:txEl>
                                          </p:spTgt>
                                        </p:tgtEl>
                                        <p:attrNameLst>
                                          <p:attrName>ppt_w</p:attrName>
                                        </p:attrNameLst>
                                      </p:cBhvr>
                                      <p:tavLst>
                                        <p:tav tm="0">
                                          <p:val>
                                            <p:strVal val="#ppt_w+.3"/>
                                          </p:val>
                                        </p:tav>
                                        <p:tav tm="100000">
                                          <p:val>
                                            <p:strVal val="#ppt_w"/>
                                          </p:val>
                                        </p:tav>
                                      </p:tavLst>
                                    </p:anim>
                                    <p:anim calcmode="lin" valueType="num">
                                      <p:cBhvr>
                                        <p:cTn id="18" dur="1000" fill="hold"/>
                                        <p:tgtEl>
                                          <p:spTgt spid="35849">
                                            <p:txEl>
                                              <p:pRg st="6" end="6"/>
                                            </p:txEl>
                                          </p:spTgt>
                                        </p:tgtEl>
                                        <p:attrNameLst>
                                          <p:attrName>ppt_h</p:attrName>
                                        </p:attrNameLst>
                                      </p:cBhvr>
                                      <p:tavLst>
                                        <p:tav tm="0">
                                          <p:val>
                                            <p:strVal val="#ppt_h"/>
                                          </p:val>
                                        </p:tav>
                                        <p:tav tm="100000">
                                          <p:val>
                                            <p:strVal val="#ppt_h"/>
                                          </p:val>
                                        </p:tav>
                                      </p:tavLst>
                                    </p:anim>
                                    <p:animEffect transition="in" filter="fade">
                                      <p:cBhvr>
                                        <p:cTn id="19" dur="1000"/>
                                        <p:tgtEl>
                                          <p:spTgt spid="35849">
                                            <p:txEl>
                                              <p:pRg st="6" end="6"/>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5849">
                                            <p:txEl>
                                              <p:pRg st="7" end="7"/>
                                            </p:txEl>
                                          </p:spTgt>
                                        </p:tgtEl>
                                        <p:attrNameLst>
                                          <p:attrName>style.visibility</p:attrName>
                                        </p:attrNameLst>
                                      </p:cBhvr>
                                      <p:to>
                                        <p:strVal val="visible"/>
                                      </p:to>
                                    </p:set>
                                    <p:anim calcmode="lin" valueType="num">
                                      <p:cBhvr>
                                        <p:cTn id="22" dur="1000" fill="hold"/>
                                        <p:tgtEl>
                                          <p:spTgt spid="35849">
                                            <p:txEl>
                                              <p:pRg st="7" end="7"/>
                                            </p:txEl>
                                          </p:spTgt>
                                        </p:tgtEl>
                                        <p:attrNameLst>
                                          <p:attrName>ppt_w</p:attrName>
                                        </p:attrNameLst>
                                      </p:cBhvr>
                                      <p:tavLst>
                                        <p:tav tm="0">
                                          <p:val>
                                            <p:strVal val="#ppt_w+.3"/>
                                          </p:val>
                                        </p:tav>
                                        <p:tav tm="100000">
                                          <p:val>
                                            <p:strVal val="#ppt_w"/>
                                          </p:val>
                                        </p:tav>
                                      </p:tavLst>
                                    </p:anim>
                                    <p:anim calcmode="lin" valueType="num">
                                      <p:cBhvr>
                                        <p:cTn id="23" dur="1000" fill="hold"/>
                                        <p:tgtEl>
                                          <p:spTgt spid="35849">
                                            <p:txEl>
                                              <p:pRg st="7" end="7"/>
                                            </p:txEl>
                                          </p:spTgt>
                                        </p:tgtEl>
                                        <p:attrNameLst>
                                          <p:attrName>ppt_h</p:attrName>
                                        </p:attrNameLst>
                                      </p:cBhvr>
                                      <p:tavLst>
                                        <p:tav tm="0">
                                          <p:val>
                                            <p:strVal val="#ppt_h"/>
                                          </p:val>
                                        </p:tav>
                                        <p:tav tm="100000">
                                          <p:val>
                                            <p:strVal val="#ppt_h"/>
                                          </p:val>
                                        </p:tav>
                                      </p:tavLst>
                                    </p:anim>
                                    <p:animEffect transition="in" filter="fade">
                                      <p:cBhvr>
                                        <p:cTn id="24" dur="1000"/>
                                        <p:tgtEl>
                                          <p:spTgt spid="35849">
                                            <p:txEl>
                                              <p:pRg st="7" end="7"/>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35849">
                                            <p:txEl>
                                              <p:pRg st="9" end="9"/>
                                            </p:txEl>
                                          </p:spTgt>
                                        </p:tgtEl>
                                        <p:attrNameLst>
                                          <p:attrName>style.visibility</p:attrName>
                                        </p:attrNameLst>
                                      </p:cBhvr>
                                      <p:to>
                                        <p:strVal val="visible"/>
                                      </p:to>
                                    </p:set>
                                    <p:anim calcmode="lin" valueType="num">
                                      <p:cBhvr>
                                        <p:cTn id="29" dur="1000" fill="hold"/>
                                        <p:tgtEl>
                                          <p:spTgt spid="35849">
                                            <p:txEl>
                                              <p:pRg st="9" end="9"/>
                                            </p:txEl>
                                          </p:spTgt>
                                        </p:tgtEl>
                                        <p:attrNameLst>
                                          <p:attrName>ppt_w</p:attrName>
                                        </p:attrNameLst>
                                      </p:cBhvr>
                                      <p:tavLst>
                                        <p:tav tm="0">
                                          <p:val>
                                            <p:strVal val="#ppt_w+.3"/>
                                          </p:val>
                                        </p:tav>
                                        <p:tav tm="100000">
                                          <p:val>
                                            <p:strVal val="#ppt_w"/>
                                          </p:val>
                                        </p:tav>
                                      </p:tavLst>
                                    </p:anim>
                                    <p:anim calcmode="lin" valueType="num">
                                      <p:cBhvr>
                                        <p:cTn id="30" dur="1000" fill="hold"/>
                                        <p:tgtEl>
                                          <p:spTgt spid="35849">
                                            <p:txEl>
                                              <p:pRg st="9" end="9"/>
                                            </p:txEl>
                                          </p:spTgt>
                                        </p:tgtEl>
                                        <p:attrNameLst>
                                          <p:attrName>ppt_h</p:attrName>
                                        </p:attrNameLst>
                                      </p:cBhvr>
                                      <p:tavLst>
                                        <p:tav tm="0">
                                          <p:val>
                                            <p:strVal val="#ppt_h"/>
                                          </p:val>
                                        </p:tav>
                                        <p:tav tm="100000">
                                          <p:val>
                                            <p:strVal val="#ppt_h"/>
                                          </p:val>
                                        </p:tav>
                                      </p:tavLst>
                                    </p:anim>
                                    <p:animEffect transition="in" filter="fade">
                                      <p:cBhvr>
                                        <p:cTn id="31" dur="1000"/>
                                        <p:tgtEl>
                                          <p:spTgt spid="35849">
                                            <p:txEl>
                                              <p:pRg st="9" end="9"/>
                                            </p:txEl>
                                          </p:spTgt>
                                        </p:tgtEl>
                                      </p:cBhvr>
                                    </p:animEffect>
                                  </p:childTnLst>
                                </p:cTn>
                              </p:par>
                              <p:par>
                                <p:cTn id="32" presetID="50" presetClass="entr" presetSubtype="0" decel="100000" fill="hold" nodeType="withEffect">
                                  <p:stCondLst>
                                    <p:cond delay="0"/>
                                  </p:stCondLst>
                                  <p:childTnLst>
                                    <p:set>
                                      <p:cBhvr>
                                        <p:cTn id="33" dur="1" fill="hold">
                                          <p:stCondLst>
                                            <p:cond delay="0"/>
                                          </p:stCondLst>
                                        </p:cTn>
                                        <p:tgtEl>
                                          <p:spTgt spid="35849">
                                            <p:txEl>
                                              <p:pRg st="10" end="10"/>
                                            </p:txEl>
                                          </p:spTgt>
                                        </p:tgtEl>
                                        <p:attrNameLst>
                                          <p:attrName>style.visibility</p:attrName>
                                        </p:attrNameLst>
                                      </p:cBhvr>
                                      <p:to>
                                        <p:strVal val="visible"/>
                                      </p:to>
                                    </p:set>
                                    <p:anim calcmode="lin" valueType="num">
                                      <p:cBhvr>
                                        <p:cTn id="34" dur="1000" fill="hold"/>
                                        <p:tgtEl>
                                          <p:spTgt spid="35849">
                                            <p:txEl>
                                              <p:pRg st="10" end="10"/>
                                            </p:txEl>
                                          </p:spTgt>
                                        </p:tgtEl>
                                        <p:attrNameLst>
                                          <p:attrName>ppt_w</p:attrName>
                                        </p:attrNameLst>
                                      </p:cBhvr>
                                      <p:tavLst>
                                        <p:tav tm="0">
                                          <p:val>
                                            <p:strVal val="#ppt_w+.3"/>
                                          </p:val>
                                        </p:tav>
                                        <p:tav tm="100000">
                                          <p:val>
                                            <p:strVal val="#ppt_w"/>
                                          </p:val>
                                        </p:tav>
                                      </p:tavLst>
                                    </p:anim>
                                    <p:anim calcmode="lin" valueType="num">
                                      <p:cBhvr>
                                        <p:cTn id="35" dur="1000" fill="hold"/>
                                        <p:tgtEl>
                                          <p:spTgt spid="35849">
                                            <p:txEl>
                                              <p:pRg st="10" end="10"/>
                                            </p:txEl>
                                          </p:spTgt>
                                        </p:tgtEl>
                                        <p:attrNameLst>
                                          <p:attrName>ppt_h</p:attrName>
                                        </p:attrNameLst>
                                      </p:cBhvr>
                                      <p:tavLst>
                                        <p:tav tm="0">
                                          <p:val>
                                            <p:strVal val="#ppt_h"/>
                                          </p:val>
                                        </p:tav>
                                        <p:tav tm="100000">
                                          <p:val>
                                            <p:strVal val="#ppt_h"/>
                                          </p:val>
                                        </p:tav>
                                      </p:tavLst>
                                    </p:anim>
                                    <p:animEffect transition="in" filter="fade">
                                      <p:cBhvr>
                                        <p:cTn id="36" dur="1000"/>
                                        <p:tgtEl>
                                          <p:spTgt spid="35849">
                                            <p:txEl>
                                              <p:pRg st="10" end="1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35849">
                                            <p:txEl>
                                              <p:pRg st="12" end="12"/>
                                            </p:txEl>
                                          </p:spTgt>
                                        </p:tgtEl>
                                        <p:attrNameLst>
                                          <p:attrName>style.visibility</p:attrName>
                                        </p:attrNameLst>
                                      </p:cBhvr>
                                      <p:to>
                                        <p:strVal val="visible"/>
                                      </p:to>
                                    </p:set>
                                    <p:anim calcmode="lin" valueType="num">
                                      <p:cBhvr>
                                        <p:cTn id="41" dur="1000" fill="hold"/>
                                        <p:tgtEl>
                                          <p:spTgt spid="35849">
                                            <p:txEl>
                                              <p:pRg st="12" end="12"/>
                                            </p:txEl>
                                          </p:spTgt>
                                        </p:tgtEl>
                                        <p:attrNameLst>
                                          <p:attrName>ppt_w</p:attrName>
                                        </p:attrNameLst>
                                      </p:cBhvr>
                                      <p:tavLst>
                                        <p:tav tm="0">
                                          <p:val>
                                            <p:strVal val="#ppt_w+.3"/>
                                          </p:val>
                                        </p:tav>
                                        <p:tav tm="100000">
                                          <p:val>
                                            <p:strVal val="#ppt_w"/>
                                          </p:val>
                                        </p:tav>
                                      </p:tavLst>
                                    </p:anim>
                                    <p:anim calcmode="lin" valueType="num">
                                      <p:cBhvr>
                                        <p:cTn id="42" dur="1000" fill="hold"/>
                                        <p:tgtEl>
                                          <p:spTgt spid="35849">
                                            <p:txEl>
                                              <p:pRg st="12" end="12"/>
                                            </p:txEl>
                                          </p:spTgt>
                                        </p:tgtEl>
                                        <p:attrNameLst>
                                          <p:attrName>ppt_h</p:attrName>
                                        </p:attrNameLst>
                                      </p:cBhvr>
                                      <p:tavLst>
                                        <p:tav tm="0">
                                          <p:val>
                                            <p:strVal val="#ppt_h"/>
                                          </p:val>
                                        </p:tav>
                                        <p:tav tm="100000">
                                          <p:val>
                                            <p:strVal val="#ppt_h"/>
                                          </p:val>
                                        </p:tav>
                                      </p:tavLst>
                                    </p:anim>
                                    <p:animEffect transition="in" filter="fade">
                                      <p:cBhvr>
                                        <p:cTn id="43" dur="1000"/>
                                        <p:tgtEl>
                                          <p:spTgt spid="35849">
                                            <p:txEl>
                                              <p:pRg st="12" end="12"/>
                                            </p:txEl>
                                          </p:spTgt>
                                        </p:tgtEl>
                                      </p:cBhvr>
                                    </p:animEffect>
                                  </p:childTnLst>
                                </p:cTn>
                              </p:par>
                              <p:par>
                                <p:cTn id="44" presetID="50" presetClass="entr" presetSubtype="0" decel="100000" fill="hold" nodeType="withEffect">
                                  <p:stCondLst>
                                    <p:cond delay="0"/>
                                  </p:stCondLst>
                                  <p:childTnLst>
                                    <p:set>
                                      <p:cBhvr>
                                        <p:cTn id="45" dur="1" fill="hold">
                                          <p:stCondLst>
                                            <p:cond delay="0"/>
                                          </p:stCondLst>
                                        </p:cTn>
                                        <p:tgtEl>
                                          <p:spTgt spid="35849">
                                            <p:txEl>
                                              <p:pRg st="13" end="13"/>
                                            </p:txEl>
                                          </p:spTgt>
                                        </p:tgtEl>
                                        <p:attrNameLst>
                                          <p:attrName>style.visibility</p:attrName>
                                        </p:attrNameLst>
                                      </p:cBhvr>
                                      <p:to>
                                        <p:strVal val="visible"/>
                                      </p:to>
                                    </p:set>
                                    <p:anim calcmode="lin" valueType="num">
                                      <p:cBhvr>
                                        <p:cTn id="46" dur="1000" fill="hold"/>
                                        <p:tgtEl>
                                          <p:spTgt spid="35849">
                                            <p:txEl>
                                              <p:pRg st="13" end="13"/>
                                            </p:txEl>
                                          </p:spTgt>
                                        </p:tgtEl>
                                        <p:attrNameLst>
                                          <p:attrName>ppt_w</p:attrName>
                                        </p:attrNameLst>
                                      </p:cBhvr>
                                      <p:tavLst>
                                        <p:tav tm="0">
                                          <p:val>
                                            <p:strVal val="#ppt_w+.3"/>
                                          </p:val>
                                        </p:tav>
                                        <p:tav tm="100000">
                                          <p:val>
                                            <p:strVal val="#ppt_w"/>
                                          </p:val>
                                        </p:tav>
                                      </p:tavLst>
                                    </p:anim>
                                    <p:anim calcmode="lin" valueType="num">
                                      <p:cBhvr>
                                        <p:cTn id="47" dur="1000" fill="hold"/>
                                        <p:tgtEl>
                                          <p:spTgt spid="35849">
                                            <p:txEl>
                                              <p:pRg st="13" end="13"/>
                                            </p:txEl>
                                          </p:spTgt>
                                        </p:tgtEl>
                                        <p:attrNameLst>
                                          <p:attrName>ppt_h</p:attrName>
                                        </p:attrNameLst>
                                      </p:cBhvr>
                                      <p:tavLst>
                                        <p:tav tm="0">
                                          <p:val>
                                            <p:strVal val="#ppt_h"/>
                                          </p:val>
                                        </p:tav>
                                        <p:tav tm="100000">
                                          <p:val>
                                            <p:strVal val="#ppt_h"/>
                                          </p:val>
                                        </p:tav>
                                      </p:tavLst>
                                    </p:anim>
                                    <p:animEffect transition="in" filter="fade">
                                      <p:cBhvr>
                                        <p:cTn id="48" dur="1000"/>
                                        <p:tgtEl>
                                          <p:spTgt spid="35849">
                                            <p:txEl>
                                              <p:pRg st="13" end="13"/>
                                            </p:txEl>
                                          </p:spTgt>
                                        </p:tgtEl>
                                      </p:cBhvr>
                                    </p:animEffect>
                                  </p:childTnLst>
                                </p:cTn>
                              </p:par>
                              <p:par>
                                <p:cTn id="49" presetID="50" presetClass="entr" presetSubtype="0" decel="100000" fill="hold" nodeType="withEffect">
                                  <p:stCondLst>
                                    <p:cond delay="0"/>
                                  </p:stCondLst>
                                  <p:childTnLst>
                                    <p:set>
                                      <p:cBhvr>
                                        <p:cTn id="50" dur="1" fill="hold">
                                          <p:stCondLst>
                                            <p:cond delay="0"/>
                                          </p:stCondLst>
                                        </p:cTn>
                                        <p:tgtEl>
                                          <p:spTgt spid="35849">
                                            <p:txEl>
                                              <p:pRg st="14" end="14"/>
                                            </p:txEl>
                                          </p:spTgt>
                                        </p:tgtEl>
                                        <p:attrNameLst>
                                          <p:attrName>style.visibility</p:attrName>
                                        </p:attrNameLst>
                                      </p:cBhvr>
                                      <p:to>
                                        <p:strVal val="visible"/>
                                      </p:to>
                                    </p:set>
                                    <p:anim calcmode="lin" valueType="num">
                                      <p:cBhvr>
                                        <p:cTn id="51" dur="1000" fill="hold"/>
                                        <p:tgtEl>
                                          <p:spTgt spid="35849">
                                            <p:txEl>
                                              <p:pRg st="14" end="14"/>
                                            </p:txEl>
                                          </p:spTgt>
                                        </p:tgtEl>
                                        <p:attrNameLst>
                                          <p:attrName>ppt_w</p:attrName>
                                        </p:attrNameLst>
                                      </p:cBhvr>
                                      <p:tavLst>
                                        <p:tav tm="0">
                                          <p:val>
                                            <p:strVal val="#ppt_w+.3"/>
                                          </p:val>
                                        </p:tav>
                                        <p:tav tm="100000">
                                          <p:val>
                                            <p:strVal val="#ppt_w"/>
                                          </p:val>
                                        </p:tav>
                                      </p:tavLst>
                                    </p:anim>
                                    <p:anim calcmode="lin" valueType="num">
                                      <p:cBhvr>
                                        <p:cTn id="52" dur="1000" fill="hold"/>
                                        <p:tgtEl>
                                          <p:spTgt spid="35849">
                                            <p:txEl>
                                              <p:pRg st="14" end="14"/>
                                            </p:txEl>
                                          </p:spTgt>
                                        </p:tgtEl>
                                        <p:attrNameLst>
                                          <p:attrName>ppt_h</p:attrName>
                                        </p:attrNameLst>
                                      </p:cBhvr>
                                      <p:tavLst>
                                        <p:tav tm="0">
                                          <p:val>
                                            <p:strVal val="#ppt_h"/>
                                          </p:val>
                                        </p:tav>
                                        <p:tav tm="100000">
                                          <p:val>
                                            <p:strVal val="#ppt_h"/>
                                          </p:val>
                                        </p:tav>
                                      </p:tavLst>
                                    </p:anim>
                                    <p:animEffect transition="in" filter="fade">
                                      <p:cBhvr>
                                        <p:cTn id="53" dur="1000"/>
                                        <p:tgtEl>
                                          <p:spTgt spid="35849">
                                            <p:txEl>
                                              <p:pRg st="14" end="14"/>
                                            </p:txEl>
                                          </p:spTgt>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35849">
                                            <p:txEl>
                                              <p:pRg st="15" end="15"/>
                                            </p:txEl>
                                          </p:spTgt>
                                        </p:tgtEl>
                                        <p:attrNameLst>
                                          <p:attrName>style.visibility</p:attrName>
                                        </p:attrNameLst>
                                      </p:cBhvr>
                                      <p:to>
                                        <p:strVal val="visible"/>
                                      </p:to>
                                    </p:set>
                                    <p:anim calcmode="lin" valueType="num">
                                      <p:cBhvr>
                                        <p:cTn id="56" dur="1000" fill="hold"/>
                                        <p:tgtEl>
                                          <p:spTgt spid="35849">
                                            <p:txEl>
                                              <p:pRg st="15" end="15"/>
                                            </p:txEl>
                                          </p:spTgt>
                                        </p:tgtEl>
                                        <p:attrNameLst>
                                          <p:attrName>ppt_w</p:attrName>
                                        </p:attrNameLst>
                                      </p:cBhvr>
                                      <p:tavLst>
                                        <p:tav tm="0">
                                          <p:val>
                                            <p:strVal val="#ppt_w+.3"/>
                                          </p:val>
                                        </p:tav>
                                        <p:tav tm="100000">
                                          <p:val>
                                            <p:strVal val="#ppt_w"/>
                                          </p:val>
                                        </p:tav>
                                      </p:tavLst>
                                    </p:anim>
                                    <p:anim calcmode="lin" valueType="num">
                                      <p:cBhvr>
                                        <p:cTn id="57" dur="1000" fill="hold"/>
                                        <p:tgtEl>
                                          <p:spTgt spid="35849">
                                            <p:txEl>
                                              <p:pRg st="15" end="15"/>
                                            </p:txEl>
                                          </p:spTgt>
                                        </p:tgtEl>
                                        <p:attrNameLst>
                                          <p:attrName>ppt_h</p:attrName>
                                        </p:attrNameLst>
                                      </p:cBhvr>
                                      <p:tavLst>
                                        <p:tav tm="0">
                                          <p:val>
                                            <p:strVal val="#ppt_h"/>
                                          </p:val>
                                        </p:tav>
                                        <p:tav tm="100000">
                                          <p:val>
                                            <p:strVal val="#ppt_h"/>
                                          </p:val>
                                        </p:tav>
                                      </p:tavLst>
                                    </p:anim>
                                    <p:animEffect transition="in" filter="fade">
                                      <p:cBhvr>
                                        <p:cTn id="58" dur="1000"/>
                                        <p:tgtEl>
                                          <p:spTgt spid="35849">
                                            <p:txEl>
                                              <p:pRg st="15" end="15"/>
                                            </p:txEl>
                                          </p:spTgt>
                                        </p:tgtEl>
                                      </p:cBhvr>
                                    </p:animEffect>
                                  </p:childTnLst>
                                </p:cTn>
                              </p:par>
                              <p:par>
                                <p:cTn id="59" presetID="50" presetClass="entr" presetSubtype="0" decel="100000" fill="hold" nodeType="withEffect">
                                  <p:stCondLst>
                                    <p:cond delay="0"/>
                                  </p:stCondLst>
                                  <p:childTnLst>
                                    <p:set>
                                      <p:cBhvr>
                                        <p:cTn id="60" dur="1" fill="hold">
                                          <p:stCondLst>
                                            <p:cond delay="0"/>
                                          </p:stCondLst>
                                        </p:cTn>
                                        <p:tgtEl>
                                          <p:spTgt spid="35849">
                                            <p:txEl>
                                              <p:pRg st="17" end="17"/>
                                            </p:txEl>
                                          </p:spTgt>
                                        </p:tgtEl>
                                        <p:attrNameLst>
                                          <p:attrName>style.visibility</p:attrName>
                                        </p:attrNameLst>
                                      </p:cBhvr>
                                      <p:to>
                                        <p:strVal val="visible"/>
                                      </p:to>
                                    </p:set>
                                    <p:anim calcmode="lin" valueType="num">
                                      <p:cBhvr>
                                        <p:cTn id="61" dur="1000" fill="hold"/>
                                        <p:tgtEl>
                                          <p:spTgt spid="35849">
                                            <p:txEl>
                                              <p:pRg st="17" end="17"/>
                                            </p:txEl>
                                          </p:spTgt>
                                        </p:tgtEl>
                                        <p:attrNameLst>
                                          <p:attrName>ppt_w</p:attrName>
                                        </p:attrNameLst>
                                      </p:cBhvr>
                                      <p:tavLst>
                                        <p:tav tm="0">
                                          <p:val>
                                            <p:strVal val="#ppt_w+.3"/>
                                          </p:val>
                                        </p:tav>
                                        <p:tav tm="100000">
                                          <p:val>
                                            <p:strVal val="#ppt_w"/>
                                          </p:val>
                                        </p:tav>
                                      </p:tavLst>
                                    </p:anim>
                                    <p:anim calcmode="lin" valueType="num">
                                      <p:cBhvr>
                                        <p:cTn id="62" dur="1000" fill="hold"/>
                                        <p:tgtEl>
                                          <p:spTgt spid="35849">
                                            <p:txEl>
                                              <p:pRg st="17" end="17"/>
                                            </p:txEl>
                                          </p:spTgt>
                                        </p:tgtEl>
                                        <p:attrNameLst>
                                          <p:attrName>ppt_h</p:attrName>
                                        </p:attrNameLst>
                                      </p:cBhvr>
                                      <p:tavLst>
                                        <p:tav tm="0">
                                          <p:val>
                                            <p:strVal val="#ppt_h"/>
                                          </p:val>
                                        </p:tav>
                                        <p:tav tm="100000">
                                          <p:val>
                                            <p:strVal val="#ppt_h"/>
                                          </p:val>
                                        </p:tav>
                                      </p:tavLst>
                                    </p:anim>
                                    <p:animEffect transition="in" filter="fade">
                                      <p:cBhvr>
                                        <p:cTn id="63" dur="1000"/>
                                        <p:tgtEl>
                                          <p:spTgt spid="35849">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29"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29" tIns="45714" rIns="91429" bIns="45714" anchor="ctr"/>
          <a:lstStyle/>
          <a:p>
            <a:pPr algn="ctr">
              <a:defRPr/>
            </a:pPr>
            <a:endParaRPr lang="en-US">
              <a:solidFill>
                <a:srgbClr val="FFFFFF"/>
              </a:solidFill>
            </a:endParaRPr>
          </a:p>
        </p:txBody>
      </p:sp>
      <p:sp>
        <p:nvSpPr>
          <p:cNvPr id="508931" name="TextBox 107"/>
          <p:cNvSpPr txBox="1">
            <a:spLocks noChangeArrowheads="1"/>
          </p:cNvSpPr>
          <p:nvPr/>
        </p:nvSpPr>
        <p:spPr bwMode="auto">
          <a:xfrm>
            <a:off x="8153400" y="71438"/>
            <a:ext cx="8699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a:t>
            </a:r>
          </a:p>
        </p:txBody>
      </p:sp>
      <p:sp>
        <p:nvSpPr>
          <p:cNvPr id="508932" name="Title 112"/>
          <p:cNvSpPr>
            <a:spLocks noGrp="1"/>
          </p:cNvSpPr>
          <p:nvPr>
            <p:ph type="title" idx="4294967295"/>
          </p:nvPr>
        </p:nvSpPr>
        <p:spPr>
          <a:xfrm>
            <a:off x="1600200" y="76200"/>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nvGraphicFramePr>
        <p:xfrm>
          <a:off x="0" y="1556792"/>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b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endParaRPr>
          </a:p>
        </p:txBody>
      </p:sp>
      <p:sp>
        <p:nvSpPr>
          <p:cNvPr id="510978" name="TextBox 107"/>
          <p:cNvSpPr txBox="1">
            <a:spLocks noChangeArrowheads="1"/>
          </p:cNvSpPr>
          <p:nvPr/>
        </p:nvSpPr>
        <p:spPr bwMode="auto">
          <a:xfrm>
            <a:off x="8459788" y="-10001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Times New Roman" charset="0"/>
              </a:rPr>
              <a:t>201</a:t>
            </a:r>
          </a:p>
        </p:txBody>
      </p:sp>
      <p:sp>
        <p:nvSpPr>
          <p:cNvPr id="510979"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0" y="838200"/>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fr-FR"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"Why me?"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fr-FR"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fr-FR"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solidFill>
                <a:srgbClr val="FFFFFF"/>
              </a:solidFill>
              <a:latin typeface="Times New Roman"/>
            </a:endParaRPr>
          </a:p>
        </p:txBody>
      </p:sp>
      <p:sp>
        <p:nvSpPr>
          <p:cNvPr id="514050"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sp>
        <p:nvSpPr>
          <p:cNvPr id="514051" name="TextBox 107"/>
          <p:cNvSpPr txBox="1">
            <a:spLocks noChangeArrowheads="1"/>
          </p:cNvSpPr>
          <p:nvPr/>
        </p:nvSpPr>
        <p:spPr bwMode="auto">
          <a:xfrm>
            <a:off x="8410575" y="-10001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Times New Roman" charset="0"/>
              </a:rPr>
              <a:t>202</a:t>
            </a:r>
          </a:p>
        </p:txBody>
      </p:sp>
      <p:graphicFrame>
        <p:nvGraphicFramePr>
          <p:cNvPr id="114" name="Table 113"/>
          <p:cNvGraphicFramePr>
            <a:graphicFrameLocks noGrp="1"/>
          </p:cNvGraphicFramePr>
          <p:nvPr/>
        </p:nvGraphicFramePr>
        <p:xfrm>
          <a:off x="0" y="685800"/>
          <a:ext cx="9161463" cy="6172200"/>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fr-FR"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fr-FR"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Reconcile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(vv. 17-18)</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Times New Roman" charset="0"/>
                <a:cs typeface="Times New Roman" charset="0"/>
              </a:rPr>
              <a:t>"To the remotest part of the earth" (Acts 1:8)</a:t>
            </a:r>
          </a:p>
          <a:p>
            <a:pPr>
              <a:defRPr/>
            </a:pPr>
            <a:r>
              <a:rPr lang="en-US" sz="1600" b="1" dirty="0">
                <a:solidFill>
                  <a:srgbClr val="000000"/>
                </a:solidFill>
                <a:latin typeface="Arial" charset="0"/>
                <a:ea typeface="Times New Roman" charset="0"/>
                <a:cs typeface="Times New Roman" charset="0"/>
              </a:rPr>
              <a:t>Acts </a:t>
            </a:r>
            <a:r>
              <a:rPr lang="en-US" sz="2000" b="1" dirty="0">
                <a:solidFill>
                  <a:srgbClr val="000000"/>
                </a:solidFill>
                <a:latin typeface="Arial" charset="0"/>
                <a:ea typeface="Times New Roman" charset="0"/>
                <a:cs typeface="Times New Roman" charset="0"/>
              </a:rPr>
              <a:t>9  13       14    15  16          18           21     27     28</a:t>
            </a:r>
          </a:p>
        </p:txBody>
      </p:sp>
      <p:sp>
        <p:nvSpPr>
          <p:cNvPr id="5130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Fall 49</a:t>
            </a:r>
          </a:p>
          <a:p>
            <a:pPr algn="ctr" eaLnBrk="1" hangingPunct="1">
              <a:spcBef>
                <a:spcPct val="50000"/>
              </a:spcBef>
            </a:pPr>
            <a:r>
              <a:rPr lang="en-US" sz="1600" b="1">
                <a:solidFill>
                  <a:srgbClr val="FFFFFF"/>
                </a:solidFill>
                <a:latin typeface="Arial Narrow" charset="0"/>
              </a:rPr>
              <a:t>The</a:t>
            </a:r>
          </a:p>
          <a:p>
            <a:pPr algn="ctr" eaLnBrk="1" hangingPunct="1"/>
            <a:r>
              <a:rPr lang="en-US" sz="1600" b="1">
                <a:solidFill>
                  <a:srgbClr val="FFFFFF"/>
                </a:solidFill>
                <a:latin typeface="Arial Narrow" charset="0"/>
              </a:rPr>
              <a:t>Council</a:t>
            </a:r>
          </a:p>
        </p:txBody>
      </p:sp>
      <p:sp>
        <p:nvSpPr>
          <p:cNvPr id="5130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May 57-</a:t>
            </a:r>
            <a:br>
              <a:rPr lang="en-US" sz="1200" b="1">
                <a:solidFill>
                  <a:srgbClr val="FFFFFF"/>
                </a:solidFill>
                <a:latin typeface="Arial Narrow" charset="0"/>
              </a:rPr>
            </a:br>
            <a:r>
              <a:rPr lang="en-US" sz="1200" b="1">
                <a:solidFill>
                  <a:srgbClr val="FFFFFF"/>
                </a:solidFill>
                <a:latin typeface="Arial Narrow" charset="0"/>
              </a:rPr>
              <a:t>Aug 59</a:t>
            </a:r>
          </a:p>
          <a:p>
            <a:pPr algn="ctr" eaLnBrk="1" hangingPunct="1">
              <a:spcBef>
                <a:spcPct val="50000"/>
              </a:spcBef>
            </a:pPr>
            <a:r>
              <a:rPr lang="en-US" sz="1600" b="1">
                <a:solidFill>
                  <a:srgbClr val="FFFFFF"/>
                </a:solidFill>
                <a:latin typeface="Arial Narrow" charset="0"/>
              </a:rPr>
              <a:t>Trials</a:t>
            </a:r>
            <a:endParaRPr lang="en-US" sz="1800" b="1">
              <a:solidFill>
                <a:srgbClr val="FFFFFF"/>
              </a:solidFill>
              <a:latin typeface="Arial Narrow" charset="0"/>
            </a:endParaRPr>
          </a:p>
        </p:txBody>
      </p:sp>
      <p:sp>
        <p:nvSpPr>
          <p:cNvPr id="5130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1303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Spring 68</a:t>
            </a:r>
          </a:p>
          <a:p>
            <a:pPr algn="ctr" eaLnBrk="1" hangingPunct="1">
              <a:spcBef>
                <a:spcPct val="50000"/>
              </a:spcBef>
            </a:pPr>
            <a:r>
              <a:rPr lang="en-US" sz="1400" b="1">
                <a:solidFill>
                  <a:srgbClr val="FFFFFF"/>
                </a:solidFill>
                <a:latin typeface="Arial Narrow" charset="0"/>
              </a:rPr>
              <a:t>Expansion</a:t>
            </a:r>
            <a:r>
              <a:rPr lang="en-US" sz="1600" b="1">
                <a:solidFill>
                  <a:srgbClr val="FFFFFF"/>
                </a:solidFill>
                <a:latin typeface="Arial Narrow" charset="0"/>
              </a:rPr>
              <a:t> of Church</a:t>
            </a:r>
          </a:p>
        </p:txBody>
      </p:sp>
      <p:sp>
        <p:nvSpPr>
          <p:cNvPr id="5130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51303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48-</a:t>
            </a:r>
            <a:br>
              <a:rPr lang="en-US" sz="1200" b="1">
                <a:solidFill>
                  <a:srgbClr val="000000"/>
                </a:solidFill>
                <a:latin typeface="Arial Narrow" charset="0"/>
              </a:rPr>
            </a:br>
            <a:r>
              <a:rPr lang="en-US" sz="1200" b="1">
                <a:solidFill>
                  <a:srgbClr val="000000"/>
                </a:solidFill>
                <a:latin typeface="Arial Narrow" charset="0"/>
              </a:rPr>
              <a:t>Sep 49</a:t>
            </a:r>
          </a:p>
          <a:p>
            <a:pPr algn="ctr" eaLnBrk="1" hangingPunct="1"/>
            <a:r>
              <a:rPr lang="en-US" b="1">
                <a:solidFill>
                  <a:srgbClr val="000000"/>
                </a:solidFill>
                <a:latin typeface="Arial Narrow" charset="0"/>
              </a:rPr>
              <a:t>1</a:t>
            </a:r>
            <a:br>
              <a:rPr lang="en-US" b="1">
                <a:solidFill>
                  <a:srgbClr val="000000"/>
                </a:solidFill>
                <a:latin typeface="Arial Narrow" charset="0"/>
              </a:rPr>
            </a:br>
            <a:r>
              <a:rPr lang="en-US" b="1">
                <a:solidFill>
                  <a:srgbClr val="000000"/>
                </a:solidFill>
                <a:latin typeface="Arial Narrow" charset="0"/>
              </a:rPr>
              <a:t>Galatia</a:t>
            </a:r>
          </a:p>
          <a:p>
            <a:pPr algn="ctr" eaLnBrk="1" hangingPunct="1">
              <a:spcBef>
                <a:spcPct val="50000"/>
              </a:spcBef>
            </a:pPr>
            <a:endParaRPr lang="en-US" sz="900" b="1">
              <a:solidFill>
                <a:srgbClr val="000000"/>
              </a:solidFill>
              <a:latin typeface="Arial Narrow" charset="0"/>
            </a:endParaRPr>
          </a:p>
        </p:txBody>
      </p:sp>
      <p:sp>
        <p:nvSpPr>
          <p:cNvPr id="51303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53-</a:t>
            </a:r>
            <a:br>
              <a:rPr lang="en-US" sz="1200" b="1">
                <a:solidFill>
                  <a:srgbClr val="000000"/>
                </a:solidFill>
                <a:latin typeface="Arial Narrow" charset="0"/>
              </a:rPr>
            </a:br>
            <a:r>
              <a:rPr lang="en-US" sz="1200" b="1">
                <a:solidFill>
                  <a:srgbClr val="000000"/>
                </a:solidFill>
                <a:latin typeface="Arial Narrow" charset="0"/>
              </a:rPr>
              <a:t>May 57</a:t>
            </a:r>
          </a:p>
          <a:p>
            <a:pPr algn="ctr" eaLnBrk="1" hangingPunct="1"/>
            <a:r>
              <a:rPr lang="en-US" b="1">
                <a:solidFill>
                  <a:srgbClr val="000000"/>
                </a:solidFill>
                <a:latin typeface="Arial Narrow" charset="0"/>
              </a:rPr>
              <a:t>3</a:t>
            </a:r>
            <a:br>
              <a:rPr lang="en-US" b="1">
                <a:solidFill>
                  <a:srgbClr val="000000"/>
                </a:solidFill>
                <a:latin typeface="Arial Narrow" charset="0"/>
              </a:rPr>
            </a:br>
            <a:r>
              <a:rPr lang="en-US" b="1">
                <a:solidFill>
                  <a:srgbClr val="000000"/>
                </a:solidFill>
                <a:latin typeface="Arial Narrow" charset="0"/>
              </a:rPr>
              <a:t>Asia</a:t>
            </a: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51303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51303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62-</a:t>
            </a:r>
            <a:br>
              <a:rPr lang="en-US" sz="1200" b="1">
                <a:solidFill>
                  <a:srgbClr val="000000"/>
                </a:solidFill>
                <a:latin typeface="Arial Narrow" charset="0"/>
              </a:rPr>
            </a:br>
            <a:r>
              <a:rPr lang="en-US" sz="1200" b="1">
                <a:solidFill>
                  <a:srgbClr val="000000"/>
                </a:solidFill>
                <a:latin typeface="Arial Narrow" charset="0"/>
              </a:rPr>
              <a:t>Fall 67</a:t>
            </a:r>
          </a:p>
          <a:p>
            <a:pPr algn="ctr" eaLnBrk="1" hangingPunct="1"/>
            <a:r>
              <a:rPr lang="en-US" b="1">
                <a:solidFill>
                  <a:srgbClr val="000000"/>
                </a:solidFill>
                <a:latin typeface="Arial Narrow" charset="0"/>
              </a:rPr>
              <a:t>4</a:t>
            </a:r>
            <a:br>
              <a:rPr lang="en-US" b="1">
                <a:solidFill>
                  <a:srgbClr val="000000"/>
                </a:solidFill>
                <a:latin typeface="Arial Narrow" charset="0"/>
              </a:rPr>
            </a:br>
            <a:r>
              <a:rPr lang="en-US" b="1">
                <a:solidFill>
                  <a:srgbClr val="000000"/>
                </a:solidFill>
                <a:latin typeface="Arial Narrow" charset="0"/>
              </a:rPr>
              <a:t>Spain</a:t>
            </a: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fr-FR" sz="4000" b="1" dirty="0">
                <a:solidFill>
                  <a:srgbClr val="FFFFFF"/>
                </a:solidFill>
                <a:latin typeface="Arial" charset="0"/>
                <a:cs typeface="Times New Roman" charset="0"/>
              </a:rPr>
              <a:t>'</a:t>
            </a:r>
            <a:r>
              <a:rPr lang="en-US" sz="4000" b="1" dirty="0">
                <a:solidFill>
                  <a:srgbClr val="FFFFFF"/>
                </a:solidFill>
                <a:latin typeface="Arial" charset="0"/>
                <a:cs typeface="Times New Roman" charset="0"/>
              </a:rPr>
              <a:t>s Letters)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1306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Pauline Books, Categories, &amp; Key Words</a:t>
            </a:r>
            <a:endParaRPr lang="en-US" sz="1600" b="1">
              <a:solidFill>
                <a:srgbClr val="FFFFFF"/>
              </a:solidFill>
              <a:latin typeface="Arial Narrow" charset="0"/>
            </a:endParaRPr>
          </a:p>
        </p:txBody>
      </p:sp>
      <p:sp>
        <p:nvSpPr>
          <p:cNvPr id="51306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50-</a:t>
            </a:r>
            <a:br>
              <a:rPr lang="en-US" sz="1200" b="1">
                <a:solidFill>
                  <a:srgbClr val="000000"/>
                </a:solidFill>
                <a:latin typeface="Arial Narrow" charset="0"/>
              </a:rPr>
            </a:br>
            <a:r>
              <a:rPr lang="en-US" sz="1200" b="1">
                <a:solidFill>
                  <a:srgbClr val="000000"/>
                </a:solidFill>
                <a:latin typeface="Arial Narrow" charset="0"/>
              </a:rPr>
              <a:t>Sep 52</a:t>
            </a:r>
          </a:p>
          <a:p>
            <a:pPr algn="ctr" eaLnBrk="1" hangingPunct="1"/>
            <a:r>
              <a:rPr lang="en-US" b="1">
                <a:solidFill>
                  <a:srgbClr val="000000"/>
                </a:solidFill>
                <a:latin typeface="Arial Narrow" charset="0"/>
              </a:rPr>
              <a:t>2</a:t>
            </a:r>
            <a:br>
              <a:rPr lang="en-US" b="1">
                <a:solidFill>
                  <a:srgbClr val="000000"/>
                </a:solidFill>
                <a:latin typeface="Arial Narrow" charset="0"/>
              </a:rPr>
            </a:br>
            <a:r>
              <a:rPr lang="en-US" b="1">
                <a:solidFill>
                  <a:srgbClr val="000000"/>
                </a:solidFill>
                <a:latin typeface="Arial Narrow" charset="0"/>
              </a:rPr>
              <a:t>Aegean</a:t>
            </a:r>
          </a:p>
          <a:p>
            <a:pPr algn="ctr" eaLnBrk="1" hangingPunct="1">
              <a:spcBef>
                <a:spcPct val="50000"/>
              </a:spcBef>
            </a:pPr>
            <a:endParaRPr lang="en-US" sz="900" b="1">
              <a:solidFill>
                <a:srgbClr val="000000"/>
              </a:solidFill>
              <a:latin typeface="Arial Narrow" charset="0"/>
            </a:endParaRPr>
          </a:p>
        </p:txBody>
      </p:sp>
      <p:grpSp>
        <p:nvGrpSpPr>
          <p:cNvPr id="2" name="Group 7"/>
          <p:cNvGrpSpPr>
            <a:grpSpLocks/>
          </p:cNvGrpSpPr>
          <p:nvPr/>
        </p:nvGrpSpPr>
        <p:grpSpPr bwMode="auto">
          <a:xfrm>
            <a:off x="838200" y="4038600"/>
            <a:ext cx="3886200" cy="1452563"/>
            <a:chOff x="144" y="2736"/>
            <a:chExt cx="2544" cy="1104"/>
          </a:xfrm>
        </p:grpSpPr>
        <p:sp>
          <p:nvSpPr>
            <p:cNvPr id="51308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513086"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51308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513084"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51308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513082" name="Text Box 15"/>
            <p:cNvSpPr txBox="1">
              <a:spLocks noChangeArrowheads="1"/>
            </p:cNvSpPr>
            <p:nvPr/>
          </p:nvSpPr>
          <p:spPr bwMode="auto">
            <a:xfrm>
              <a:off x="3888" y="3173"/>
              <a:ext cx="910"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Tahoma" charset="0"/>
                </a:rPr>
                <a:t>Pastoral</a:t>
              </a:r>
            </a:p>
          </p:txBody>
        </p:sp>
      </p:gr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Justify</a:t>
            </a:r>
            <a:endParaRPr lang="en-US" sz="1200">
              <a:latin typeface="Arial Narrow" charset="0"/>
            </a:endParaRPr>
          </a:p>
        </p:txBody>
      </p:sp>
      <p:sp>
        <p:nvSpPr>
          <p:cNvPr id="52"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Rapture</a:t>
            </a:r>
            <a:endParaRPr lang="en-US" sz="1600">
              <a:latin typeface="Arial Narrow" charset="0"/>
              <a:cs typeface="Times New Roman" charset="0"/>
            </a:endParaRPr>
          </a:p>
        </p:txBody>
      </p:sp>
      <p:sp>
        <p:nvSpPr>
          <p:cNvPr id="53"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Tribulation</a:t>
            </a:r>
            <a:endParaRPr lang="en-US" sz="1200">
              <a:latin typeface="Arial Narrow" charset="0"/>
            </a:endParaRPr>
          </a:p>
        </p:txBody>
      </p:sp>
      <p:sp>
        <p:nvSpPr>
          <p:cNvPr id="54"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Sanctify</a:t>
            </a:r>
            <a:endParaRPr lang="en-US" sz="1400">
              <a:latin typeface="Arial Narrow" charset="0"/>
            </a:endParaRPr>
          </a:p>
        </p:txBody>
      </p:sp>
      <p:sp>
        <p:nvSpPr>
          <p:cNvPr id="55"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Apostle</a:t>
            </a:r>
            <a:endParaRPr lang="en-US" sz="1600">
              <a:latin typeface="Arial Narrow" charset="0"/>
            </a:endParaRPr>
          </a:p>
        </p:txBody>
      </p:sp>
      <p:sp>
        <p:nvSpPr>
          <p:cNvPr id="56"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Righteous</a:t>
            </a:r>
            <a:endParaRPr lang="en-US" sz="1200">
              <a:latin typeface="Arial Narrow" charset="0"/>
            </a:endParaRPr>
          </a:p>
        </p:txBody>
      </p:sp>
      <p:sp>
        <p:nvSpPr>
          <p:cNvPr id="57"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Unity</a:t>
            </a:r>
            <a:endParaRPr lang="en-US" sz="1600">
              <a:latin typeface="Arial Narrow" charset="0"/>
              <a:cs typeface="Times New Roman" charset="0"/>
            </a:endParaRPr>
          </a:p>
        </p:txBody>
      </p:sp>
      <p:sp>
        <p:nvSpPr>
          <p:cNvPr id="58"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Deity</a:t>
            </a:r>
            <a:endParaRPr lang="en-US" sz="1600">
              <a:latin typeface="Arial Narrow" charset="0"/>
              <a:cs typeface="Times New Roman" charset="0"/>
            </a:endParaRPr>
          </a:p>
        </p:txBody>
      </p:sp>
      <p:sp>
        <p:nvSpPr>
          <p:cNvPr id="59"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Forgive</a:t>
            </a:r>
            <a:endParaRPr lang="en-US" sz="1400">
              <a:latin typeface="Arial Narrow" charset="0"/>
            </a:endParaRPr>
          </a:p>
        </p:txBody>
      </p:sp>
      <p:sp>
        <p:nvSpPr>
          <p:cNvPr id="60"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Attitude</a:t>
            </a:r>
            <a:endParaRPr lang="en-US" sz="1600">
              <a:latin typeface="Arial Narrow" charset="0"/>
              <a:cs typeface="Times New Roman" charset="0"/>
            </a:endParaRPr>
          </a:p>
        </p:txBody>
      </p:sp>
      <p:sp>
        <p:nvSpPr>
          <p:cNvPr id="513076"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Summer 35-</a:t>
            </a:r>
            <a:br>
              <a:rPr lang="en-US" sz="1200" b="1">
                <a:solidFill>
                  <a:srgbClr val="FFFFFF"/>
                </a:solidFill>
                <a:latin typeface="Arial Narrow" charset="0"/>
              </a:rPr>
            </a:br>
            <a:r>
              <a:rPr lang="en-US" sz="1200" b="1">
                <a:solidFill>
                  <a:srgbClr val="FFFFFF"/>
                </a:solidFill>
                <a:latin typeface="Arial Narrow" charset="0"/>
              </a:rPr>
              <a:t>37</a:t>
            </a:r>
          </a:p>
          <a:p>
            <a:pPr algn="ctr" eaLnBrk="1" hangingPunct="1">
              <a:spcBef>
                <a:spcPct val="50000"/>
              </a:spcBef>
            </a:pPr>
            <a:r>
              <a:rPr lang="en-US" sz="1600" b="1">
                <a:solidFill>
                  <a:srgbClr val="FFFFFF"/>
                </a:solidFill>
                <a:latin typeface="Arial Narrow" charset="0"/>
              </a:rPr>
              <a:t>Damascus</a:t>
            </a:r>
            <a:br>
              <a:rPr lang="en-US" sz="1600" b="1">
                <a:solidFill>
                  <a:srgbClr val="FFFFFF"/>
                </a:solidFill>
                <a:latin typeface="Arial Narrow" charset="0"/>
              </a:rPr>
            </a:br>
            <a:r>
              <a:rPr lang="en-US" sz="1600" b="1">
                <a:solidFill>
                  <a:srgbClr val="FFFFFF"/>
                </a:solidFill>
                <a:latin typeface="Arial Narrow" charset="0"/>
              </a:rPr>
              <a:t>Antioch</a:t>
            </a:r>
          </a:p>
        </p:txBody>
      </p:sp>
      <p:sp>
        <p:nvSpPr>
          <p:cNvPr id="6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513078"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Journeys</a:t>
            </a:r>
            <a:endParaRPr lang="en-US" b="1">
              <a:solidFill>
                <a:srgbClr val="FFFFFF"/>
              </a:solidFill>
              <a:latin typeface="Arial Narrow" charset="0"/>
            </a:endParaRPr>
          </a:p>
        </p:txBody>
      </p:sp>
      <p:sp>
        <p:nvSpPr>
          <p:cNvPr id="513079"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rPr>
              <a:t>1234</a:t>
            </a:r>
            <a:endParaRPr lang="en-US" sz="1000" b="1">
              <a:solidFill>
                <a:srgbClr val="000000"/>
              </a:solidFill>
              <a:latin typeface="Arial Narrow" charset="0"/>
            </a:endParaRPr>
          </a:p>
        </p:txBody>
      </p:sp>
      <p:sp>
        <p:nvSpPr>
          <p:cNvPr id="513080"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Imprisonments</a:t>
            </a:r>
            <a:endParaRPr lang="en-US" b="1">
              <a:solidFill>
                <a:srgbClr val="FFFFFF"/>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70427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181600" y="73025"/>
            <a:ext cx="3962400" cy="1298575"/>
          </a:xfrm>
        </p:spPr>
        <p:txBody>
          <a:bodyPr/>
          <a:lstStyle/>
          <a:p>
            <a:pPr eaLnBrk="1" hangingPunct="1">
              <a:defRPr/>
            </a:pPr>
            <a:r>
              <a:rPr lang="en-US" sz="3200" b="1">
                <a:effectLst>
                  <a:outerShdw blurRad="38100" dist="38100" dir="2700000" algn="tl">
                    <a:srgbClr val="000000"/>
                  </a:outerShdw>
                </a:effectLst>
                <a:latin typeface="Arial" charset="0"/>
                <a:cs typeface="Arial" charset="0"/>
              </a:rPr>
              <a:t>Sometimes Christians are Treated Unfairly</a:t>
            </a:r>
          </a:p>
        </p:txBody>
      </p:sp>
      <p:sp>
        <p:nvSpPr>
          <p:cNvPr id="88067" name="Rectangle 3"/>
          <p:cNvSpPr>
            <a:spLocks noGrp="1" noChangeArrowheads="1"/>
          </p:cNvSpPr>
          <p:nvPr>
            <p:ph type="body" idx="1"/>
          </p:nvPr>
        </p:nvSpPr>
        <p:spPr>
          <a:xfrm>
            <a:off x="4953000" y="1600200"/>
            <a:ext cx="4191000" cy="2514600"/>
          </a:xfrm>
        </p:spPr>
        <p:txBody>
          <a:bodyPr/>
          <a:lstStyle/>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Paul was—and ended up under house arrest in Rome</a:t>
            </a:r>
          </a:p>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Note that a deacon appears with a terrorist &amp; tax cheat</a:t>
            </a:r>
          </a:p>
        </p:txBody>
      </p:sp>
      <p:pic>
        <p:nvPicPr>
          <p:cNvPr id="470019" name="Picture 5" descr="Jail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9" y="22226"/>
            <a:ext cx="49863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020" name="Picture 4" descr="Ja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1" y="4241801"/>
            <a:ext cx="3492500" cy="703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0021" name="Picture 2" descr="C:\Users\user\Desktop\Picture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5002213"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ounded Rectangle 6"/>
          <p:cNvSpPr>
            <a:spLocks noChangeArrowheads="1"/>
          </p:cNvSpPr>
          <p:nvPr/>
        </p:nvSpPr>
        <p:spPr bwMode="auto">
          <a:xfrm>
            <a:off x="0" y="-171447"/>
            <a:ext cx="5003800" cy="1319213"/>
          </a:xfrm>
          <a:prstGeom prst="roundRect">
            <a:avLst>
              <a:gd name="adj" fmla="val 16667"/>
            </a:avLst>
          </a:prstGeom>
          <a:noFill/>
          <a:ln w="0" cap="sq" algn="ctr">
            <a:noFill/>
            <a:round/>
            <a:headEnd type="none" w="sm" len="sm"/>
            <a:tailEnd type="none" w="sm" len="sm"/>
          </a:ln>
        </p:spPr>
        <p:txBody>
          <a:bodyPr wrap="none" lIns="91427" tIns="45714" rIns="91427" bIns="45714"/>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110" normalizeH="0" baseline="0" noProof="0" dirty="0">
                <a:ln>
                  <a:noFill/>
                </a:ln>
                <a:solidFill>
                  <a:sysClr val="windowText" lastClr="000000"/>
                </a:solidFill>
                <a:effectLst/>
                <a:uLnTx/>
                <a:uFillTx/>
                <a:latin typeface="Arial Narrow"/>
                <a:ea typeface="ＭＳ Ｐゴシック" charset="0"/>
                <a:cs typeface="Arial Narrow"/>
              </a:rPr>
              <a:t>GO TO JAIL</a:t>
            </a:r>
          </a:p>
        </p:txBody>
      </p:sp>
    </p:spTree>
    <p:extLst>
      <p:ext uri="{BB962C8B-B14F-4D97-AF65-F5344CB8AC3E}">
        <p14:creationId xmlns:p14="http://schemas.microsoft.com/office/powerpoint/2010/main" val="754180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15" tIns="45707" rIns="91415" bIns="4570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cs typeface="Times New Roman"/>
            </a:endParaRPr>
          </a:p>
        </p:txBody>
      </p:sp>
      <p:sp>
        <p:nvSpPr>
          <p:cNvPr id="472067" name="TextBox 107"/>
          <p:cNvSpPr txBox="1">
            <a:spLocks noChangeArrowheads="1"/>
          </p:cNvSpPr>
          <p:nvPr/>
        </p:nvSpPr>
        <p:spPr bwMode="auto">
          <a:xfrm>
            <a:off x="8153399" y="71439"/>
            <a:ext cx="869298" cy="461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201a</a:t>
            </a:r>
          </a:p>
        </p:txBody>
      </p:sp>
      <p:sp>
        <p:nvSpPr>
          <p:cNvPr id="472068" name="Title 112"/>
          <p:cNvSpPr>
            <a:spLocks noGrp="1"/>
          </p:cNvSpPr>
          <p:nvPr>
            <p:ph type="title" idx="4294967295"/>
          </p:nvPr>
        </p:nvSpPr>
        <p:spPr>
          <a:xfrm>
            <a:off x="1600200" y="76203"/>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nvGraphicFramePr>
        <p:xfrm>
          <a:off x="0" y="1556792"/>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b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24265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74114"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sp>
        <p:nvSpPr>
          <p:cNvPr id="474115" name="TextBox 107"/>
          <p:cNvSpPr txBox="1">
            <a:spLocks noChangeArrowheads="1"/>
          </p:cNvSpPr>
          <p:nvPr/>
        </p:nvSpPr>
        <p:spPr bwMode="auto">
          <a:xfrm>
            <a:off x="8410577" y="-100012"/>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202</a:t>
            </a:r>
          </a:p>
        </p:txBody>
      </p:sp>
      <p:graphicFrame>
        <p:nvGraphicFramePr>
          <p:cNvPr id="114" name="Table 113"/>
          <p:cNvGraphicFramePr>
            <a:graphicFrameLocks noGrp="1"/>
          </p:cNvGraphicFramePr>
          <p:nvPr/>
        </p:nvGraphicFramePr>
        <p:xfrm>
          <a:off x="1" y="685800"/>
          <a:ext cx="9161463" cy="6172200"/>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Reconcile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(vv. 17-18)</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8858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76162" name="TextBox 107"/>
          <p:cNvSpPr txBox="1">
            <a:spLocks noChangeArrowheads="1"/>
          </p:cNvSpPr>
          <p:nvPr/>
        </p:nvSpPr>
        <p:spPr bwMode="auto">
          <a:xfrm>
            <a:off x="8459788" y="-100012"/>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201</a:t>
            </a:r>
          </a:p>
        </p:txBody>
      </p:sp>
      <p:sp>
        <p:nvSpPr>
          <p:cNvPr id="476163"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1" y="838200"/>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Why me?</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uk-UA"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91140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4000" dirty="0">
                <a:solidFill>
                  <a:srgbClr val="FFFFFF"/>
                </a:solidFill>
              </a:rPr>
              <a:t>Gnosticism: Perplexing Questions</a:t>
            </a: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a:ea typeface="ＭＳ Ｐゴシック" charset="0"/>
                <a:cs typeface="Arial"/>
              </a:rPr>
              <a:t>How can the existence of creation be explained?</a:t>
            </a: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a:ea typeface="ＭＳ Ｐゴシック" charset="0"/>
                <a:cs typeface="Arial"/>
              </a:rPr>
              <a:t>How can a holy God create a universe with sin?</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rPr>
              <a:t>What is the origin of evil?</a:t>
            </a: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153a</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133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a:solidFill>
                  <a:schemeClr val="bg1"/>
                </a:solidFill>
              </a:rPr>
              <a:t>Essential Components of Gnosticism</a:t>
            </a: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World</a:t>
            </a: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44</a:t>
            </a: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(1) Dualism</a:t>
            </a:r>
          </a:p>
        </p:txBody>
      </p:sp>
      <p:sp>
        <p:nvSpPr>
          <p:cNvPr id="16" name="TextBox 15"/>
          <p:cNvSpPr txBox="1">
            <a:spLocks noChangeArrowheads="1"/>
          </p:cNvSpPr>
          <p:nvPr/>
        </p:nvSpPr>
        <p:spPr bwMode="auto">
          <a:xfrm>
            <a:off x="611188" y="2132013"/>
            <a:ext cx="4103687"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(2) Emanations</a:t>
            </a: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Arial" charset="0"/>
                <a:ea typeface="ＭＳ Ｐゴシック" charset="0"/>
                <a:cs typeface="Arial" charset="0"/>
              </a:rPr>
              <a:t>(3) Knowledge</a:t>
            </a: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God</a:t>
            </a:r>
            <a:b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br>
            <a:r>
              <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rPr>
              <a:t>(Pure Spirit)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halkduster" charset="0"/>
              <a:ea typeface="ＭＳ Ｐゴシック"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153b</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2218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John D. Hannah, </a:t>
            </a: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Charts of Ancient &amp; Medieval Church History</a:t>
            </a:r>
            <a:r>
              <a:rPr kumimoji="0" lang="en-US" sz="1600" b="0" i="0" u="none" strike="noStrike" kern="1200" cap="none" spc="0" normalizeH="0" baseline="0" noProof="0">
                <a:ln>
                  <a:noFill/>
                </a:ln>
                <a:solidFill>
                  <a:srgbClr val="FFFFFF"/>
                </a:solidFill>
                <a:effectLst/>
                <a:uLnTx/>
                <a:uFillTx/>
                <a:latin typeface="Arial" charset="0"/>
                <a:ea typeface="ＭＳ Ｐゴシック"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en-US" sz="3600" dirty="0">
                <a:solidFill>
                  <a:srgbClr val="FFFFFF"/>
                </a:solidFill>
                <a:effectLst>
                  <a:outerShdw blurRad="38100" dist="38100" dir="2700000" algn="tl">
                    <a:srgbClr val="000000">
                      <a:alpha val="43137"/>
                    </a:srgbClr>
                  </a:outerShdw>
                </a:effectLst>
              </a:rPr>
              <a:t>Gnosticism</a:t>
            </a:r>
            <a:r>
              <a:rPr lang="uk-UA" sz="3600" dirty="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s Concept of Salvation</a:t>
            </a: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Spirit</a:t>
            </a: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Soul</a:t>
            </a: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Body</a:t>
            </a:r>
          </a:p>
        </p:txBody>
      </p:sp>
      <p:sp>
        <p:nvSpPr>
          <p:cNvPr id="11" name="TextBox 10"/>
          <p:cNvSpPr txBox="1">
            <a:spLocks noChangeAspect="1"/>
          </p:cNvSpPr>
          <p:nvPr/>
        </p:nvSpPr>
        <p:spPr>
          <a:xfrm>
            <a:off x="1600200" y="1438013"/>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Supreme Being </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r>
              <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Good</a:t>
            </a:r>
            <a:r>
              <a:rPr kumimoji="0" lang="ru-RU"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a:t>
            </a: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omic Sans MS" charset="0"/>
                  <a:ea typeface="ＭＳ Ｐゴシック" charset="0"/>
                  <a:cs typeface="Comic Sans MS" charset="0"/>
                </a:rPr>
                <a:t>Gnosis</a:t>
              </a: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Demiurge</a:t>
            </a: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Chart 45</a:t>
            </a: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Man</a:t>
              </a: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153c</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8638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Gnostics Taught a "Secret Knowledge"</a:t>
            </a:r>
            <a:endParaRPr lang="en-US" sz="4000" dirty="0">
              <a:latin typeface="Aril" charset="0"/>
              <a:ea typeface="ＭＳ Ｐゴシック"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Two Types Addressed in 1 John</a:t>
            </a: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291</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-292</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charset="0"/>
                <a:ea typeface="ＭＳ Ｐゴシック" charset="0"/>
              </a:rPr>
              <a:t>Docetic</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Gnosticism</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From </a:t>
            </a:r>
            <a:r>
              <a:rPr kumimoji="0" lang="en-US" sz="2400" b="1"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charset="0"/>
                <a:ea typeface="ＭＳ Ｐゴシック" charset="0"/>
              </a:rPr>
              <a:t>dokeo</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"to seem" </a:t>
            </a:r>
            <a:b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b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(Christ only </a:t>
            </a:r>
            <a:r>
              <a:rPr kumimoji="0" lang="en-US" altLang="ja-JP"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seemed</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to be a man)</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Matter is Evil</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Depreciated Materialism</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Denied Christ</a:t>
            </a:r>
            <a:r>
              <a:rPr kumimoji="0" lang="fr-FR"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 Humanity</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Touched Jesus (1:1)</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Led to Asceticism</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Immorality exalted</a:t>
            </a:r>
          </a:p>
        </p:txBody>
      </p:sp>
      <p:sp>
        <p:nvSpPr>
          <p:cNvPr id="132106" name="Rectangle 10"/>
          <p:cNvSpPr>
            <a:spLocks noRot="1" noChangeArrowheads="1"/>
          </p:cNvSpPr>
          <p:nvPr/>
        </p:nvSpPr>
        <p:spPr bwMode="auto">
          <a:xfrm>
            <a:off x="4038600" y="2895600"/>
            <a:ext cx="5105400" cy="3962400"/>
          </a:xfrm>
          <a:prstGeom prst="rect">
            <a:avLst/>
          </a:prstGeom>
          <a:solidFill>
            <a:srgbClr val="C70045"/>
          </a:solidFill>
          <a:ln w="9525">
            <a:noFill/>
            <a:miter lim="800000"/>
            <a:headEnd/>
            <a:tailEnd/>
          </a:ln>
          <a:effectLst/>
        </p:spPr>
        <p:txBody>
          <a:bodyPr/>
          <a:lstStyle/>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charset="0"/>
                <a:ea typeface="ＭＳ Ｐゴシック" charset="0"/>
              </a:rPr>
              <a:t>Cerinthian</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Gnosticism</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From </a:t>
            </a:r>
            <a:r>
              <a:rPr kumimoji="0"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ahoma" charset="0"/>
                <a:ea typeface="ＭＳ Ｐゴシック" charset="0"/>
              </a:rPr>
              <a:t>Cerinthus</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founder in Asia</a:t>
            </a:r>
            <a:b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b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(Christ only </a:t>
            </a: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seemed</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to be God)</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Spirit is Good</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Exalted Knowledge (</a:t>
            </a: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gnosis</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Denied Christ</a:t>
            </a:r>
            <a:r>
              <a:rPr kumimoji="0" lang="fr-FR"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s Deity</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Water &amp; Blood (5:6)</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Led to Pride</a:t>
            </a:r>
          </a:p>
          <a:p>
            <a:pPr marL="342900" marR="0" lvl="0" indent="-342900" algn="l"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Education exalted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Protected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605069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11258" y="2487002"/>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"For in Christ all the fullness of the Deity lives in bodily form" </a:t>
            </a:r>
          </a:p>
          <a:p>
            <a:pPr defTabSz="457200">
              <a:defRPr/>
            </a:pPr>
            <a:r>
              <a:rPr lang="en-US" altLang="zh-CN" b="1" dirty="0">
                <a:solidFill>
                  <a:srgbClr val="FFFFFF"/>
                </a:solidFill>
                <a:effectLst>
                  <a:outerShdw blurRad="38100" dist="38100" dir="2700000" algn="tl">
                    <a:srgbClr val="000000"/>
                  </a:outerShdw>
                </a:effectLst>
                <a:latin typeface="Arial" charset="0"/>
                <a:cs typeface="Arial" charset="0"/>
              </a:rPr>
              <a:t>(2:9).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rPr>
              <a:t>187</a:t>
            </a:r>
            <a:endParaRPr lang="en-US" dirty="0">
              <a:solidFill>
                <a:srgbClr val="FFFFFF"/>
              </a:solidFill>
            </a:endParaRPr>
          </a:p>
        </p:txBody>
      </p:sp>
    </p:spTree>
    <p:extLst>
      <p:ext uri="{BB962C8B-B14F-4D97-AF65-F5344CB8AC3E}">
        <p14:creationId xmlns:p14="http://schemas.microsoft.com/office/powerpoint/2010/main" val="98816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Teachers Deny the Deity and Work of Christ</a:t>
            </a: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135417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spTree>
    <p:extLst>
      <p:ext uri="{BB962C8B-B14F-4D97-AF65-F5344CB8AC3E}">
        <p14:creationId xmlns:p14="http://schemas.microsoft.com/office/powerpoint/2010/main" val="265511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3397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None/>
              <a:tabLst/>
              <a:defRPr/>
            </a:pPr>
            <a:r>
              <a:rPr kumimoji="0" lang="en-US"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a:t>
            </a:r>
            <a:r>
              <a:rPr kumimoji="0" lang="fr-FR"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American Family In Crises Research</a:t>
            </a:r>
            <a:r>
              <a:rPr kumimoji="0" lang="fr-FR"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by the Southern Baptist Council on Family Life uncovered some disturbing facts.  </a:t>
            </a:r>
            <a:r>
              <a:rPr kumimoji="0" lang="en-US" sz="3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Of the children raised in evangelical homes, 88% leave the church at age 18 and never return.</a:t>
            </a:r>
            <a:r>
              <a:rPr kumimoji="0" lang="en-US"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endPar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913157" name="Text Box 5"/>
          <p:cNvSpPr txBox="1">
            <a:spLocks noChangeArrowheads="1"/>
          </p:cNvSpPr>
          <p:nvPr/>
        </p:nvSpPr>
        <p:spPr bwMode="auto">
          <a:xfrm>
            <a:off x="914400" y="5181600"/>
            <a:ext cx="7086600" cy="1003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marL="0" marR="0" lvl="0" indent="0" algn="l"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Pastor</a:t>
            </a:r>
            <a:r>
              <a:rPr kumimoji="0" lang="fr-FR" altLang="ja-JP"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 Weekly Briefing</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Focus on the Family, 26 July 2002, quoted in Gary Foster, </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Foster Letter</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10 Aug. 2002, p. 1.</a:t>
            </a:r>
          </a:p>
        </p:txBody>
      </p:sp>
    </p:spTree>
    <p:extLst>
      <p:ext uri="{BB962C8B-B14F-4D97-AF65-F5344CB8AC3E}">
        <p14:creationId xmlns:p14="http://schemas.microsoft.com/office/powerpoint/2010/main" val="12698752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5400">
                <a:effectLst>
                  <a:outerShdw blurRad="38100" dist="38100" dir="2700000" algn="tl">
                    <a:srgbClr val="000000"/>
                  </a:outerShdw>
                </a:effectLst>
              </a:rPr>
              <a:t>Already Gone</a:t>
            </a: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by Ken Ham and Britt Beemer,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with Todd Hillard</a:t>
            </a: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2841"/>
            <a:ext cx="4343401" cy="7290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Arial" charset="0"/>
                <a:ea typeface="ＭＳ Ｐゴシック" charset="0"/>
                <a:cs typeface="Arial" charset="0"/>
              </a:rPr>
              <a:t>© Answers in Genesis-USA</a:t>
            </a:r>
          </a:p>
        </p:txBody>
      </p:sp>
    </p:spTree>
    <p:extLst>
      <p:ext uri="{BB962C8B-B14F-4D97-AF65-F5344CB8AC3E}">
        <p14:creationId xmlns:p14="http://schemas.microsoft.com/office/powerpoint/2010/main" val="3256745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068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spTree>
    <p:extLst>
      <p:ext uri="{BB962C8B-B14F-4D97-AF65-F5344CB8AC3E}">
        <p14:creationId xmlns:p14="http://schemas.microsoft.com/office/powerpoint/2010/main" val="381484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496" y="4581128"/>
            <a:ext cx="8976171" cy="1446653"/>
          </a:xfrm>
          <a:effectLst>
            <a:outerShdw blurRad="63500" dist="35921" dir="2700000" algn="ctr" rotWithShape="0">
              <a:schemeClr val="tx2">
                <a:alpha val="74998"/>
              </a:schemeClr>
            </a:outerShdw>
          </a:effectLst>
        </p:spPr>
        <p:txBody>
          <a:bodyPr/>
          <a:lstStyle/>
          <a:p>
            <a:pPr algn="r">
              <a:defRPr/>
            </a:pPr>
            <a:r>
              <a:rPr lang="en-US" sz="8800" b="1" dirty="0">
                <a:effectLst>
                  <a:glow rad="127000">
                    <a:schemeClr val="tx1"/>
                  </a:glow>
                </a:effectLst>
                <a:latin typeface="Arial" charset="0"/>
                <a:ea typeface="ＭＳ Ｐゴシック" charset="0"/>
                <a:cs typeface="ＭＳ Ｐゴシック" charset="0"/>
              </a:rPr>
              <a:t>Be Protected</a:t>
            </a:r>
          </a:p>
        </p:txBody>
      </p:sp>
    </p:spTree>
    <p:extLst>
      <p:ext uri="{BB962C8B-B14F-4D97-AF65-F5344CB8AC3E}">
        <p14:creationId xmlns:p14="http://schemas.microsoft.com/office/powerpoint/2010/main" val="106252875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971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023E928A-4617-124B-8848-960CAE76F629}"/>
              </a:ext>
            </a:extLst>
          </p:cNvPr>
          <p:cNvSpPr/>
          <p:nvPr/>
        </p:nvSpPr>
        <p:spPr bwMode="auto">
          <a:xfrm>
            <a:off x="6875463" y="5445224"/>
            <a:ext cx="2233612" cy="792162"/>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sz="3600" b="1" dirty="0">
                <a:latin typeface="Arial" charset="0"/>
                <a:ea typeface="ＭＳ Ｐゴシック" charset="0"/>
              </a:rPr>
              <a:t>Colossae &amp; The 7 Churches (Rev. 2–3)</a:t>
            </a: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4294415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Meander R.</a:t>
            </a: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Lycus</a:t>
            </a: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 R.</a:t>
            </a: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Laodicea had money but no water</a:t>
            </a: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err="1">
                <a:solidFill>
                  <a:schemeClr val="bg1"/>
                </a:solidFill>
                <a:latin typeface="Arial" charset="0"/>
                <a:ea typeface="ＭＳ Ｐゴシック" charset="0"/>
                <a:cs typeface="Arial Rounded MT Bold" charset="0"/>
              </a:rPr>
              <a:t>Lycus</a:t>
            </a:r>
            <a:r>
              <a:rPr lang="en-US" b="1" dirty="0">
                <a:solidFill>
                  <a:schemeClr val="bg1"/>
                </a:solidFill>
                <a:latin typeface="Arial" charset="0"/>
                <a:ea typeface="ＭＳ Ｐゴシック" charset="0"/>
                <a:cs typeface="Arial Rounded MT Bold" charset="0"/>
              </a:rPr>
              <a:t> River Valley</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Colossae</a:t>
            </a: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Laodicea</a:t>
            </a: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Hot springs</a:t>
            </a: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Cold springs</a:t>
            </a: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Lukewarm</a:t>
            </a: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Hierapolis</a:t>
            </a:r>
          </a:p>
        </p:txBody>
      </p:sp>
    </p:spTree>
    <p:extLst>
      <p:ext uri="{BB962C8B-B14F-4D97-AF65-F5344CB8AC3E}">
        <p14:creationId xmlns:p14="http://schemas.microsoft.com/office/powerpoint/2010/main" val="842381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1" name="Text Box 2"/>
          <p:cNvSpPr txBox="1">
            <a:spLocks noChangeArrowheads="1"/>
          </p:cNvSpPr>
          <p:nvPr/>
        </p:nvSpPr>
        <p:spPr bwMode="auto">
          <a:xfrm>
            <a:off x="834390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187</a:t>
            </a:r>
          </a:p>
        </p:txBody>
      </p:sp>
      <p:sp>
        <p:nvSpPr>
          <p:cNvPr id="17414" name="Text Box 6"/>
          <p:cNvSpPr txBox="1">
            <a:spLocks noChangeArrowheads="1"/>
          </p:cNvSpPr>
          <p:nvPr/>
        </p:nvSpPr>
        <p:spPr bwMode="auto">
          <a:xfrm>
            <a:off x="381000" y="987425"/>
            <a:ext cx="8458200" cy="2062103"/>
          </a:xfrm>
          <a:prstGeom prst="rect">
            <a:avLst/>
          </a:prstGeom>
          <a:solidFill>
            <a:srgbClr val="C7C7C7"/>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u="sng" dirty="0">
                <a:solidFill>
                  <a:srgbClr val="000000"/>
                </a:solidFill>
                <a:latin typeface="Arial" charset="0"/>
                <a:ea typeface="SimSun" charset="0"/>
                <a:cs typeface="SimSun" charset="0"/>
              </a:rPr>
              <a:t>Summary Statement</a:t>
            </a:r>
            <a:endParaRPr lang="en-US" altLang="zh-CN" sz="3200" b="1" dirty="0">
              <a:solidFill>
                <a:srgbClr val="000000"/>
              </a:solidFill>
              <a:latin typeface="Arial" charset="0"/>
              <a:ea typeface="SimSun" charset="0"/>
              <a:cs typeface="SimSun" charset="0"/>
            </a:endParaRPr>
          </a:p>
          <a:p>
            <a:pPr algn="ctr" eaLnBrk="1" hangingPunct="1"/>
            <a:r>
              <a:rPr lang="en-SG" altLang="zh-CN" sz="3200" b="1" dirty="0">
                <a:solidFill>
                  <a:srgbClr val="000000"/>
                </a:solidFill>
                <a:latin typeface="Arial" charset="0"/>
                <a:ea typeface="SimSun" charset="0"/>
                <a:cs typeface="SimSun" charset="0"/>
              </a:rPr>
              <a:t>The way to protect the church from </a:t>
            </a:r>
            <a:r>
              <a:rPr lang="en-SG" altLang="zh-CN" sz="3200" b="1" i="1" dirty="0">
                <a:solidFill>
                  <a:srgbClr val="000000"/>
                </a:solidFill>
                <a:latin typeface="Arial" charset="0"/>
                <a:ea typeface="SimSun" charset="0"/>
                <a:cs typeface="SimSun" charset="0"/>
              </a:rPr>
              <a:t>syncretistic heresy</a:t>
            </a:r>
            <a:r>
              <a:rPr lang="en-SG" altLang="zh-CN" sz="3200" b="1" dirty="0">
                <a:solidFill>
                  <a:srgbClr val="000000"/>
                </a:solidFill>
                <a:latin typeface="Arial" charset="0"/>
                <a:ea typeface="SimSun" charset="0"/>
                <a:cs typeface="SimSun" charset="0"/>
              </a:rPr>
              <a:t> is to embrace the </a:t>
            </a:r>
            <a:br>
              <a:rPr lang="en-SG" altLang="zh-CN" sz="3200" b="1" dirty="0">
                <a:solidFill>
                  <a:srgbClr val="000000"/>
                </a:solidFill>
                <a:latin typeface="Arial" charset="0"/>
                <a:ea typeface="SimSun" charset="0"/>
                <a:cs typeface="SimSun" charset="0"/>
              </a:rPr>
            </a:br>
            <a:r>
              <a:rPr lang="en-SG" altLang="zh-CN" sz="3200" b="1" i="1" dirty="0">
                <a:solidFill>
                  <a:srgbClr val="000000"/>
                </a:solidFill>
                <a:latin typeface="Arial" charset="0"/>
                <a:ea typeface="SimSun" charset="0"/>
                <a:cs typeface="SimSun" charset="0"/>
              </a:rPr>
              <a:t>deity of Christ </a:t>
            </a:r>
            <a:r>
              <a:rPr lang="en-SG" altLang="zh-CN" sz="3200" b="1" dirty="0">
                <a:solidFill>
                  <a:srgbClr val="000000"/>
                </a:solidFill>
                <a:latin typeface="Arial" charset="0"/>
                <a:ea typeface="SimSun" charset="0"/>
                <a:cs typeface="SimSun" charset="0"/>
              </a:rPr>
              <a:t>and holy living</a:t>
            </a:r>
            <a:r>
              <a:rPr lang="en-US" altLang="zh-CN" sz="3200" b="1" dirty="0">
                <a:solidFill>
                  <a:srgbClr val="000000"/>
                </a:solidFill>
                <a:latin typeface="Arial" charset="0"/>
                <a:ea typeface="SimSun" charset="0"/>
                <a:cs typeface="SimSun" charset="0"/>
              </a:rPr>
              <a:t>. </a:t>
            </a:r>
          </a:p>
        </p:txBody>
      </p:sp>
      <p:sp>
        <p:nvSpPr>
          <p:cNvPr id="17415" name="Text Box 7"/>
          <p:cNvSpPr txBox="1">
            <a:spLocks noChangeArrowheads="1"/>
          </p:cNvSpPr>
          <p:nvPr/>
        </p:nvSpPr>
        <p:spPr bwMode="auto">
          <a:xfrm>
            <a:off x="990600" y="4005064"/>
            <a:ext cx="7086600" cy="1809750"/>
          </a:xfrm>
          <a:prstGeom prst="rect">
            <a:avLst/>
          </a:prstGeom>
          <a:solidFill>
            <a:srgbClr val="CC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2800" b="1" u="sng" dirty="0">
                <a:solidFill>
                  <a:srgbClr val="FFFFFF"/>
                </a:solidFill>
                <a:effectLst>
                  <a:outerShdw blurRad="38100" dist="38100" dir="2700000" algn="tl">
                    <a:srgbClr val="000000">
                      <a:alpha val="43137"/>
                    </a:srgbClr>
                  </a:outerShdw>
                </a:effectLst>
                <a:latin typeface="Arial" charset="0"/>
                <a:ea typeface="SimSun" charset="0"/>
                <a:cs typeface="SimSun" charset="0"/>
              </a:rPr>
              <a:t>Applications</a:t>
            </a:r>
            <a:endPar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endParaRPr>
          </a:p>
          <a:p>
            <a:pPr marL="409575" indent="-409575" eaLnBrk="1" hangingPunct="1">
              <a:buFontTx/>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Know the deity of Christ well so you can warn your church members. </a:t>
            </a:r>
          </a:p>
          <a:p>
            <a:pPr marL="409575" indent="-409575" eaLnBrk="1" hangingPunct="1">
              <a:buFontTx/>
              <a:buChar char="•"/>
              <a:defRPr/>
            </a:pPr>
            <a:r>
              <a:rPr lang="en-US" altLang="zh-CN" sz="2800" b="1" dirty="0">
                <a:solidFill>
                  <a:srgbClr val="FFFFFF"/>
                </a:solidFill>
                <a:effectLst>
                  <a:outerShdw blurRad="38100" dist="38100" dir="2700000" algn="tl">
                    <a:srgbClr val="000000">
                      <a:alpha val="43137"/>
                    </a:srgbClr>
                  </a:outerShdw>
                </a:effectLst>
                <a:latin typeface="Arial" charset="0"/>
                <a:ea typeface="SimSun" charset="0"/>
                <a:cs typeface="SimSun" charset="0"/>
              </a:rPr>
              <a:t>Avoid legalism &amp; asceticism.</a:t>
            </a:r>
          </a:p>
        </p:txBody>
      </p:sp>
      <p:sp>
        <p:nvSpPr>
          <p:cNvPr id="266244" name="Rectangle 8"/>
          <p:cNvSpPr>
            <a:spLocks noGrp="1" noChangeArrowheads="1"/>
          </p:cNvSpPr>
          <p:nvPr>
            <p:ph type="title" idx="4294967295"/>
          </p:nvPr>
        </p:nvSpPr>
        <p:spPr>
          <a:xfrm>
            <a:off x="2362200" y="242888"/>
            <a:ext cx="4392613" cy="519112"/>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Summary &amp; Applications</a:t>
            </a:r>
          </a:p>
        </p:txBody>
      </p:sp>
      <p:sp>
        <p:nvSpPr>
          <p:cNvPr id="6" name="Rectangle 2">
            <a:extLst>
              <a:ext uri="{FF2B5EF4-FFF2-40B4-BE49-F238E27FC236}">
                <a16:creationId xmlns:a16="http://schemas.microsoft.com/office/drawing/2014/main" id="{B2FDEE76-1C2B-964D-B6D5-F0C81B511B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chemeClr val="tx1"/>
                </a:solidFill>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2088839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p:cTn id="7" dur="500" fill="hold"/>
                                        <p:tgtEl>
                                          <p:spTgt spid="17414"/>
                                        </p:tgtEl>
                                        <p:attrNameLst>
                                          <p:attrName>ppt_w</p:attrName>
                                        </p:attrNameLst>
                                      </p:cBhvr>
                                      <p:tavLst>
                                        <p:tav tm="0">
                                          <p:val>
                                            <p:fltVal val="0"/>
                                          </p:val>
                                        </p:tav>
                                        <p:tav tm="100000">
                                          <p:val>
                                            <p:strVal val="#ppt_w"/>
                                          </p:val>
                                        </p:tav>
                                      </p:tavLst>
                                    </p:anim>
                                    <p:anim calcmode="lin" valueType="num">
                                      <p:cBhvr>
                                        <p:cTn id="8" dur="500" fill="hold"/>
                                        <p:tgtEl>
                                          <p:spTgt spid="174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ppt_x"/>
                                          </p:val>
                                        </p:tav>
                                        <p:tav tm="100000">
                                          <p:val>
                                            <p:strVal val="#ppt_x"/>
                                          </p:val>
                                        </p:tav>
                                      </p:tavLst>
                                    </p:anim>
                                    <p:anim calcmode="lin" valueType="num">
                                      <p:cBhvr additive="base">
                                        <p:cTn id="14"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autoUpdateAnimBg="0"/>
      <p:bldP spid="17415" grpId="0" animBg="1" autoUpdateAnimBg="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188-189</a:t>
            </a:r>
          </a:p>
        </p:txBody>
      </p:sp>
      <p:sp>
        <p:nvSpPr>
          <p:cNvPr id="20487" name="Text Box 7"/>
          <p:cNvSpPr txBox="1">
            <a:spLocks noChangeArrowheads="1"/>
          </p:cNvSpPr>
          <p:nvPr/>
        </p:nvSpPr>
        <p:spPr bwMode="auto">
          <a:xfrm rot="12637">
            <a:off x="459219" y="981704"/>
            <a:ext cx="8145318" cy="5262979"/>
          </a:xfrm>
          <a:prstGeom prst="rect">
            <a:avLst/>
          </a:prstGeom>
          <a:solidFill>
            <a:srgbClr val="313131"/>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rPr>
              <a:t>Paul had never visited Colosse before he wrote this letter.  However, during his nearly three year ministry in nearby Ephesus, he probably met (&amp; may have converted) Epaphras, who likely went to Colosse and started the church.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endPar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F2EED7"/>
                </a:solidFill>
                <a:effectLst/>
                <a:uLnTx/>
                <a:uFillTx/>
                <a:latin typeface="Arial" charset="0"/>
                <a:ea typeface="SimSun" charset="0"/>
                <a:cs typeface="SimSun" charset="0"/>
              </a:rPr>
              <a:t>Epaphras brought news of a serious heresy plaguing the church.  This prompted Paul to pen the epistle to the Colossians for Tychicus to deliver since he was returning to Colosse with Onesimus.</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320130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0489" name="Text Box 9"/>
          <p:cNvSpPr txBox="1">
            <a:spLocks noChangeArrowheads="1"/>
          </p:cNvSpPr>
          <p:nvPr/>
        </p:nvSpPr>
        <p:spPr bwMode="auto">
          <a:xfrm>
            <a:off x="0" y="659954"/>
            <a:ext cx="91440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dirty="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dirty="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6" name="Frame 5"/>
          <p:cNvSpPr/>
          <p:nvPr/>
        </p:nvSpPr>
        <p:spPr bwMode="auto">
          <a:xfrm>
            <a:off x="133896" y="1621979"/>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983939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en-US" sz="4800" b="1" dirty="0">
                <a:solidFill>
                  <a:srgbClr val="FFFFFF"/>
                </a:solidFill>
                <a:effectLst>
                  <a:glow rad="660400">
                    <a:schemeClr val="tx1"/>
                  </a:glow>
                </a:effectLst>
              </a:rPr>
              <a:t>Jewish: The Law is Good</a:t>
            </a:r>
          </a:p>
        </p:txBody>
      </p:sp>
      <p:sp>
        <p:nvSpPr>
          <p:cNvPr id="5" name="Title 1"/>
          <p:cNvSpPr txBox="1">
            <a:spLocks/>
          </p:cNvSpPr>
          <p:nvPr/>
        </p:nvSpPr>
        <p:spPr bwMode="auto">
          <a:xfrm>
            <a:off x="5076056" y="5715000"/>
            <a:ext cx="392392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but…</a:t>
            </a:r>
          </a:p>
        </p:txBody>
      </p:sp>
    </p:spTree>
    <p:extLst>
      <p:ext uri="{BB962C8B-B14F-4D97-AF65-F5344CB8AC3E}">
        <p14:creationId xmlns:p14="http://schemas.microsoft.com/office/powerpoint/2010/main" val="1357289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"So don</a:t>
            </a:r>
            <a:r>
              <a:rPr kumimoji="0" lang="fr-FR"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600" b="1" i="0" u="none" strike="noStrike" kern="1200" cap="none" spc="0" normalizeH="0" baseline="30000" noProof="0" dirty="0">
                <a:ln>
                  <a:noFill/>
                </a:ln>
                <a:solidFill>
                  <a:srgbClr val="FFFFFF"/>
                </a:solidFill>
                <a:effectLst>
                  <a:glow rad="279400">
                    <a:srgbClr val="000000"/>
                  </a:glow>
                </a:effectLst>
                <a:uLnTx/>
                <a:uFillTx/>
                <a:latin typeface="Arial"/>
                <a:ea typeface="ＭＳ Ｐゴシック" pitchFamily="-111" charset="-128"/>
              </a:rPr>
              <a:t>17</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For these rules are only shadows of the reality yet to come. And Christ himself is that reality" (Col. 2:16-17 </a:t>
            </a:r>
            <a:r>
              <a:rPr kumimoji="0" lang="en-US" sz="28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grpSp>
        <p:nvGrpSpPr>
          <p:cNvPr id="7" name="Group 6">
            <a:extLst>
              <a:ext uri="{FF2B5EF4-FFF2-40B4-BE49-F238E27FC236}">
                <a16:creationId xmlns:a16="http://schemas.microsoft.com/office/drawing/2014/main" id="{67E6AA7D-11E0-7B45-8DCC-476475C0AE25}"/>
              </a:ext>
            </a:extLst>
          </p:cNvPr>
          <p:cNvGrpSpPr/>
          <p:nvPr/>
        </p:nvGrpSpPr>
        <p:grpSpPr>
          <a:xfrm>
            <a:off x="-298450" y="1779588"/>
            <a:ext cx="3505200" cy="5080000"/>
            <a:chOff x="-298450" y="1779588"/>
            <a:chExt cx="3505200" cy="5080000"/>
          </a:xfrm>
        </p:grpSpPr>
        <p:grpSp>
          <p:nvGrpSpPr>
            <p:cNvPr id="4" name="Group 3">
              <a:extLst>
                <a:ext uri="{FF2B5EF4-FFF2-40B4-BE49-F238E27FC236}">
                  <a16:creationId xmlns:a16="http://schemas.microsoft.com/office/drawing/2014/main" id="{1D98616F-7037-8E49-B796-9B87EDD53162}"/>
                </a:ext>
              </a:extLst>
            </p:cNvPr>
            <p:cNvGrpSpPr/>
            <p:nvPr/>
          </p:nvGrpSpPr>
          <p:grpSpPr>
            <a:xfrm>
              <a:off x="-298450" y="1779588"/>
              <a:ext cx="3505200" cy="5080000"/>
              <a:chOff x="-298450" y="1779588"/>
              <a:chExt cx="3505200" cy="5080000"/>
            </a:xfrm>
          </p:grpSpPr>
          <p:pic>
            <p:nvPicPr>
              <p:cNvPr id="27545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97491C7-9A4A-7044-9A32-007AE8A65D1B}"/>
                  </a:ext>
                </a:extLst>
              </p:cNvPr>
              <p:cNvSpPr/>
              <p:nvPr/>
            </p:nvSpPr>
            <p:spPr bwMode="auto">
              <a:xfrm rot="20908579">
                <a:off x="77971" y="2637516"/>
                <a:ext cx="2285464" cy="714413"/>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
            <p:nvSpPr>
              <p:cNvPr id="8" name="Rectangle 7">
                <a:extLst>
                  <a:ext uri="{FF2B5EF4-FFF2-40B4-BE49-F238E27FC236}">
                    <a16:creationId xmlns:a16="http://schemas.microsoft.com/office/drawing/2014/main" id="{7F8E754E-A4D8-0A49-B7A9-1DBDA32BC134}"/>
                  </a:ext>
                </a:extLst>
              </p:cNvPr>
              <p:cNvSpPr/>
              <p:nvPr/>
            </p:nvSpPr>
            <p:spPr bwMode="auto">
              <a:xfrm rot="20908579">
                <a:off x="542694" y="5238972"/>
                <a:ext cx="2206380" cy="508728"/>
              </a:xfrm>
              <a:prstGeom prst="rect">
                <a:avLst/>
              </a:prstGeom>
              <a:solidFill>
                <a:srgbClr val="EDF6FB"/>
              </a:solidFill>
              <a:ln w="12700" cap="sq" cmpd="sng" algn="ctr">
                <a:noFill/>
                <a:prstDash val="solid"/>
                <a:miter lim="800000"/>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grpSp>
        <p:sp>
          <p:nvSpPr>
            <p:cNvPr id="6" name="Title 1">
              <a:extLst>
                <a:ext uri="{FF2B5EF4-FFF2-40B4-BE49-F238E27FC236}">
                  <a16:creationId xmlns:a16="http://schemas.microsoft.com/office/drawing/2014/main" id="{A0EC0C19-CFEC-9842-A617-48327108CF55}"/>
                </a:ext>
              </a:extLst>
            </p:cNvPr>
            <p:cNvSpPr txBox="1">
              <a:spLocks/>
            </p:cNvSpPr>
            <p:nvPr/>
          </p:nvSpPr>
          <p:spPr bwMode="auto">
            <a:xfrm rot="21055739">
              <a:off x="-234786" y="2475364"/>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C35458"/>
                  </a:solidFill>
                  <a:effectLst/>
                  <a:uLnTx/>
                  <a:uFillTx/>
                  <a:latin typeface="Arial Narrow" panose="020B0604020202020204" pitchFamily="34" charset="0"/>
                  <a:ea typeface="ＭＳ Ｐゴシック" pitchFamily="-111" charset="-128"/>
                  <a:cs typeface="Arial Narrow" panose="020B0604020202020204" pitchFamily="34" charset="0"/>
                </a:rPr>
                <a:t>NO LEGALISM</a:t>
              </a:r>
            </a:p>
          </p:txBody>
        </p:sp>
        <p:sp>
          <p:nvSpPr>
            <p:cNvPr id="10" name="Title 1">
              <a:extLst>
                <a:ext uri="{FF2B5EF4-FFF2-40B4-BE49-F238E27FC236}">
                  <a16:creationId xmlns:a16="http://schemas.microsoft.com/office/drawing/2014/main" id="{0358E206-2A0F-5E47-953D-893EF30B8302}"/>
                </a:ext>
              </a:extLst>
            </p:cNvPr>
            <p:cNvSpPr txBox="1">
              <a:spLocks/>
            </p:cNvSpPr>
            <p:nvPr/>
          </p:nvSpPr>
          <p:spPr bwMode="auto">
            <a:xfrm rot="21055739">
              <a:off x="146214" y="4989963"/>
              <a:ext cx="2973061" cy="1038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C35458"/>
                  </a:solidFill>
                  <a:effectLst/>
                  <a:uLnTx/>
                  <a:uFillTx/>
                  <a:latin typeface="Arial Narrow" panose="020B0604020202020204" pitchFamily="34" charset="0"/>
                  <a:ea typeface="ＭＳ Ｐゴシック" pitchFamily="-111" charset="-128"/>
                  <a:cs typeface="Arial Narrow" panose="020B0604020202020204" pitchFamily="34" charset="0"/>
                </a:rPr>
                <a:t>IT'S THE LAW!</a:t>
              </a:r>
            </a:p>
          </p:txBody>
        </p:sp>
      </p:grpSp>
    </p:spTree>
    <p:extLst>
      <p:ext uri="{BB962C8B-B14F-4D97-AF65-F5344CB8AC3E}">
        <p14:creationId xmlns:p14="http://schemas.microsoft.com/office/powerpoint/2010/main" val="290244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482"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565400"/>
            <a:ext cx="9163050"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Tree>
    <p:extLst>
      <p:ext uri="{BB962C8B-B14F-4D97-AF65-F5344CB8AC3E}">
        <p14:creationId xmlns:p14="http://schemas.microsoft.com/office/powerpoint/2010/main" val="1500775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859088"/>
            <a:ext cx="5994400" cy="397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
        <p:nvSpPr>
          <p:cNvPr id="6" name="Title 1"/>
          <p:cNvSpPr txBox="1">
            <a:spLocks/>
          </p:cNvSpPr>
          <p:nvPr/>
        </p:nvSpPr>
        <p:spPr bwMode="auto">
          <a:xfrm>
            <a:off x="3491880" y="-99392"/>
            <a:ext cx="5688632"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"So don</a:t>
            </a:r>
            <a:r>
              <a:rPr kumimoji="0" lang="fr-FR"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600" b="1" i="0" u="none" strike="noStrike" kern="1200" cap="none" spc="0" normalizeH="0" baseline="30000" noProof="0" dirty="0">
                <a:ln>
                  <a:noFill/>
                </a:ln>
                <a:solidFill>
                  <a:srgbClr val="FFFFFF"/>
                </a:solidFill>
                <a:effectLst>
                  <a:glow rad="215900">
                    <a:srgbClr val="000000"/>
                  </a:glow>
                </a:effectLst>
                <a:uLnTx/>
                <a:uFillTx/>
                <a:latin typeface="Arial"/>
                <a:ea typeface="ＭＳ Ｐゴシック" pitchFamily="-111" charset="-128"/>
              </a:rPr>
              <a:t>17</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For these rules are only shadows of the reality yet to come. And Christ himself is that reality" (Col. 2:16-17 </a:t>
            </a:r>
            <a:r>
              <a:rPr kumimoji="0" lang="en-US" sz="28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a:ea typeface="ＭＳ Ｐゴシック" pitchFamily="-111" charset="-128"/>
              </a:rPr>
              <a:t>) </a:t>
            </a:r>
          </a:p>
        </p:txBody>
      </p:sp>
    </p:spTree>
    <p:extLst>
      <p:ext uri="{BB962C8B-B14F-4D97-AF65-F5344CB8AC3E}">
        <p14:creationId xmlns:p14="http://schemas.microsoft.com/office/powerpoint/2010/main" val="359481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21885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"So don</a:t>
            </a:r>
            <a:r>
              <a:rPr kumimoji="0" lang="fr-FR"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2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1" charset="-128"/>
              </a:rPr>
              <a:t>17</a:t>
            </a: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1" charset="-128"/>
              </a:rPr>
              <a:t>For these rules are only shadows of the reality yet to come. </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And Christ himself is that reality"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(2:16-17 </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NLT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6012160" y="260648"/>
            <a:ext cx="3115470" cy="1368152"/>
          </a:xfrm>
        </p:spPr>
        <p:txBody>
          <a:bodyPr/>
          <a:lstStyle/>
          <a:p>
            <a:pPr>
              <a:defRPr/>
            </a:pPr>
            <a:r>
              <a:rPr lang="en-US" sz="4800" b="1" dirty="0">
                <a:solidFill>
                  <a:srgbClr val="FFFFFF"/>
                </a:solidFill>
                <a:effectLst>
                  <a:glow rad="660400">
                    <a:schemeClr val="tx1"/>
                  </a:glow>
                </a:effectLst>
              </a:rPr>
              <a:t>No Shadows!</a:t>
            </a:r>
          </a:p>
        </p:txBody>
      </p:sp>
    </p:spTree>
    <p:extLst>
      <p:ext uri="{BB962C8B-B14F-4D97-AF65-F5344CB8AC3E}">
        <p14:creationId xmlns:p14="http://schemas.microsoft.com/office/powerpoint/2010/main" val="2586426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419872" y="-99392"/>
            <a:ext cx="5760640"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"And Christ himself is that reality" (2:17b </a:t>
            </a:r>
            <a:r>
              <a:rPr kumimoji="0" lang="en-US" sz="2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107504" y="35834"/>
            <a:ext cx="3635896" cy="944894"/>
          </a:xfrm>
        </p:spPr>
        <p:txBody>
          <a:bodyPr/>
          <a:lstStyle/>
          <a:p>
            <a:pPr algn="l">
              <a:defRPr/>
            </a:pPr>
            <a:r>
              <a:rPr lang="en-US" sz="4800" b="1" dirty="0">
                <a:solidFill>
                  <a:srgbClr val="FFFFFF"/>
                </a:solidFill>
                <a:effectLst>
                  <a:glow rad="660400">
                    <a:schemeClr val="tx1"/>
                  </a:glow>
                </a:effectLst>
              </a:rPr>
              <a:t>Focus on:</a:t>
            </a: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Death</a:t>
            </a: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Burial</a:t>
            </a: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Resurrection</a:t>
            </a:r>
          </a:p>
        </p:txBody>
      </p:sp>
    </p:spTree>
    <p:extLst>
      <p:ext uri="{BB962C8B-B14F-4D97-AF65-F5344CB8AC3E}">
        <p14:creationId xmlns:p14="http://schemas.microsoft.com/office/powerpoint/2010/main" val="1763274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057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057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2276475"/>
            <a:ext cx="3024187"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2372730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Socrates</a:t>
            </a: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Plato</a:t>
            </a: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Aristotle</a:t>
            </a:r>
          </a:p>
        </p:txBody>
      </p:sp>
      <p:sp>
        <p:nvSpPr>
          <p:cNvPr id="2" name="Title 1"/>
          <p:cNvSpPr>
            <a:spLocks noGrp="1"/>
          </p:cNvSpPr>
          <p:nvPr>
            <p:ph type="title" idx="4294967295"/>
          </p:nvPr>
        </p:nvSpPr>
        <p:spPr>
          <a:xfrm>
            <a:off x="216024" y="35834"/>
            <a:ext cx="3635896" cy="1953006"/>
          </a:xfrm>
        </p:spPr>
        <p:txBody>
          <a:bodyPr/>
          <a:lstStyle/>
          <a:p>
            <a:pPr algn="l">
              <a:defRPr/>
            </a:pPr>
            <a:r>
              <a:rPr lang="en-US" b="1" dirty="0">
                <a:solidFill>
                  <a:srgbClr val="FFFFFF"/>
                </a:solidFill>
                <a:effectLst>
                  <a:glow rad="660400">
                    <a:schemeClr val="tx1"/>
                  </a:glow>
                </a:effectLst>
              </a:rPr>
              <a:t>Greek Philosophy</a:t>
            </a:r>
          </a:p>
        </p:txBody>
      </p:sp>
    </p:spTree>
    <p:extLst>
      <p:ext uri="{BB962C8B-B14F-4D97-AF65-F5344CB8AC3E}">
        <p14:creationId xmlns:p14="http://schemas.microsoft.com/office/powerpoint/2010/main" val="4021039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“In [Christ] all the fullness of deity lives in bodily form” (2:9) may be the clearest statement in the Bible that Jesus is God, for he “has rescued us from the kingdom of darkness and transferred us into the Kingdom of his dear Son” (1:13). </a:t>
            </a: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2AE0E411-37CF-9949-BAE0-B69136A20FC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221050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Socrates</a:t>
            </a: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Plato</a:t>
            </a: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Aristotle</a:t>
            </a:r>
          </a:p>
        </p:txBody>
      </p:sp>
      <p:sp>
        <p:nvSpPr>
          <p:cNvPr id="7" name="Title 1"/>
          <p:cNvSpPr txBox="1">
            <a:spLocks/>
          </p:cNvSpPr>
          <p:nvPr/>
        </p:nvSpPr>
        <p:spPr bwMode="auto">
          <a:xfrm>
            <a:off x="0" y="2205038"/>
            <a:ext cx="3492500" cy="4652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"Good people do not need laws to tell them to act responsibly, while bad people will find a way around the laws"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423-348 BC</a:t>
            </a:r>
          </a:p>
        </p:txBody>
      </p:sp>
      <p:sp>
        <p:nvSpPr>
          <p:cNvPr id="2" name="Title 1"/>
          <p:cNvSpPr>
            <a:spLocks noGrp="1"/>
          </p:cNvSpPr>
          <p:nvPr>
            <p:ph type="title" idx="4294967295"/>
          </p:nvPr>
        </p:nvSpPr>
        <p:spPr>
          <a:xfrm>
            <a:off x="216024" y="35834"/>
            <a:ext cx="3635896" cy="1953006"/>
          </a:xfrm>
        </p:spPr>
        <p:txBody>
          <a:bodyPr/>
          <a:lstStyle/>
          <a:p>
            <a:pPr algn="l">
              <a:defRPr/>
            </a:pPr>
            <a:r>
              <a:rPr lang="en-US" b="1" dirty="0">
                <a:solidFill>
                  <a:srgbClr val="FFFFFF"/>
                </a:solidFill>
                <a:effectLst>
                  <a:glow rad="660400">
                    <a:schemeClr val="tx1"/>
                  </a:glow>
                </a:effectLst>
              </a:rPr>
              <a:t>Greek Philosophy</a:t>
            </a:r>
          </a:p>
        </p:txBody>
      </p:sp>
      <p:sp>
        <p:nvSpPr>
          <p:cNvPr id="12" name="Rectangle 11"/>
          <p:cNvSpPr>
            <a:spLocks noChangeArrowheads="1"/>
          </p:cNvSpPr>
          <p:nvPr/>
        </p:nvSpPr>
        <p:spPr bwMode="auto">
          <a:xfrm>
            <a:off x="6084888" y="2276475"/>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01882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Socrates</a:t>
            </a: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Plato</a:t>
            </a: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Aristotle</a:t>
            </a:r>
          </a:p>
        </p:txBody>
      </p:sp>
      <p:sp>
        <p:nvSpPr>
          <p:cNvPr id="7" name="Title 1"/>
          <p:cNvSpPr txBox="1">
            <a:spLocks/>
          </p:cNvSpPr>
          <p:nvPr/>
        </p:nvSpPr>
        <p:spPr bwMode="auto">
          <a:xfrm>
            <a:off x="0" y="2205038"/>
            <a:ext cx="3492500" cy="4652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"Good people do not need laws to tell them to act responsibly, while bad people will find a way around the laws"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423-348 BC</a:t>
            </a:r>
          </a:p>
        </p:txBody>
      </p:sp>
      <p:sp>
        <p:nvSpPr>
          <p:cNvPr id="2" name="Title 1"/>
          <p:cNvSpPr>
            <a:spLocks noGrp="1"/>
          </p:cNvSpPr>
          <p:nvPr>
            <p:ph type="title" idx="4294967295"/>
          </p:nvPr>
        </p:nvSpPr>
        <p:spPr>
          <a:xfrm>
            <a:off x="216024" y="35834"/>
            <a:ext cx="3635896" cy="1953006"/>
          </a:xfrm>
        </p:spPr>
        <p:txBody>
          <a:bodyPr/>
          <a:lstStyle/>
          <a:p>
            <a:pPr algn="l">
              <a:defRPr/>
            </a:pPr>
            <a:r>
              <a:rPr lang="en-US" b="1" dirty="0">
                <a:solidFill>
                  <a:srgbClr val="FFFFFF"/>
                </a:solidFill>
                <a:effectLst>
                  <a:glow rad="660400">
                    <a:schemeClr val="tx1"/>
                  </a:glow>
                </a:effectLst>
              </a:rPr>
              <a:t>Greek Philosophy</a:t>
            </a:r>
          </a:p>
        </p:txBody>
      </p:sp>
      <p:sp>
        <p:nvSpPr>
          <p:cNvPr id="12" name="Rectangle 11"/>
          <p:cNvSpPr>
            <a:spLocks noChangeArrowheads="1"/>
          </p:cNvSpPr>
          <p:nvPr/>
        </p:nvSpPr>
        <p:spPr bwMode="auto">
          <a:xfrm>
            <a:off x="6084888" y="2276475"/>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Title 1"/>
          <p:cNvSpPr txBox="1">
            <a:spLocks/>
          </p:cNvSpPr>
          <p:nvPr/>
        </p:nvSpPr>
        <p:spPr bwMode="auto">
          <a:xfrm>
            <a:off x="3492500" y="70719"/>
            <a:ext cx="5616575" cy="6840537"/>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Don</a:t>
            </a:r>
            <a:r>
              <a:rPr kumimoji="0" lang="fr-FR"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t let anyone capture you with empty philosophies and high-sounding nonsense that come from human thinking and from the spiritual powers of this world, rather than from </a:t>
            </a:r>
            <a:r>
              <a:rPr kumimoji="0" lang="en-US" sz="6600" b="1" i="0" u="none" strike="noStrike" kern="1200" cap="none" spc="0" normalizeH="0" baseline="0" noProof="0" dirty="0">
                <a:ln>
                  <a:noFill/>
                </a:ln>
                <a:solidFill>
                  <a:srgbClr val="FFFFFF"/>
                </a:solidFill>
                <a:effectLst/>
                <a:uLnTx/>
                <a:uFillTx/>
                <a:latin typeface="Arial" charset="0"/>
                <a:ea typeface="ＭＳ Ｐゴシック" charset="0"/>
              </a:rPr>
              <a:t>Christ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(2:8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NLT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a:t>
            </a:r>
          </a:p>
        </p:txBody>
      </p:sp>
      <p:sp>
        <p:nvSpPr>
          <p:cNvPr id="13" name="&quot;No&quot; Symbol 12"/>
          <p:cNvSpPr/>
          <p:nvPr/>
        </p:nvSpPr>
        <p:spPr bwMode="auto">
          <a:xfrm>
            <a:off x="107950" y="2781300"/>
            <a:ext cx="3095625"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3740881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6" presetClass="entr" presetSubtype="2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"For in Christ all the fullness of the Deity lives in bodily form"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(Colossians 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1679353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49"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3650"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3651"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3284538"/>
            <a:ext cx="302418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889585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"Don</a:t>
            </a:r>
            <a:r>
              <a:rPr kumimoji="0" lang="fr-FR"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t let anyone condemn you by insisting on pious self-denial or the worship of angels…"</a:t>
            </a:r>
          </a:p>
        </p:txBody>
      </p:sp>
      <p:sp>
        <p:nvSpPr>
          <p:cNvPr id="2" name="Title 1"/>
          <p:cNvSpPr>
            <a:spLocks noGrp="1"/>
          </p:cNvSpPr>
          <p:nvPr>
            <p:ph type="title" idx="4294967295"/>
          </p:nvPr>
        </p:nvSpPr>
        <p:spPr>
          <a:xfrm>
            <a:off x="107504" y="4797152"/>
            <a:ext cx="3635896" cy="1953006"/>
          </a:xfrm>
        </p:spPr>
        <p:txBody>
          <a:bodyPr/>
          <a:lstStyle/>
          <a:p>
            <a:pPr algn="l">
              <a:defRPr/>
            </a:pPr>
            <a:r>
              <a:rPr lang="en-US" sz="4800" b="1" dirty="0">
                <a:solidFill>
                  <a:srgbClr val="FFFFFF"/>
                </a:solidFill>
                <a:effectLst>
                  <a:glow rad="660400">
                    <a:schemeClr val="tx1"/>
                  </a:glow>
                </a:effectLst>
              </a:rPr>
              <a:t>Angel Worship</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"…saying they have had visions about these things.  Their sinful minds have made them proud" </a:t>
            </a:r>
            <a:b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b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(2:18 </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 </a:t>
            </a:r>
          </a:p>
        </p:txBody>
      </p:sp>
    </p:spTree>
    <p:extLst>
      <p:ext uri="{BB962C8B-B14F-4D97-AF65-F5344CB8AC3E}">
        <p14:creationId xmlns:p14="http://schemas.microsoft.com/office/powerpoint/2010/main" val="3521284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Messages from Angels?</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Joyce Meyers believes and teaches…</a:t>
            </a:r>
          </a:p>
        </p:txBody>
      </p:sp>
    </p:spTree>
    <p:extLst>
      <p:ext uri="{BB962C8B-B14F-4D97-AF65-F5344CB8AC3E}">
        <p14:creationId xmlns:p14="http://schemas.microsoft.com/office/powerpoint/2010/main" val="743445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b="1" dirty="0" err="1">
                <a:solidFill>
                  <a:srgbClr val="FFFFFF"/>
                </a:solidFill>
                <a:effectLst>
                  <a:glow rad="660400">
                    <a:schemeClr val="tx1"/>
                  </a:glow>
                </a:effectLst>
              </a:rPr>
              <a:t>AskAnAngel.org</a:t>
            </a:r>
            <a:endParaRPr lang="en-US" sz="4800" b="1" dirty="0">
              <a:solidFill>
                <a:srgbClr val="FFFFFF"/>
              </a:solidFill>
              <a:effectLst>
                <a:glow rad="660400">
                  <a:schemeClr val="tx1"/>
                </a:glow>
              </a:effectLst>
            </a:endParaRPr>
          </a:p>
        </p:txBody>
      </p:sp>
      <p:sp>
        <p:nvSpPr>
          <p:cNvPr id="4" name="AutoShape 3"/>
          <p:cNvSpPr>
            <a:spLocks/>
          </p:cNvSpPr>
          <p:nvPr/>
        </p:nvSpPr>
        <p:spPr bwMode="auto">
          <a:xfrm>
            <a:off x="9144000" y="1268413"/>
            <a:ext cx="3903663" cy="209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Helvetica" charset="0"/>
            </a:endParaRPr>
          </a:p>
        </p:txBody>
      </p:sp>
      <p:sp>
        <p:nvSpPr>
          <p:cNvPr id="5" name="AutoShape 4"/>
          <p:cNvSpPr>
            <a:spLocks/>
          </p:cNvSpPr>
          <p:nvPr/>
        </p:nvSpPr>
        <p:spPr bwMode="auto">
          <a:xfrm>
            <a:off x="9342438" y="1385888"/>
            <a:ext cx="3506787" cy="175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1">
              <a:lnSpc>
                <a:spcPct val="115000"/>
              </a:lnSpc>
              <a:spcBef>
                <a:spcPts val="1000"/>
              </a:spcBef>
              <a:spcAft>
                <a:spcPct val="0"/>
              </a:spcAft>
              <a:buClrTx/>
              <a:buSzTx/>
              <a:buFontTx/>
              <a:buNone/>
              <a:tabLst/>
              <a:defRPr/>
            </a:pPr>
            <a:r>
              <a:rPr kumimoji="0" lang="en-US" altLang="ja-JP" sz="1600" b="0" i="0" u="none" strike="noStrike" kern="1200" cap="none" spc="0" normalizeH="0" baseline="0" noProof="0" dirty="0">
                <a:ln>
                  <a:noFill/>
                </a:ln>
                <a:solidFill>
                  <a:srgbClr val="FFFFFF"/>
                </a:solidFill>
                <a:effectLst/>
                <a:uLnTx/>
                <a:uFillTx/>
                <a:latin typeface="Arial"/>
                <a:ea typeface="宋体" charset="0"/>
                <a:cs typeface="Arial"/>
                <a:sym typeface="宋体" charset="0"/>
              </a:rPr>
              <a:t>Dear St. Michael, the Archangel…</a:t>
            </a:r>
            <a:endParaRPr kumimoji="0" lang="en-US" sz="1600" b="0" i="0" u="none" strike="noStrike" kern="1200" cap="none" spc="0" normalizeH="0" baseline="0" noProof="0" dirty="0">
              <a:ln>
                <a:noFill/>
              </a:ln>
              <a:solidFill>
                <a:srgbClr val="FFFFFF"/>
              </a:solidFill>
              <a:effectLst/>
              <a:uLnTx/>
              <a:uFillTx/>
              <a:latin typeface="Arial"/>
              <a:ea typeface="宋体" charset="0"/>
              <a:cs typeface="Arial"/>
              <a:sym typeface="宋体" charset="0"/>
            </a:endParaRPr>
          </a:p>
        </p:txBody>
      </p:sp>
    </p:spTree>
    <p:extLst>
      <p:ext uri="{BB962C8B-B14F-4D97-AF65-F5344CB8AC3E}">
        <p14:creationId xmlns:p14="http://schemas.microsoft.com/office/powerpoint/2010/main" val="2752261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7745"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7746"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7747"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79388" y="3860800"/>
            <a:ext cx="316865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20858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4581128"/>
            <a:ext cx="9144000" cy="21413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"Christ is the visible image of the invisible God. He existed before anything was created and is supreme over all creation" (1:15 </a:t>
            </a:r>
            <a:r>
              <a:rPr kumimoji="0" lang="en-US" sz="2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165100">
                    <a:schemeClr val="tx1"/>
                  </a:glow>
                </a:effectLst>
              </a:rPr>
              <a:t>Christ</a:t>
            </a:r>
            <a:r>
              <a:rPr lang="fr-FR" sz="4800" b="1" dirty="0">
                <a:solidFill>
                  <a:srgbClr val="FFFFFF"/>
                </a:solidFill>
                <a:effectLst>
                  <a:glow rad="165100">
                    <a:schemeClr val="tx1"/>
                  </a:glow>
                </a:effectLst>
              </a:rPr>
              <a:t>'</a:t>
            </a:r>
            <a:r>
              <a:rPr lang="en-US" sz="4800" b="1" dirty="0">
                <a:solidFill>
                  <a:srgbClr val="FFFFFF"/>
                </a:solidFill>
                <a:effectLst>
                  <a:glow rad="165100">
                    <a:schemeClr val="tx1"/>
                  </a:glow>
                </a:effectLst>
              </a:rPr>
              <a:t>s Deity</a:t>
            </a:r>
          </a:p>
        </p:txBody>
      </p:sp>
    </p:spTree>
    <p:extLst>
      <p:ext uri="{BB962C8B-B14F-4D97-AF65-F5344CB8AC3E}">
        <p14:creationId xmlns:p14="http://schemas.microsoft.com/office/powerpoint/2010/main" val="430796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116013" y="4797425"/>
            <a:ext cx="151130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71294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rgbClr val="FFFFFF"/>
                </a:solidFill>
                <a:effectLst>
                  <a:glow rad="127000">
                    <a:srgbClr val="000000"/>
                  </a:glow>
                </a:effectLst>
                <a:latin typeface="Arial"/>
                <a:cs typeface="Arial"/>
              </a:rPr>
              <a:t>Covenant </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Christ “cancelled the written code, with its regulations” (2:14), so Christ’s death did away with the Mosaic Law (cf. Rom. 7:7).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F7518950-6592-FE45-9314-78638C459C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368443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000" b="1" dirty="0">
                <a:solidFill>
                  <a:srgbClr val="FFFFFF"/>
                </a:solidFill>
                <a:effectLst>
                  <a:glow rad="660400">
                    <a:schemeClr val="tx1"/>
                  </a:glow>
                </a:effectLst>
              </a:rPr>
              <a:t>Asceticism</a:t>
            </a:r>
            <a:endParaRPr lang="en-US" sz="4800" b="1" dirty="0">
              <a:solidFill>
                <a:srgbClr val="FFFFFF"/>
              </a:solidFill>
              <a:effectLst>
                <a:glow rad="660400">
                  <a:schemeClr val="tx1"/>
                </a:glow>
              </a:effectLst>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Arial" charset="0"/>
                <a:ea typeface="ＭＳ Ｐゴシック" charset="0"/>
              </a:rPr>
              <a:t>"You have died with Christ, and he has set you free from the spiritual powers of this world. So why do you keep on following the rules of the world, such as,  </a:t>
            </a:r>
            <a:r>
              <a:rPr kumimoji="0" lang="en-US" sz="2800" b="1" i="0" u="none" strike="noStrike" kern="1200" cap="none" spc="0" normalizeH="0" baseline="30000" noProof="0" dirty="0">
                <a:ln>
                  <a:noFill/>
                </a:ln>
                <a:solidFill>
                  <a:srgbClr val="800000"/>
                </a:solidFill>
                <a:effectLst/>
                <a:uLnTx/>
                <a:uFillTx/>
                <a:latin typeface="Arial" charset="0"/>
                <a:ea typeface="ＭＳ Ｐゴシック" charset="0"/>
              </a:rPr>
              <a:t>21</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Don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 handle! Don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 taste! Don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 touch!</a:t>
            </a:r>
            <a:r>
              <a:rPr kumimoji="0" lang="fr-FR" altLang="ja-JP"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  </a:t>
            </a:r>
            <a:r>
              <a:rPr kumimoji="0" lang="en-US" altLang="ja-JP" sz="2800" b="1" i="0" u="none" strike="noStrike" kern="1200" cap="none" spc="0" normalizeH="0" baseline="30000" noProof="0" dirty="0">
                <a:ln>
                  <a:noFill/>
                </a:ln>
                <a:solidFill>
                  <a:srgbClr val="800000"/>
                </a:solidFill>
                <a:effectLst/>
                <a:uLnTx/>
                <a:uFillTx/>
                <a:latin typeface="Arial" charset="0"/>
                <a:ea typeface="ＭＳ Ｐゴシック" charset="0"/>
              </a:rPr>
              <a:t>22</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Such rules are mere human teachings about things that deteriorate as we use them.  </a:t>
            </a:r>
            <a:r>
              <a:rPr kumimoji="0" lang="en-US" altLang="ja-JP" sz="2800" b="1" i="0" u="none" strike="noStrike" kern="1200" cap="none" spc="0" normalizeH="0" baseline="30000" noProof="0" dirty="0">
                <a:ln>
                  <a:noFill/>
                </a:ln>
                <a:solidFill>
                  <a:srgbClr val="800000"/>
                </a:solidFill>
                <a:effectLst/>
                <a:uLnTx/>
                <a:uFillTx/>
                <a:latin typeface="Arial" charset="0"/>
                <a:ea typeface="ＭＳ Ｐゴシック" charset="0"/>
              </a:rPr>
              <a:t>23</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These rules may seem wise because they require strong devotion, pious self-denial, and severe bodily discipline. But they provide no help in conquering a person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s evil desires" </a:t>
            </a:r>
            <a:b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b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(2:20-23 </a:t>
            </a:r>
            <a:r>
              <a:rPr kumimoji="0" lang="en-US" altLang="ja-JP" sz="2000" b="1" i="0" u="none" strike="noStrike" kern="1200" cap="none" spc="0" normalizeH="0" baseline="0" noProof="0" dirty="0">
                <a:ln>
                  <a:noFill/>
                </a:ln>
                <a:solidFill>
                  <a:srgbClr val="800000"/>
                </a:solidFill>
                <a:effectLst/>
                <a:uLnTx/>
                <a:uFillTx/>
                <a:latin typeface="Arial" charset="0"/>
                <a:ea typeface="ＭＳ Ｐゴシック" charset="0"/>
              </a:rPr>
              <a:t>NLT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 </a:t>
            </a:r>
            <a:endParaRPr kumimoji="0" lang="en-US" sz="2800" b="1" i="0" u="none" strike="noStrike" kern="1200" cap="none" spc="0" normalizeH="0" baseline="0" noProof="0" dirty="0">
              <a:ln>
                <a:noFill/>
              </a:ln>
              <a:solidFill>
                <a:srgbClr val="800000"/>
              </a:solidFill>
              <a:effectLst/>
              <a:uLnTx/>
              <a:uFillTx/>
              <a:latin typeface="Arial" charset="0"/>
              <a:ea typeface="ＭＳ Ｐゴシック" charset="0"/>
            </a:endParaRPr>
          </a:p>
        </p:txBody>
      </p:sp>
    </p:spTree>
    <p:extLst>
      <p:ext uri="{BB962C8B-B14F-4D97-AF65-F5344CB8AC3E}">
        <p14:creationId xmlns:p14="http://schemas.microsoft.com/office/powerpoint/2010/main" val="215445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51550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743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42" name="Rectangle 58"/>
          <p:cNvSpPr>
            <a:spLocks noGrp="1" noChangeArrowheads="1"/>
          </p:cNvSpPr>
          <p:nvPr>
            <p:ph type="title" idx="4294967295"/>
          </p:nvPr>
        </p:nvSpPr>
        <p:spPr>
          <a:xfrm>
            <a:off x="2209800" y="228600"/>
            <a:ext cx="4953000" cy="457200"/>
          </a:xfrm>
        </p:spPr>
        <p:txBody>
          <a:bodyPr/>
          <a:lstStyle/>
          <a:p>
            <a:pPr eaLnBrk="1" hangingPunct="1">
              <a:defRPr/>
            </a:pPr>
            <a:r>
              <a:rPr lang="en-US" sz="1600">
                <a:latin typeface="Tahoma" charset="0"/>
                <a:ea typeface="ＭＳ Ｐゴシック" charset="0"/>
                <a:cs typeface="ＭＳ Ｐゴシック" charset="0"/>
              </a:rPr>
              <a:t>Key Word &amp; Verse</a:t>
            </a:r>
          </a:p>
        </p:txBody>
      </p:sp>
      <p:sp>
        <p:nvSpPr>
          <p:cNvPr id="250882" name="Text Box 54"/>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187</a:t>
            </a:r>
          </a:p>
        </p:txBody>
      </p:sp>
      <p:sp>
        <p:nvSpPr>
          <p:cNvPr id="250883" name="Text Box 55"/>
          <p:cNvSpPr txBox="1">
            <a:spLocks noChangeArrowheads="1"/>
          </p:cNvSpPr>
          <p:nvPr/>
        </p:nvSpPr>
        <p:spPr bwMode="auto">
          <a:xfrm>
            <a:off x="3552825" y="242888"/>
            <a:ext cx="2081213"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Colossians</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16440" name="Text Box 56"/>
          <p:cNvSpPr txBox="1">
            <a:spLocks noChangeArrowheads="1"/>
          </p:cNvSpPr>
          <p:nvPr/>
        </p:nvSpPr>
        <p:spPr bwMode="auto">
          <a:xfrm>
            <a:off x="3503613" y="1568450"/>
            <a:ext cx="2093912" cy="1077913"/>
          </a:xfrm>
          <a:prstGeom prst="rect">
            <a:avLst/>
          </a:pr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Key Word</a:t>
            </a:r>
            <a:endPar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Deity</a:t>
            </a:r>
          </a:p>
        </p:txBody>
      </p:sp>
      <p:sp>
        <p:nvSpPr>
          <p:cNvPr id="16441" name="Text Box 57"/>
          <p:cNvSpPr txBox="1">
            <a:spLocks noChangeArrowheads="1"/>
          </p:cNvSpPr>
          <p:nvPr/>
        </p:nvSpPr>
        <p:spPr bwMode="auto">
          <a:xfrm>
            <a:off x="1066800" y="3600450"/>
            <a:ext cx="7086600" cy="1809750"/>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000000"/>
                </a:solidFill>
                <a:effectLst/>
                <a:uLnTx/>
                <a:uFillTx/>
                <a:latin typeface="Arial" charset="0"/>
                <a:ea typeface="SimSun" charset="0"/>
                <a:cs typeface="SimSun" charset="0"/>
              </a:rPr>
              <a:t>Key Verse</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"For in Christ all the fullness of the Deity lives in bodily form"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(Colossians 2:9). </a:t>
            </a:r>
          </a:p>
        </p:txBody>
      </p:sp>
    </p:spTree>
    <p:extLst>
      <p:ext uri="{BB962C8B-B14F-4D97-AF65-F5344CB8AC3E}">
        <p14:creationId xmlns:p14="http://schemas.microsoft.com/office/powerpoint/2010/main" val="2575667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440"/>
                                        </p:tgtEl>
                                        <p:attrNameLst>
                                          <p:attrName>style.visibility</p:attrName>
                                        </p:attrNameLst>
                                      </p:cBhvr>
                                      <p:to>
                                        <p:strVal val="visible"/>
                                      </p:to>
                                    </p:set>
                                    <p:anim calcmode="lin" valueType="num">
                                      <p:cBhvr additive="base">
                                        <p:cTn id="7" dur="500" fill="hold"/>
                                        <p:tgtEl>
                                          <p:spTgt spid="16440"/>
                                        </p:tgtEl>
                                        <p:attrNameLst>
                                          <p:attrName>ppt_x</p:attrName>
                                        </p:attrNameLst>
                                      </p:cBhvr>
                                      <p:tavLst>
                                        <p:tav tm="0">
                                          <p:val>
                                            <p:strVal val="#ppt_x"/>
                                          </p:val>
                                        </p:tav>
                                        <p:tav tm="100000">
                                          <p:val>
                                            <p:strVal val="#ppt_x"/>
                                          </p:val>
                                        </p:tav>
                                      </p:tavLst>
                                    </p:anim>
                                    <p:anim calcmode="lin" valueType="num">
                                      <p:cBhvr additive="base">
                                        <p:cTn id="8" dur="500" fill="hold"/>
                                        <p:tgtEl>
                                          <p:spTgt spid="164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41"/>
                                        </p:tgtEl>
                                        <p:attrNameLst>
                                          <p:attrName>style.visibility</p:attrName>
                                        </p:attrNameLst>
                                      </p:cBhvr>
                                      <p:to>
                                        <p:strVal val="visible"/>
                                      </p:to>
                                    </p:set>
                                    <p:anim calcmode="lin" valueType="num">
                                      <p:cBhvr additive="base">
                                        <p:cTn id="13" dur="500" fill="hold"/>
                                        <p:tgtEl>
                                          <p:spTgt spid="16441"/>
                                        </p:tgtEl>
                                        <p:attrNameLst>
                                          <p:attrName>ppt_x</p:attrName>
                                        </p:attrNameLst>
                                      </p:cBhvr>
                                      <p:tavLst>
                                        <p:tav tm="0">
                                          <p:val>
                                            <p:strVal val="#ppt_x"/>
                                          </p:val>
                                        </p:tav>
                                        <p:tav tm="100000">
                                          <p:val>
                                            <p:strVal val="#ppt_x"/>
                                          </p:val>
                                        </p:tav>
                                      </p:tavLst>
                                    </p:anim>
                                    <p:anim calcmode="lin" valueType="num">
                                      <p:cBhvr additive="base">
                                        <p:cTn id="14" dur="500" fill="hold"/>
                                        <p:tgtEl>
                                          <p:spTgt spid="16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0" grpId="0" animBg="1" autoUpdateAnimBg="0"/>
      <p:bldP spid="16441"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OUTLINE OF COLOSSIANS</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THEOLOGY</a:t>
            </a:r>
            <a:endParaRPr kumimoji="0" lang="en-US" sz="2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PRACTICE</a:t>
            </a:r>
          </a:p>
        </p:txBody>
      </p:sp>
      <p:sp>
        <p:nvSpPr>
          <p:cNvPr id="2" name="Notched Right Arrow 1"/>
          <p:cNvSpPr/>
          <p:nvPr/>
        </p:nvSpPr>
        <p:spPr bwMode="auto">
          <a:xfrm>
            <a:off x="3194377" y="2666552"/>
            <a:ext cx="2745775" cy="1410520"/>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100" normalizeH="0" baseline="0" noProof="0" dirty="0">
                <a:ln>
                  <a:noFill/>
                </a:ln>
                <a:solidFill>
                  <a:srgbClr val="000090"/>
                </a:solidFill>
                <a:effectLst/>
                <a:uLnTx/>
                <a:uFillTx/>
                <a:latin typeface="Arial" panose="020B0604020202020204" pitchFamily="34" charset="0"/>
                <a:cs typeface="Arial" panose="020B0604020202020204" pitchFamily="34" charset="0"/>
              </a:rPr>
              <a:t>TO</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1745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 Deity of Christ vs. Syncretistic Heresy</a:t>
                      </a:r>
                      <a:endParaRPr kumimoji="1" lang="en-US" altLang="ja-JP"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algn="ct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Supremacy/Deity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Practical Instruction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1–2</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3–4</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Heretical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Holy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Belief</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Behaviour</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Greeting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Prayer</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Supremacy</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Deity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Syncretistic Heresy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Position:</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Union with Christ</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Practice:</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Holiness in Relation-ships</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Conclusion</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1:15–2:5</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2:6-23</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3:5–4:6</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4:7-18</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Rome</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Autumn AD 61 (first Roman imprisonment)</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0"/>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187</a:t>
            </a: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85054" y="125316"/>
            <a:ext cx="1949569" cy="771994"/>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Colossians</a:t>
            </a:r>
          </a:p>
        </p:txBody>
      </p:sp>
    </p:spTree>
    <p:extLst>
      <p:ext uri="{BB962C8B-B14F-4D97-AF65-F5344CB8AC3E}">
        <p14:creationId xmlns:p14="http://schemas.microsoft.com/office/powerpoint/2010/main" val="367620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72553" y="2447151"/>
            <a:ext cx="1066800" cy="144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9071" y="2418861"/>
            <a:ext cx="1066800" cy="1800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77288"/>
            <a:ext cx="1119188" cy="144000"/>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dirty="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sz="3200" b="1" i="1" kern="0" dirty="0">
                <a:effectLst>
                  <a:glow rad="127000">
                    <a:schemeClr val="tx1"/>
                  </a:glow>
                </a:effectLst>
                <a:latin typeface="Arial" charset="0"/>
                <a:ea typeface="ＭＳ Ｐゴシック" charset="0"/>
                <a:cs typeface="ＭＳ Ｐゴシック" charset="0"/>
              </a:rPr>
              <a:t>How to be protected from false teaching</a:t>
            </a:r>
            <a:endParaRPr lang="en-US" sz="32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002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1</a:t>
            </a:r>
          </a:p>
        </p:txBody>
      </p:sp>
    </p:spTree>
    <p:extLst>
      <p:ext uri="{BB962C8B-B14F-4D97-AF65-F5344CB8AC3E}">
        <p14:creationId xmlns:p14="http://schemas.microsoft.com/office/powerpoint/2010/main" val="2586257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0BD32-D139-4113-A9A2-6847183F85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36787F71-D59F-48C8-8F25-970358602CC0}"/>
              </a:ext>
            </a:extLst>
          </p:cNvPr>
          <p:cNvSpPr/>
          <p:nvPr/>
        </p:nvSpPr>
        <p:spPr>
          <a:xfrm>
            <a:off x="400050" y="4130241"/>
            <a:ext cx="8134350" cy="2585323"/>
          </a:xfrm>
          <a:prstGeom prst="rect">
            <a:avLst/>
          </a:prstGeom>
        </p:spPr>
        <p:txBody>
          <a:bodyPr wrap="square">
            <a:spAutoFit/>
          </a:bodyPr>
          <a:lstStyle/>
          <a:p>
            <a:pPr marL="914400" marR="0" lvl="0" indent="-9144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Stand Firm</a:t>
            </a:r>
          </a:p>
          <a:p>
            <a:pPr marL="914400" marR="0" lvl="0" indent="-9144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Show Love</a:t>
            </a:r>
          </a:p>
          <a:p>
            <a:pPr marL="914400" marR="0" lvl="0" indent="-9144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54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Walk by the Spirit</a:t>
            </a:r>
          </a:p>
        </p:txBody>
      </p:sp>
    </p:spTree>
    <p:extLst>
      <p:ext uri="{BB962C8B-B14F-4D97-AF65-F5344CB8AC3E}">
        <p14:creationId xmlns:p14="http://schemas.microsoft.com/office/powerpoint/2010/main" val="1511337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2387E8-30FA-4430-ACB8-6A7B3060C777}"/>
              </a:ext>
            </a:extLst>
          </p:cNvPr>
          <p:cNvSpPr txBox="1"/>
          <p:nvPr/>
        </p:nvSpPr>
        <p:spPr>
          <a:xfrm>
            <a:off x="4019107" y="3288613"/>
            <a:ext cx="5124893"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You don’t need:</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be Circumcised</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follow OT Law</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eat Kosher</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55E9CF0-A0E9-425E-983F-D5A0F59BC5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693" y="27486"/>
            <a:ext cx="4709415" cy="3162282"/>
          </a:xfrm>
          <a:prstGeom prst="rect">
            <a:avLst/>
          </a:prstGeom>
        </p:spPr>
      </p:pic>
      <p:grpSp>
        <p:nvGrpSpPr>
          <p:cNvPr id="22" name="Group 21">
            <a:extLst>
              <a:ext uri="{FF2B5EF4-FFF2-40B4-BE49-F238E27FC236}">
                <a16:creationId xmlns:a16="http://schemas.microsoft.com/office/drawing/2014/main" id="{5599813F-10BE-482C-ADF1-59F9111D27B7}"/>
              </a:ext>
            </a:extLst>
          </p:cNvPr>
          <p:cNvGrpSpPr/>
          <p:nvPr/>
        </p:nvGrpSpPr>
        <p:grpSpPr>
          <a:xfrm>
            <a:off x="4572000" y="381310"/>
            <a:ext cx="4572000" cy="3047689"/>
            <a:chOff x="4572000" y="381310"/>
            <a:chExt cx="4572000" cy="3047689"/>
          </a:xfrm>
        </p:grpSpPr>
        <p:pic>
          <p:nvPicPr>
            <p:cNvPr id="19" name="Picture 18">
              <a:extLst>
                <a:ext uri="{FF2B5EF4-FFF2-40B4-BE49-F238E27FC236}">
                  <a16:creationId xmlns:a16="http://schemas.microsoft.com/office/drawing/2014/main" id="{679EFEEE-167B-459F-A8C6-39670209261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0" y="381310"/>
              <a:ext cx="4572000" cy="3047689"/>
            </a:xfrm>
            <a:prstGeom prst="rect">
              <a:avLst/>
            </a:prstGeom>
          </p:spPr>
        </p:pic>
        <p:sp>
          <p:nvSpPr>
            <p:cNvPr id="20" name="TextBox 19">
              <a:extLst>
                <a:ext uri="{FF2B5EF4-FFF2-40B4-BE49-F238E27FC236}">
                  <a16:creationId xmlns:a16="http://schemas.microsoft.com/office/drawing/2014/main" id="{894BB201-27A6-4233-A6A5-7207054D9768}"/>
                </a:ext>
              </a:extLst>
            </p:cNvPr>
            <p:cNvSpPr txBox="1"/>
            <p:nvPr/>
          </p:nvSpPr>
          <p:spPr>
            <a:xfrm>
              <a:off x="6149387" y="737744"/>
              <a:ext cx="2558677" cy="226850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Walk in the Spirit,</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die to the Flesh</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sp>
        <p:nvSpPr>
          <p:cNvPr id="31" name="TextBox 30">
            <a:extLst>
              <a:ext uri="{FF2B5EF4-FFF2-40B4-BE49-F238E27FC236}">
                <a16:creationId xmlns:a16="http://schemas.microsoft.com/office/drawing/2014/main" id="{6FA151B1-385C-4D23-B616-0ED6A1EAC054}"/>
              </a:ext>
            </a:extLst>
          </p:cNvPr>
          <p:cNvSpPr txBox="1"/>
          <p:nvPr/>
        </p:nvSpPr>
        <p:spPr>
          <a:xfrm>
            <a:off x="366719" y="3836719"/>
            <a:ext cx="3847025" cy="241912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 John 2:15 (ESV)</a:t>
            </a:r>
            <a:endParaRPr kumimoji="0" lang="en-US" sz="2800" b="1"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Arial" panose="020B0604020202020204" pitchFamily="34" charset="0"/>
              </a:rPr>
              <a:t>15 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Do not love the world or the things in the world. If anyone loves the world, the love of the Father is not in him. </a:t>
            </a:r>
          </a:p>
        </p:txBody>
      </p:sp>
    </p:spTree>
    <p:extLst>
      <p:ext uri="{BB962C8B-B14F-4D97-AF65-F5344CB8AC3E}">
        <p14:creationId xmlns:p14="http://schemas.microsoft.com/office/powerpoint/2010/main" val="67894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80512"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through his death has transferred believers from the dominion of darkness to light (1:13-14) in his victory over spiritual forces (2:15).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8" name="Rectangle 2">
            <a:extLst>
              <a:ext uri="{FF2B5EF4-FFF2-40B4-BE49-F238E27FC236}">
                <a16:creationId xmlns:a16="http://schemas.microsoft.com/office/drawing/2014/main" id="{A6709866-0743-9E48-B552-8AD2A902CEA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9966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126223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C252E2-0B3F-4E15-8F2E-AA28800D2EDF}"/>
              </a:ext>
            </a:extLst>
          </p:cNvPr>
          <p:cNvGrpSpPr/>
          <p:nvPr/>
        </p:nvGrpSpPr>
        <p:grpSpPr>
          <a:xfrm>
            <a:off x="4285015" y="27486"/>
            <a:ext cx="4775790" cy="3333750"/>
            <a:chOff x="4285015" y="27486"/>
            <a:chExt cx="4775790" cy="3333750"/>
          </a:xfrm>
        </p:grpSpPr>
        <p:pic>
          <p:nvPicPr>
            <p:cNvPr id="6" name="Picture 5">
              <a:extLst>
                <a:ext uri="{FF2B5EF4-FFF2-40B4-BE49-F238E27FC236}">
                  <a16:creationId xmlns:a16="http://schemas.microsoft.com/office/drawing/2014/main" id="{B848F49F-1005-4AB1-91F3-8138F0F5941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85015" y="27486"/>
              <a:ext cx="4775790" cy="3333750"/>
            </a:xfrm>
            <a:prstGeom prst="rect">
              <a:avLst/>
            </a:prstGeom>
          </p:spPr>
        </p:pic>
        <p:pic>
          <p:nvPicPr>
            <p:cNvPr id="1028" name="Picture 4" descr="Coexist (image) - Wikipedia">
              <a:extLst>
                <a:ext uri="{FF2B5EF4-FFF2-40B4-BE49-F238E27FC236}">
                  <a16:creationId xmlns:a16="http://schemas.microsoft.com/office/drawing/2014/main" id="{D95F4A1C-1126-44B3-9C1B-4F01F22D19F7}"/>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290281" y="544642"/>
              <a:ext cx="3467006" cy="14328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F4F666-E350-4945-9689-6706F58DFCDD}"/>
                </a:ext>
              </a:extLst>
            </p:cNvPr>
            <p:cNvSpPr txBox="1"/>
            <p:nvPr/>
          </p:nvSpPr>
          <p:spPr>
            <a:xfrm>
              <a:off x="5744445" y="1934341"/>
              <a:ext cx="2558677" cy="64344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coexist</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pic>
        <p:nvPicPr>
          <p:cNvPr id="3" name="Picture 2">
            <a:extLst>
              <a:ext uri="{FF2B5EF4-FFF2-40B4-BE49-F238E27FC236}">
                <a16:creationId xmlns:a16="http://schemas.microsoft.com/office/drawing/2014/main" id="{6CA8E24D-D4B5-4DA0-B1C1-3182209F1F26}"/>
              </a:ext>
            </a:extLst>
          </p:cNvPr>
          <p:cNvPicPr>
            <a:picLocks noChangeAspect="1"/>
          </p:cNvPicPr>
          <p:nvPr/>
        </p:nvPicPr>
        <p:blipFill>
          <a:blip r:embed="rId4"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rot="21281220">
            <a:off x="349710" y="222821"/>
            <a:ext cx="4342014" cy="2650438"/>
          </a:xfrm>
          <a:prstGeom prst="rect">
            <a:avLst/>
          </a:prstGeom>
        </p:spPr>
      </p:pic>
      <p:sp>
        <p:nvSpPr>
          <p:cNvPr id="16" name="TextBox 15">
            <a:extLst>
              <a:ext uri="{FF2B5EF4-FFF2-40B4-BE49-F238E27FC236}">
                <a16:creationId xmlns:a16="http://schemas.microsoft.com/office/drawing/2014/main" id="{D681F7BC-66EA-482D-9407-EC5AC2724416}"/>
              </a:ext>
            </a:extLst>
          </p:cNvPr>
          <p:cNvSpPr txBox="1"/>
          <p:nvPr/>
        </p:nvSpPr>
        <p:spPr>
          <a:xfrm>
            <a:off x="4019107" y="3288613"/>
            <a:ext cx="5124893"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You don’t need:</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be Circumcised</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follow OT Law</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To eat Kosher</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JESUS</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96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4" end="4"/>
                                            </p:txEl>
                                          </p:spTgt>
                                        </p:tgtEl>
                                        <p:attrNameLst>
                                          <p:attrName>style.visibility</p:attrName>
                                        </p:attrNameLst>
                                      </p:cBhvr>
                                      <p:to>
                                        <p:strVal val="visible"/>
                                      </p:to>
                                    </p:set>
                                    <p:animEffect transition="in" filter="fade">
                                      <p:cBhvr>
                                        <p:cTn id="1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75AA67C7-D83C-4DA9-88CA-0853F8D8079B}"/>
              </a:ext>
            </a:extLst>
          </p:cNvPr>
          <p:cNvSpPr/>
          <p:nvPr/>
        </p:nvSpPr>
        <p:spPr bwMode="auto">
          <a:xfrm>
            <a:off x="593558" y="5879501"/>
            <a:ext cx="990338" cy="489962"/>
          </a:xfrm>
          <a:prstGeom prst="roundRect">
            <a:avLst/>
          </a:prstGeom>
          <a:solidFill>
            <a:srgbClr val="FFFF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charset="0"/>
              <a:ea typeface="+mn-ea"/>
              <a:cs typeface="+mn-cs"/>
            </a:endParaRPr>
          </a:p>
        </p:txBody>
      </p:sp>
      <p:sp>
        <p:nvSpPr>
          <p:cNvPr id="31" name="TextBox 30">
            <a:extLst>
              <a:ext uri="{FF2B5EF4-FFF2-40B4-BE49-F238E27FC236}">
                <a16:creationId xmlns:a16="http://schemas.microsoft.com/office/drawing/2014/main" id="{6FA151B1-385C-4D23-B616-0ED6A1EAC054}"/>
              </a:ext>
            </a:extLst>
          </p:cNvPr>
          <p:cNvSpPr txBox="1"/>
          <p:nvPr/>
        </p:nvSpPr>
        <p:spPr>
          <a:xfrm>
            <a:off x="236326" y="3581538"/>
            <a:ext cx="3782781" cy="319472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 John 1:5-7 (ESV)</a:t>
            </a:r>
            <a:endParaRPr kumimoji="0" lang="en-US" sz="2800" b="1"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Arial" panose="020B0604020202020204" pitchFamily="34" charset="0"/>
              </a:rPr>
              <a:t>5 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 . .  God is light, . . . </a:t>
            </a: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Arial" panose="020B0604020202020204" pitchFamily="34" charset="0"/>
              </a:rPr>
              <a:t>7 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But if we walk in the light,  . . . we have fellowship with one another, and the blood of Jesus his Son cleanses us from all sin. </a:t>
            </a:r>
          </a:p>
        </p:txBody>
      </p:sp>
      <p:grpSp>
        <p:nvGrpSpPr>
          <p:cNvPr id="7" name="Group 6">
            <a:extLst>
              <a:ext uri="{FF2B5EF4-FFF2-40B4-BE49-F238E27FC236}">
                <a16:creationId xmlns:a16="http://schemas.microsoft.com/office/drawing/2014/main" id="{6FC252E2-0B3F-4E15-8F2E-AA28800D2EDF}"/>
              </a:ext>
            </a:extLst>
          </p:cNvPr>
          <p:cNvGrpSpPr/>
          <p:nvPr/>
        </p:nvGrpSpPr>
        <p:grpSpPr>
          <a:xfrm>
            <a:off x="4285015" y="27486"/>
            <a:ext cx="4775790" cy="3333750"/>
            <a:chOff x="4285015" y="27486"/>
            <a:chExt cx="4775790" cy="3333750"/>
          </a:xfrm>
        </p:grpSpPr>
        <p:pic>
          <p:nvPicPr>
            <p:cNvPr id="6" name="Picture 5">
              <a:extLst>
                <a:ext uri="{FF2B5EF4-FFF2-40B4-BE49-F238E27FC236}">
                  <a16:creationId xmlns:a16="http://schemas.microsoft.com/office/drawing/2014/main" id="{B848F49F-1005-4AB1-91F3-8138F0F59413}"/>
                </a:ext>
              </a:extLst>
            </p:cNvPr>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285015" y="27486"/>
              <a:ext cx="4775790" cy="3333750"/>
            </a:xfrm>
            <a:prstGeom prst="rect">
              <a:avLst/>
            </a:prstGeom>
          </p:spPr>
        </p:pic>
        <p:pic>
          <p:nvPicPr>
            <p:cNvPr id="1028" name="Picture 4" descr="Coexist (image) - Wikipedia">
              <a:extLst>
                <a:ext uri="{FF2B5EF4-FFF2-40B4-BE49-F238E27FC236}">
                  <a16:creationId xmlns:a16="http://schemas.microsoft.com/office/drawing/2014/main" id="{D95F4A1C-1126-44B3-9C1B-4F01F22D19F7}"/>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5290281" y="544642"/>
              <a:ext cx="3467006" cy="143284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F4F666-E350-4945-9689-6706F58DFCDD}"/>
                </a:ext>
              </a:extLst>
            </p:cNvPr>
            <p:cNvSpPr txBox="1"/>
            <p:nvPr/>
          </p:nvSpPr>
          <p:spPr>
            <a:xfrm>
              <a:off x="5744445" y="1934341"/>
              <a:ext cx="2558677" cy="643446"/>
            </a:xfrm>
            <a:prstGeom prst="rect">
              <a:avLst/>
            </a:prstGeom>
            <a:no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coexist</a:t>
              </a:r>
              <a:endParaRPr kumimoji="0" lang="en-US" sz="5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pic>
        <p:nvPicPr>
          <p:cNvPr id="3" name="Picture 2">
            <a:extLst>
              <a:ext uri="{FF2B5EF4-FFF2-40B4-BE49-F238E27FC236}">
                <a16:creationId xmlns:a16="http://schemas.microsoft.com/office/drawing/2014/main" id="{6CA8E24D-D4B5-4DA0-B1C1-3182209F1F26}"/>
              </a:ext>
            </a:extLst>
          </p:cNvPr>
          <p:cNvPicPr>
            <a:picLocks noChangeAspect="1"/>
          </p:cNvPicPr>
          <p:nvPr/>
        </p:nvPicPr>
        <p:blipFill>
          <a:blip r:embed="rId4"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rot="21281220">
            <a:off x="349710" y="222821"/>
            <a:ext cx="4342014" cy="2650438"/>
          </a:xfrm>
          <a:prstGeom prst="rect">
            <a:avLst/>
          </a:prstGeom>
        </p:spPr>
      </p:pic>
      <p:sp>
        <p:nvSpPr>
          <p:cNvPr id="16" name="TextBox 15">
            <a:extLst>
              <a:ext uri="{FF2B5EF4-FFF2-40B4-BE49-F238E27FC236}">
                <a16:creationId xmlns:a16="http://schemas.microsoft.com/office/drawing/2014/main" id="{D681F7BC-66EA-482D-9407-EC5AC2724416}"/>
              </a:ext>
            </a:extLst>
          </p:cNvPr>
          <p:cNvSpPr txBox="1"/>
          <p:nvPr/>
        </p:nvSpPr>
        <p:spPr>
          <a:xfrm>
            <a:off x="4019107" y="3288613"/>
            <a:ext cx="5124893"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You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need:</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1028700" marR="0" lvl="1" indent="-5715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JESUS</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quot;Not Allowed&quot; Symbol 1">
            <a:extLst>
              <a:ext uri="{FF2B5EF4-FFF2-40B4-BE49-F238E27FC236}">
                <a16:creationId xmlns:a16="http://schemas.microsoft.com/office/drawing/2014/main" id="{FDE0396A-BC59-4627-BA3A-C20A77657E6D}"/>
              </a:ext>
            </a:extLst>
          </p:cNvPr>
          <p:cNvSpPr/>
          <p:nvPr/>
        </p:nvSpPr>
        <p:spPr>
          <a:xfrm>
            <a:off x="5962346" y="129582"/>
            <a:ext cx="2340776" cy="2694889"/>
          </a:xfrm>
          <a:prstGeom prst="noSmoking">
            <a:avLst>
              <a:gd name="adj" fmla="val 864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608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97621"/>
            <a:ext cx="9144000" cy="3903587"/>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This letter is from Paul, chosen by the will of God to be an apostle of Christ Jesus, and from our brother Timothy. We are writing to God’s holy people in the city of Colosse, who are faithful brothers and sisters in Christ. May God our Father give you grace and peace</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(Col 1:1-2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3374668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37581"/>
            <a:ext cx="9144000" cy="5055715"/>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We always pray for you, and we give thanks to God, the Father of our Lord Jesus Christ.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For we have heard of your faith in Christ Jesus and your love for all of God’s people,  </a:t>
            </a:r>
            <a:r>
              <a:rPr lang="en-SG" sz="3200" b="1" baseline="30000" dirty="0">
                <a:effectLst>
                  <a:glow rad="127000">
                    <a:schemeClr val="tx1"/>
                  </a:glow>
                </a:effectLst>
                <a:latin typeface="Arial" charset="0"/>
                <a:ea typeface="ＭＳ Ｐゴシック" charset="0"/>
              </a:rPr>
              <a:t>5</a:t>
            </a:r>
            <a:r>
              <a:rPr lang="en-SG" sz="3200" b="1" dirty="0">
                <a:effectLst>
                  <a:glow rad="127000">
                    <a:schemeClr val="tx1"/>
                  </a:glow>
                </a:effectLst>
                <a:latin typeface="Arial" charset="0"/>
                <a:ea typeface="ＭＳ Ｐゴシック" charset="0"/>
              </a:rPr>
              <a:t>which come from your confident hope of what God has reserved for you in heaven. You have had this expectation ever since you first heard the truth of the Good News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(Col 1:3-5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134903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D8758-21FB-4F03-999C-96F8772391D1}"/>
              </a:ext>
            </a:extLst>
          </p:cNvPr>
          <p:cNvSpPr/>
          <p:nvPr/>
        </p:nvSpPr>
        <p:spPr>
          <a:xfrm>
            <a:off x="4822080" y="4259731"/>
            <a:ext cx="4169519" cy="156966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Stand Firm</a:t>
            </a: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Show Love</a:t>
            </a:r>
          </a:p>
        </p:txBody>
      </p:sp>
      <p:sp>
        <p:nvSpPr>
          <p:cNvPr id="10" name="TextBox 9">
            <a:extLst>
              <a:ext uri="{FF2B5EF4-FFF2-40B4-BE49-F238E27FC236}">
                <a16:creationId xmlns:a16="http://schemas.microsoft.com/office/drawing/2014/main" id="{817DEE1B-E65E-4710-B631-500FF8C468E5}"/>
              </a:ext>
            </a:extLst>
          </p:cNvPr>
          <p:cNvSpPr txBox="1"/>
          <p:nvPr/>
        </p:nvSpPr>
        <p:spPr>
          <a:xfrm>
            <a:off x="198810" y="672646"/>
            <a:ext cx="4000500" cy="56169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heard of your </a:t>
            </a:r>
            <a:r>
              <a:rPr kumimoji="0" lang="en-US" sz="3600" b="1" i="0" u="sng"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FAITH</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in Christ Jesus and of the </a:t>
            </a:r>
            <a:r>
              <a:rPr kumimoji="0" lang="en-US" sz="3600" b="1" i="0" u="sng"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LOVE</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that you have for all the </a:t>
            </a:r>
            <a:r>
              <a:rPr kumimoji="0" lang="en-US" sz="3500" b="0"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saints because of the</a:t>
            </a:r>
            <a:r>
              <a:rPr kumimoji="0" lang="en-US" sz="3600" b="0" i="0" u="none" strike="noStrike" kern="1200" cap="none" spc="-15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600" b="1" i="0" u="sng"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HOPE</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laid up for you in heaven.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 1:3-5 ESV</a:t>
            </a:r>
          </a:p>
        </p:txBody>
      </p:sp>
      <p:grpSp>
        <p:nvGrpSpPr>
          <p:cNvPr id="14" name="Group 13">
            <a:extLst>
              <a:ext uri="{FF2B5EF4-FFF2-40B4-BE49-F238E27FC236}">
                <a16:creationId xmlns:a16="http://schemas.microsoft.com/office/drawing/2014/main" id="{341ECED4-9C73-45CB-909D-9196876F014F}"/>
              </a:ext>
            </a:extLst>
          </p:cNvPr>
          <p:cNvGrpSpPr/>
          <p:nvPr/>
        </p:nvGrpSpPr>
        <p:grpSpPr>
          <a:xfrm>
            <a:off x="4454580" y="399245"/>
            <a:ext cx="4537019" cy="3136105"/>
            <a:chOff x="4454580" y="399245"/>
            <a:chExt cx="4537019" cy="3136105"/>
          </a:xfrm>
        </p:grpSpPr>
        <p:pic>
          <p:nvPicPr>
            <p:cNvPr id="2" name="Picture 2">
              <a:extLst>
                <a:ext uri="{FF2B5EF4-FFF2-40B4-BE49-F238E27FC236}">
                  <a16:creationId xmlns:a16="http://schemas.microsoft.com/office/drawing/2014/main" id="{3BB1E874-3545-4378-AD1C-EAE23D181E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4580" y="399245"/>
              <a:ext cx="4537019" cy="302975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49A4036-FA4D-4F17-92F4-461EC56CBEB2}"/>
                </a:ext>
              </a:extLst>
            </p:cNvPr>
            <p:cNvSpPr/>
            <p:nvPr/>
          </p:nvSpPr>
          <p:spPr>
            <a:xfrm>
              <a:off x="4454580" y="3322650"/>
              <a:ext cx="4537019" cy="212700"/>
            </a:xfrm>
            <a:prstGeom prst="rect">
              <a:avLst/>
            </a:prstGeom>
            <a:solidFill>
              <a:srgbClr val="6D5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721758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765CDA95-1355-430C-AF53-EA78005C4D7C}"/>
              </a:ext>
            </a:extLst>
          </p:cNvPr>
          <p:cNvSpPr txBox="1">
            <a:spLocks/>
          </p:cNvSpPr>
          <p:nvPr/>
        </p:nvSpPr>
        <p:spPr>
          <a:xfrm>
            <a:off x="1126069" y="305554"/>
            <a:ext cx="7772400" cy="646331"/>
          </a:xfrm>
          <a:prstGeom prst="rect">
            <a:avLst/>
          </a:prstGeo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lgn="l" defTabSz="914400" rtl="0" eaLnBrk="0" latinLnBrk="0" hangingPunct="0">
              <a:lnSpc>
                <a:spcPct val="90000"/>
              </a:lnSpc>
              <a:spcBef>
                <a:spcPct val="0"/>
              </a:spcBef>
              <a:buNone/>
              <a:defRPr sz="2400" kern="12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NT: 27 Books </a:t>
            </a:r>
          </a:p>
        </p:txBody>
      </p:sp>
      <p:sp>
        <p:nvSpPr>
          <p:cNvPr id="10" name="Text Box 19">
            <a:extLst>
              <a:ext uri="{FF2B5EF4-FFF2-40B4-BE49-F238E27FC236}">
                <a16:creationId xmlns:a16="http://schemas.microsoft.com/office/drawing/2014/main" id="{19413C88-54F4-47F7-8D40-66E85AEDAD91}"/>
              </a:ext>
            </a:extLst>
          </p:cNvPr>
          <p:cNvSpPr txBox="1">
            <a:spLocks noChangeArrowheads="1"/>
          </p:cNvSpPr>
          <p:nvPr/>
        </p:nvSpPr>
        <p:spPr bwMode="auto">
          <a:xfrm>
            <a:off x="791106" y="25578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1" name="Text Box 20">
            <a:extLst>
              <a:ext uri="{FF2B5EF4-FFF2-40B4-BE49-F238E27FC236}">
                <a16:creationId xmlns:a16="http://schemas.microsoft.com/office/drawing/2014/main" id="{69A4463F-EE0D-4A17-9AF2-3141D6613A1C}"/>
              </a:ext>
            </a:extLst>
          </p:cNvPr>
          <p:cNvSpPr txBox="1">
            <a:spLocks noChangeArrowheads="1"/>
          </p:cNvSpPr>
          <p:nvPr/>
        </p:nvSpPr>
        <p:spPr bwMode="auto">
          <a:xfrm>
            <a:off x="2513538" y="2557877"/>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2" name="Text Box 21">
            <a:extLst>
              <a:ext uri="{FF2B5EF4-FFF2-40B4-BE49-F238E27FC236}">
                <a16:creationId xmlns:a16="http://schemas.microsoft.com/office/drawing/2014/main" id="{E0EEBF42-170D-4089-BD6C-33B5692F4BF2}"/>
              </a:ext>
            </a:extLst>
          </p:cNvPr>
          <p:cNvSpPr txBox="1">
            <a:spLocks noChangeArrowheads="1"/>
          </p:cNvSpPr>
          <p:nvPr/>
        </p:nvSpPr>
        <p:spPr bwMode="auto">
          <a:xfrm>
            <a:off x="2513538" y="3015077"/>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a:t>
            </a:r>
            <a:r>
              <a:rPr kumimoji="0" lang="en-US" sz="1800" b="1"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rPr>
              <a:t>Thess</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3" name="Text Box 22">
            <a:extLst>
              <a:ext uri="{FF2B5EF4-FFF2-40B4-BE49-F238E27FC236}">
                <a16:creationId xmlns:a16="http://schemas.microsoft.com/office/drawing/2014/main" id="{0F766632-7940-4316-BE82-DC3154269926}"/>
              </a:ext>
            </a:extLst>
          </p:cNvPr>
          <p:cNvSpPr txBox="1">
            <a:spLocks noChangeArrowheads="1"/>
          </p:cNvSpPr>
          <p:nvPr/>
        </p:nvSpPr>
        <p:spPr bwMode="auto">
          <a:xfrm>
            <a:off x="3610506" y="25578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 name="Text Box 23">
            <a:extLst>
              <a:ext uri="{FF2B5EF4-FFF2-40B4-BE49-F238E27FC236}">
                <a16:creationId xmlns:a16="http://schemas.microsoft.com/office/drawing/2014/main" id="{5368A807-FE69-4550-9F05-07A40E817401}"/>
              </a:ext>
            </a:extLst>
          </p:cNvPr>
          <p:cNvSpPr txBox="1">
            <a:spLocks noChangeArrowheads="1"/>
          </p:cNvSpPr>
          <p:nvPr/>
        </p:nvSpPr>
        <p:spPr bwMode="auto">
          <a:xfrm>
            <a:off x="3610506" y="30150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5" name="Text Box 24">
            <a:extLst>
              <a:ext uri="{FF2B5EF4-FFF2-40B4-BE49-F238E27FC236}">
                <a16:creationId xmlns:a16="http://schemas.microsoft.com/office/drawing/2014/main" id="{8D9A1E23-970B-4B70-A217-864B27E3EE9E}"/>
              </a:ext>
            </a:extLst>
          </p:cNvPr>
          <p:cNvSpPr txBox="1">
            <a:spLocks noChangeArrowheads="1"/>
          </p:cNvSpPr>
          <p:nvPr/>
        </p:nvSpPr>
        <p:spPr bwMode="auto">
          <a:xfrm>
            <a:off x="3610506" y="34722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6" name="Text Box 25">
            <a:extLst>
              <a:ext uri="{FF2B5EF4-FFF2-40B4-BE49-F238E27FC236}">
                <a16:creationId xmlns:a16="http://schemas.microsoft.com/office/drawing/2014/main" id="{A1700287-EC45-4F92-A751-DC67FF94878B}"/>
              </a:ext>
            </a:extLst>
          </p:cNvPr>
          <p:cNvSpPr txBox="1">
            <a:spLocks noChangeArrowheads="1"/>
          </p:cNvSpPr>
          <p:nvPr/>
        </p:nvSpPr>
        <p:spPr bwMode="auto">
          <a:xfrm>
            <a:off x="5286906" y="25578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7" name="Text Box 26">
            <a:extLst>
              <a:ext uri="{FF2B5EF4-FFF2-40B4-BE49-F238E27FC236}">
                <a16:creationId xmlns:a16="http://schemas.microsoft.com/office/drawing/2014/main" id="{01BED967-5F70-4808-A7EE-923670A241DB}"/>
              </a:ext>
            </a:extLst>
          </p:cNvPr>
          <p:cNvSpPr txBox="1">
            <a:spLocks noChangeArrowheads="1"/>
          </p:cNvSpPr>
          <p:nvPr/>
        </p:nvSpPr>
        <p:spPr bwMode="auto">
          <a:xfrm>
            <a:off x="5286906" y="30150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 name="Text Box 27">
            <a:extLst>
              <a:ext uri="{FF2B5EF4-FFF2-40B4-BE49-F238E27FC236}">
                <a16:creationId xmlns:a16="http://schemas.microsoft.com/office/drawing/2014/main" id="{E397CF61-4442-46E8-A580-992B5C8E605E}"/>
              </a:ext>
            </a:extLst>
          </p:cNvPr>
          <p:cNvSpPr txBox="1">
            <a:spLocks noChangeArrowheads="1"/>
          </p:cNvSpPr>
          <p:nvPr/>
        </p:nvSpPr>
        <p:spPr bwMode="auto">
          <a:xfrm>
            <a:off x="5286906" y="34722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9" name="Text Box 28">
            <a:extLst>
              <a:ext uri="{FF2B5EF4-FFF2-40B4-BE49-F238E27FC236}">
                <a16:creationId xmlns:a16="http://schemas.microsoft.com/office/drawing/2014/main" id="{3FB41CFD-FBDD-4987-9A6B-9ACAC0508145}"/>
              </a:ext>
            </a:extLst>
          </p:cNvPr>
          <p:cNvSpPr txBox="1">
            <a:spLocks noChangeArrowheads="1"/>
          </p:cNvSpPr>
          <p:nvPr/>
        </p:nvSpPr>
        <p:spPr bwMode="auto">
          <a:xfrm>
            <a:off x="5286906" y="39294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9">
            <a:extLst>
              <a:ext uri="{FF2B5EF4-FFF2-40B4-BE49-F238E27FC236}">
                <a16:creationId xmlns:a16="http://schemas.microsoft.com/office/drawing/2014/main" id="{216B6DEA-246D-48C1-B594-C627DB513E33}"/>
              </a:ext>
            </a:extLst>
          </p:cNvPr>
          <p:cNvSpPr txBox="1">
            <a:spLocks noChangeArrowheads="1"/>
          </p:cNvSpPr>
          <p:nvPr/>
        </p:nvSpPr>
        <p:spPr bwMode="auto">
          <a:xfrm>
            <a:off x="6247338" y="2557877"/>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30">
            <a:extLst>
              <a:ext uri="{FF2B5EF4-FFF2-40B4-BE49-F238E27FC236}">
                <a16:creationId xmlns:a16="http://schemas.microsoft.com/office/drawing/2014/main" id="{048C4DDD-6EF5-42FA-BDA2-15371F8A95BC}"/>
              </a:ext>
            </a:extLst>
          </p:cNvPr>
          <p:cNvSpPr txBox="1">
            <a:spLocks noChangeArrowheads="1"/>
          </p:cNvSpPr>
          <p:nvPr/>
        </p:nvSpPr>
        <p:spPr bwMode="auto">
          <a:xfrm>
            <a:off x="6247338" y="3015077"/>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31">
            <a:extLst>
              <a:ext uri="{FF2B5EF4-FFF2-40B4-BE49-F238E27FC236}">
                <a16:creationId xmlns:a16="http://schemas.microsoft.com/office/drawing/2014/main" id="{38BC7538-DACD-45CD-B797-9F166B9B246F}"/>
              </a:ext>
            </a:extLst>
          </p:cNvPr>
          <p:cNvSpPr txBox="1">
            <a:spLocks noChangeArrowheads="1"/>
          </p:cNvSpPr>
          <p:nvPr/>
        </p:nvSpPr>
        <p:spPr bwMode="auto">
          <a:xfrm>
            <a:off x="7191906" y="2557877"/>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19">
            <a:extLst>
              <a:ext uri="{FF2B5EF4-FFF2-40B4-BE49-F238E27FC236}">
                <a16:creationId xmlns:a16="http://schemas.microsoft.com/office/drawing/2014/main" id="{27C17CF3-6FA3-403C-B0D4-1F8B9E1E44AB}"/>
              </a:ext>
            </a:extLst>
          </p:cNvPr>
          <p:cNvSpPr txBox="1">
            <a:spLocks noChangeArrowheads="1"/>
          </p:cNvSpPr>
          <p:nvPr/>
        </p:nvSpPr>
        <p:spPr bwMode="auto">
          <a:xfrm>
            <a:off x="791106" y="30150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19">
            <a:extLst>
              <a:ext uri="{FF2B5EF4-FFF2-40B4-BE49-F238E27FC236}">
                <a16:creationId xmlns:a16="http://schemas.microsoft.com/office/drawing/2014/main" id="{236E216D-803D-4AD5-978B-5F04352F69FB}"/>
              </a:ext>
            </a:extLst>
          </p:cNvPr>
          <p:cNvSpPr txBox="1">
            <a:spLocks noChangeArrowheads="1"/>
          </p:cNvSpPr>
          <p:nvPr/>
        </p:nvSpPr>
        <p:spPr bwMode="auto">
          <a:xfrm>
            <a:off x="6247338" y="3472277"/>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19">
            <a:extLst>
              <a:ext uri="{FF2B5EF4-FFF2-40B4-BE49-F238E27FC236}">
                <a16:creationId xmlns:a16="http://schemas.microsoft.com/office/drawing/2014/main" id="{8292A86B-8D6F-4D10-B94F-47DC8E6C317A}"/>
              </a:ext>
            </a:extLst>
          </p:cNvPr>
          <p:cNvSpPr txBox="1">
            <a:spLocks noChangeArrowheads="1"/>
          </p:cNvSpPr>
          <p:nvPr/>
        </p:nvSpPr>
        <p:spPr bwMode="auto">
          <a:xfrm>
            <a:off x="6247338" y="3929482"/>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19">
            <a:extLst>
              <a:ext uri="{FF2B5EF4-FFF2-40B4-BE49-F238E27FC236}">
                <a16:creationId xmlns:a16="http://schemas.microsoft.com/office/drawing/2014/main" id="{43EE3A38-32B9-4D28-81F6-0053AD301BA5}"/>
              </a:ext>
            </a:extLst>
          </p:cNvPr>
          <p:cNvSpPr txBox="1">
            <a:spLocks noChangeArrowheads="1"/>
          </p:cNvSpPr>
          <p:nvPr/>
        </p:nvSpPr>
        <p:spPr bwMode="auto">
          <a:xfrm>
            <a:off x="7191906" y="30150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19">
            <a:extLst>
              <a:ext uri="{FF2B5EF4-FFF2-40B4-BE49-F238E27FC236}">
                <a16:creationId xmlns:a16="http://schemas.microsoft.com/office/drawing/2014/main" id="{7621D708-0EB3-44EE-A6B6-4E747E83F484}"/>
              </a:ext>
            </a:extLst>
          </p:cNvPr>
          <p:cNvSpPr txBox="1">
            <a:spLocks noChangeArrowheads="1"/>
          </p:cNvSpPr>
          <p:nvPr/>
        </p:nvSpPr>
        <p:spPr bwMode="auto">
          <a:xfrm>
            <a:off x="8106306" y="25578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19">
            <a:extLst>
              <a:ext uri="{FF2B5EF4-FFF2-40B4-BE49-F238E27FC236}">
                <a16:creationId xmlns:a16="http://schemas.microsoft.com/office/drawing/2014/main" id="{8D2E3374-0644-475B-8E26-619128EE5652}"/>
              </a:ext>
            </a:extLst>
          </p:cNvPr>
          <p:cNvSpPr txBox="1">
            <a:spLocks noChangeArrowheads="1"/>
          </p:cNvSpPr>
          <p:nvPr/>
        </p:nvSpPr>
        <p:spPr bwMode="auto">
          <a:xfrm>
            <a:off x="8106306" y="30150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19">
            <a:extLst>
              <a:ext uri="{FF2B5EF4-FFF2-40B4-BE49-F238E27FC236}">
                <a16:creationId xmlns:a16="http://schemas.microsoft.com/office/drawing/2014/main" id="{CE82003D-5801-4415-8F68-3DA052416B54}"/>
              </a:ext>
            </a:extLst>
          </p:cNvPr>
          <p:cNvSpPr txBox="1">
            <a:spLocks noChangeArrowheads="1"/>
          </p:cNvSpPr>
          <p:nvPr/>
        </p:nvSpPr>
        <p:spPr bwMode="auto">
          <a:xfrm>
            <a:off x="8106306" y="34722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19">
            <a:extLst>
              <a:ext uri="{FF2B5EF4-FFF2-40B4-BE49-F238E27FC236}">
                <a16:creationId xmlns:a16="http://schemas.microsoft.com/office/drawing/2014/main" id="{8295EC07-F677-4854-A1E1-AD303FA85662}"/>
              </a:ext>
            </a:extLst>
          </p:cNvPr>
          <p:cNvSpPr txBox="1">
            <a:spLocks noChangeArrowheads="1"/>
          </p:cNvSpPr>
          <p:nvPr/>
        </p:nvSpPr>
        <p:spPr bwMode="auto">
          <a:xfrm>
            <a:off x="8106306" y="39294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 John</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a:extLst>
              <a:ext uri="{FF2B5EF4-FFF2-40B4-BE49-F238E27FC236}">
                <a16:creationId xmlns:a16="http://schemas.microsoft.com/office/drawing/2014/main" id="{8081C069-D7CD-473F-9D81-7F32E47BFC21}"/>
              </a:ext>
            </a:extLst>
          </p:cNvPr>
          <p:cNvSpPr txBox="1">
            <a:spLocks noChangeArrowheads="1"/>
          </p:cNvSpPr>
          <p:nvPr/>
        </p:nvSpPr>
        <p:spPr bwMode="auto">
          <a:xfrm>
            <a:off x="8106306" y="4386682"/>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Rev</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3" name="Text Box 19">
            <a:extLst>
              <a:ext uri="{FF2B5EF4-FFF2-40B4-BE49-F238E27FC236}">
                <a16:creationId xmlns:a16="http://schemas.microsoft.com/office/drawing/2014/main" id="{AE6113CA-E80B-41A5-971B-617FBBD2D83C}"/>
              </a:ext>
            </a:extLst>
          </p:cNvPr>
          <p:cNvSpPr txBox="1">
            <a:spLocks noChangeArrowheads="1"/>
          </p:cNvSpPr>
          <p:nvPr/>
        </p:nvSpPr>
        <p:spPr bwMode="auto">
          <a:xfrm>
            <a:off x="532522" y="5689017"/>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ext Box 21">
            <a:extLst>
              <a:ext uri="{FF2B5EF4-FFF2-40B4-BE49-F238E27FC236}">
                <a16:creationId xmlns:a16="http://schemas.microsoft.com/office/drawing/2014/main" id="{63067E83-2D86-465A-B464-337AA2E6E708}"/>
              </a:ext>
            </a:extLst>
          </p:cNvPr>
          <p:cNvSpPr txBox="1">
            <a:spLocks noChangeArrowheads="1"/>
          </p:cNvSpPr>
          <p:nvPr/>
        </p:nvSpPr>
        <p:spPr bwMode="auto">
          <a:xfrm>
            <a:off x="152400" y="1270807"/>
            <a:ext cx="87921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48          49          50          52  53          57        60             62              67           68     95</a:t>
            </a:r>
          </a:p>
        </p:txBody>
      </p:sp>
      <p:sp>
        <p:nvSpPr>
          <p:cNvPr id="35" name="Rectangle: Rounded Corners 34">
            <a:extLst>
              <a:ext uri="{FF2B5EF4-FFF2-40B4-BE49-F238E27FC236}">
                <a16:creationId xmlns:a16="http://schemas.microsoft.com/office/drawing/2014/main" id="{F1AF24C6-F0F5-4003-A92D-30B6AADC64E7}"/>
              </a:ext>
            </a:extLst>
          </p:cNvPr>
          <p:cNvSpPr/>
          <p:nvPr/>
        </p:nvSpPr>
        <p:spPr>
          <a:xfrm>
            <a:off x="5153906" y="2877206"/>
            <a:ext cx="1093432" cy="595071"/>
          </a:xfrm>
          <a:prstGeom prst="roundRect">
            <a:avLst/>
          </a:prstGeom>
          <a:noFill/>
          <a:ln w="1270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Line 19">
            <a:extLst>
              <a:ext uri="{FF2B5EF4-FFF2-40B4-BE49-F238E27FC236}">
                <a16:creationId xmlns:a16="http://schemas.microsoft.com/office/drawing/2014/main" id="{CEE7D8E2-B55F-405D-AF22-F6A20AFAFD71}"/>
              </a:ext>
            </a:extLst>
          </p:cNvPr>
          <p:cNvSpPr>
            <a:spLocks noChangeShapeType="1"/>
          </p:cNvSpPr>
          <p:nvPr/>
        </p:nvSpPr>
        <p:spPr bwMode="auto">
          <a:xfrm>
            <a:off x="432262" y="1221109"/>
            <a:ext cx="8711738"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3" name="Text Box 19">
            <a:extLst>
              <a:ext uri="{FF2B5EF4-FFF2-40B4-BE49-F238E27FC236}">
                <a16:creationId xmlns:a16="http://schemas.microsoft.com/office/drawing/2014/main" id="{F8A18EAA-33E7-4386-BD84-1954BA7FBE75}"/>
              </a:ext>
            </a:extLst>
          </p:cNvPr>
          <p:cNvSpPr txBox="1">
            <a:spLocks noChangeArrowheads="1"/>
          </p:cNvSpPr>
          <p:nvPr/>
        </p:nvSpPr>
        <p:spPr bwMode="auto">
          <a:xfrm>
            <a:off x="791106" y="1884557"/>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 name="Text Box 22">
            <a:extLst>
              <a:ext uri="{FF2B5EF4-FFF2-40B4-BE49-F238E27FC236}">
                <a16:creationId xmlns:a16="http://schemas.microsoft.com/office/drawing/2014/main" id="{E066F4B0-21D8-4B54-A16A-C099322B8FE5}"/>
              </a:ext>
            </a:extLst>
          </p:cNvPr>
          <p:cNvSpPr txBox="1">
            <a:spLocks noChangeArrowheads="1"/>
          </p:cNvSpPr>
          <p:nvPr/>
        </p:nvSpPr>
        <p:spPr bwMode="auto">
          <a:xfrm>
            <a:off x="4372506" y="1884557"/>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 name="Text Box 31">
            <a:extLst>
              <a:ext uri="{FF2B5EF4-FFF2-40B4-BE49-F238E27FC236}">
                <a16:creationId xmlns:a16="http://schemas.microsoft.com/office/drawing/2014/main" id="{483F5AE1-AE14-4B66-BF8D-373CB81E5F8B}"/>
              </a:ext>
            </a:extLst>
          </p:cNvPr>
          <p:cNvSpPr txBox="1">
            <a:spLocks noChangeArrowheads="1"/>
          </p:cNvSpPr>
          <p:nvPr/>
        </p:nvSpPr>
        <p:spPr bwMode="auto">
          <a:xfrm>
            <a:off x="7191906" y="1884557"/>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6" name="Text Box 29">
            <a:extLst>
              <a:ext uri="{FF2B5EF4-FFF2-40B4-BE49-F238E27FC236}">
                <a16:creationId xmlns:a16="http://schemas.microsoft.com/office/drawing/2014/main" id="{92075C83-B68C-4A0B-B195-C5E7EF42D037}"/>
              </a:ext>
            </a:extLst>
          </p:cNvPr>
          <p:cNvSpPr txBox="1">
            <a:spLocks noChangeArrowheads="1"/>
          </p:cNvSpPr>
          <p:nvPr/>
        </p:nvSpPr>
        <p:spPr bwMode="auto">
          <a:xfrm>
            <a:off x="6247338" y="1884557"/>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7" name="Text Box 22">
            <a:extLst>
              <a:ext uri="{FF2B5EF4-FFF2-40B4-BE49-F238E27FC236}">
                <a16:creationId xmlns:a16="http://schemas.microsoft.com/office/drawing/2014/main" id="{5570F899-F659-4126-B67A-A77934F60A87}"/>
              </a:ext>
            </a:extLst>
          </p:cNvPr>
          <p:cNvSpPr txBox="1">
            <a:spLocks noChangeArrowheads="1"/>
          </p:cNvSpPr>
          <p:nvPr/>
        </p:nvSpPr>
        <p:spPr bwMode="auto">
          <a:xfrm>
            <a:off x="5286906" y="1884557"/>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8" name="Text Box 19">
            <a:extLst>
              <a:ext uri="{FF2B5EF4-FFF2-40B4-BE49-F238E27FC236}">
                <a16:creationId xmlns:a16="http://schemas.microsoft.com/office/drawing/2014/main" id="{87104013-C822-4755-A5EE-4F0E468E4224}"/>
              </a:ext>
            </a:extLst>
          </p:cNvPr>
          <p:cNvSpPr txBox="1">
            <a:spLocks noChangeArrowheads="1"/>
          </p:cNvSpPr>
          <p:nvPr/>
        </p:nvSpPr>
        <p:spPr bwMode="auto">
          <a:xfrm>
            <a:off x="532522" y="4846577"/>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wrap="square"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1">
            <a:extLst>
              <a:ext uri="{FF2B5EF4-FFF2-40B4-BE49-F238E27FC236}">
                <a16:creationId xmlns:a16="http://schemas.microsoft.com/office/drawing/2014/main" id="{C23BB308-9A00-47D4-8448-9D45AF4363C7}"/>
              </a:ext>
            </a:extLst>
          </p:cNvPr>
          <p:cNvSpPr txBox="1">
            <a:spLocks noChangeArrowheads="1"/>
          </p:cNvSpPr>
          <p:nvPr/>
        </p:nvSpPr>
        <p:spPr bwMode="auto">
          <a:xfrm>
            <a:off x="2513538" y="4846577"/>
            <a:ext cx="501276"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a:t>
            </a:r>
          </a:p>
        </p:txBody>
      </p:sp>
      <p:sp>
        <p:nvSpPr>
          <p:cNvPr id="23" name="Text Box 19">
            <a:extLst>
              <a:ext uri="{FF2B5EF4-FFF2-40B4-BE49-F238E27FC236}">
                <a16:creationId xmlns:a16="http://schemas.microsoft.com/office/drawing/2014/main" id="{7EDC3939-2791-428A-BC7E-6F146359DDE5}"/>
              </a:ext>
            </a:extLst>
          </p:cNvPr>
          <p:cNvSpPr txBox="1">
            <a:spLocks noChangeArrowheads="1"/>
          </p:cNvSpPr>
          <p:nvPr/>
        </p:nvSpPr>
        <p:spPr bwMode="auto">
          <a:xfrm>
            <a:off x="532523" y="5268591"/>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8" name="Text Box 21">
            <a:extLst>
              <a:ext uri="{FF2B5EF4-FFF2-40B4-BE49-F238E27FC236}">
                <a16:creationId xmlns:a16="http://schemas.microsoft.com/office/drawing/2014/main" id="{C02BC575-A8B7-435A-96BF-7286582717DD}"/>
              </a:ext>
            </a:extLst>
          </p:cNvPr>
          <p:cNvSpPr txBox="1">
            <a:spLocks noChangeArrowheads="1"/>
          </p:cNvSpPr>
          <p:nvPr/>
        </p:nvSpPr>
        <p:spPr bwMode="auto">
          <a:xfrm>
            <a:off x="2395872" y="5238293"/>
            <a:ext cx="501276"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13</a:t>
            </a:r>
          </a:p>
        </p:txBody>
      </p:sp>
      <p:sp>
        <p:nvSpPr>
          <p:cNvPr id="40" name="Text Box 21">
            <a:extLst>
              <a:ext uri="{FF2B5EF4-FFF2-40B4-BE49-F238E27FC236}">
                <a16:creationId xmlns:a16="http://schemas.microsoft.com/office/drawing/2014/main" id="{402E911D-59F8-46C4-9E54-957BE863F78F}"/>
              </a:ext>
            </a:extLst>
          </p:cNvPr>
          <p:cNvSpPr txBox="1">
            <a:spLocks noChangeArrowheads="1"/>
          </p:cNvSpPr>
          <p:nvPr/>
        </p:nvSpPr>
        <p:spPr bwMode="auto">
          <a:xfrm>
            <a:off x="2518822" y="5664975"/>
            <a:ext cx="501276"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a:t>
            </a:r>
          </a:p>
        </p:txBody>
      </p:sp>
      <p:sp>
        <p:nvSpPr>
          <p:cNvPr id="42" name="Text Box 21">
            <a:extLst>
              <a:ext uri="{FF2B5EF4-FFF2-40B4-BE49-F238E27FC236}">
                <a16:creationId xmlns:a16="http://schemas.microsoft.com/office/drawing/2014/main" id="{B42EAC8E-C873-4DD0-9950-73A1374F821A}"/>
              </a:ext>
            </a:extLst>
          </p:cNvPr>
          <p:cNvSpPr txBox="1">
            <a:spLocks noChangeArrowheads="1"/>
          </p:cNvSpPr>
          <p:nvPr/>
        </p:nvSpPr>
        <p:spPr bwMode="auto">
          <a:xfrm>
            <a:off x="2395872" y="6135848"/>
            <a:ext cx="501276"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27</a:t>
            </a:r>
          </a:p>
        </p:txBody>
      </p:sp>
      <p:sp>
        <p:nvSpPr>
          <p:cNvPr id="44" name="Rectangle 43">
            <a:extLst>
              <a:ext uri="{FF2B5EF4-FFF2-40B4-BE49-F238E27FC236}">
                <a16:creationId xmlns:a16="http://schemas.microsoft.com/office/drawing/2014/main" id="{C065301E-6A15-4A54-AB2B-6A77C91A49B8}"/>
              </a:ext>
            </a:extLst>
          </p:cNvPr>
          <p:cNvSpPr/>
          <p:nvPr/>
        </p:nvSpPr>
        <p:spPr>
          <a:xfrm>
            <a:off x="2332747" y="6138097"/>
            <a:ext cx="50127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itle 33">
            <a:extLst>
              <a:ext uri="{FF2B5EF4-FFF2-40B4-BE49-F238E27FC236}">
                <a16:creationId xmlns:a16="http://schemas.microsoft.com/office/drawing/2014/main" id="{96F132B1-0ABE-49D6-B432-F581CC07970B}"/>
              </a:ext>
            </a:extLst>
          </p:cNvPr>
          <p:cNvSpPr txBox="1">
            <a:spLocks/>
          </p:cNvSpPr>
          <p:nvPr/>
        </p:nvSpPr>
        <p:spPr>
          <a:xfrm>
            <a:off x="3844034" y="301657"/>
            <a:ext cx="3659988" cy="646331"/>
          </a:xfrm>
          <a:prstGeom prst="rect">
            <a:avLst/>
          </a:prstGeom>
          <a:noFill/>
          <a:ln>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algn="l" defTabSz="914400" rtl="0" eaLnBrk="0" latinLnBrk="0" hangingPunct="0">
              <a:lnSpc>
                <a:spcPct val="90000"/>
              </a:lnSpc>
              <a:spcBef>
                <a:spcPct val="0"/>
              </a:spcBef>
              <a:buNone/>
              <a:defRPr sz="2400" kern="12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9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&amp; 8 Authors</a:t>
            </a:r>
          </a:p>
        </p:txBody>
      </p:sp>
      <p:pic>
        <p:nvPicPr>
          <p:cNvPr id="2050" name="Picture 2" descr="BibleProject Brand Guidelines | BibleProject™">
            <a:extLst>
              <a:ext uri="{FF2B5EF4-FFF2-40B4-BE49-F238E27FC236}">
                <a16:creationId xmlns:a16="http://schemas.microsoft.com/office/drawing/2014/main" id="{C60C2BAA-9A4C-4931-AC46-C9B520069F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44034" y="5208211"/>
            <a:ext cx="2080924" cy="728323"/>
          </a:xfrm>
          <a:prstGeom prst="rect">
            <a:avLst/>
          </a:prstGeom>
          <a:noFill/>
          <a:extLst>
            <a:ext uri="{909E8E84-426E-40DD-AFC4-6F175D3DCCD1}">
              <a14:hiddenFill xmlns:a14="http://schemas.microsoft.com/office/drawing/2010/main">
                <a:solidFill>
                  <a:srgbClr val="FFFFFF"/>
                </a:solidFill>
              </a14:hiddenFill>
            </a:ext>
          </a:extLst>
        </p:spPr>
      </p:pic>
      <p:pic>
        <p:nvPicPr>
          <p:cNvPr id="49" name="0CDADCDD-2B0E-483A-A185-0D3AFB42954D">
            <a:extLst>
              <a:ext uri="{FF2B5EF4-FFF2-40B4-BE49-F238E27FC236}">
                <a16:creationId xmlns:a16="http://schemas.microsoft.com/office/drawing/2014/main" id="{4465892D-507D-492C-A9B2-695240F8C1C7}"/>
              </a:ext>
            </a:extLst>
          </p:cNvPr>
          <p:cNvPicPr>
            <a:picLocks noChangeAspect="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6390106" y="4908670"/>
            <a:ext cx="2080925" cy="1560694"/>
          </a:xfrm>
          <a:prstGeom prst="rect">
            <a:avLst/>
          </a:prstGeom>
          <a:noFill/>
          <a:ln>
            <a:noFill/>
          </a:ln>
        </p:spPr>
      </p:pic>
    </p:spTree>
    <p:extLst>
      <p:ext uri="{BB962C8B-B14F-4D97-AF65-F5344CB8AC3E}">
        <p14:creationId xmlns:p14="http://schemas.microsoft.com/office/powerpoint/2010/main" val="212214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500"/>
                                        <p:tgtEl>
                                          <p:spTgt spid="40"/>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fade">
                                      <p:cBhvr>
                                        <p:cTn id="101" dur="500"/>
                                        <p:tgtEl>
                                          <p:spTgt spid="2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500"/>
                                        <p:tgtEl>
                                          <p:spTgt spid="2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fade">
                                      <p:cBhvr>
                                        <p:cTn id="113" dur="500"/>
                                        <p:tgtEl>
                                          <p:spTgt spid="2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fade">
                                      <p:cBhvr>
                                        <p:cTn id="116" dur="500"/>
                                        <p:tgtEl>
                                          <p:spTgt spid="29"/>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500"/>
                                        <p:tgtEl>
                                          <p:spTgt spid="3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fade">
                                      <p:cBhvr>
                                        <p:cTn id="125" dur="500"/>
                                        <p:tgtEl>
                                          <p:spTgt spid="32"/>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42"/>
                                        </p:tgtEl>
                                        <p:attrNameLst>
                                          <p:attrName>style.visibility</p:attrName>
                                        </p:attrNameLst>
                                      </p:cBhvr>
                                      <p:to>
                                        <p:strVal val="visible"/>
                                      </p:to>
                                    </p:set>
                                    <p:animEffect transition="in" filter="fade">
                                      <p:cBhvr>
                                        <p:cTn id="130" dur="500"/>
                                        <p:tgtEl>
                                          <p:spTgt spid="4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44"/>
                                        </p:tgtEl>
                                        <p:attrNameLst>
                                          <p:attrName>style.visibility</p:attrName>
                                        </p:attrNameLst>
                                      </p:cBhvr>
                                      <p:to>
                                        <p:strVal val="visible"/>
                                      </p:to>
                                    </p:set>
                                    <p:animEffect transition="in" filter="fade">
                                      <p:cBhvr>
                                        <p:cTn id="133" dur="500"/>
                                        <p:tgtEl>
                                          <p:spTgt spid="4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2050"/>
                                        </p:tgtEl>
                                        <p:attrNameLst>
                                          <p:attrName>style.visibility</p:attrName>
                                        </p:attrNameLst>
                                      </p:cBhvr>
                                      <p:to>
                                        <p:strVal val="visible"/>
                                      </p:to>
                                    </p:set>
                                    <p:animEffect transition="in" filter="fade">
                                      <p:cBhvr>
                                        <p:cTn id="138" dur="500"/>
                                        <p:tgtEl>
                                          <p:spTgt spid="2050"/>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49"/>
                                        </p:tgtEl>
                                        <p:attrNameLst>
                                          <p:attrName>style.visibility</p:attrName>
                                        </p:attrNameLst>
                                      </p:cBhvr>
                                      <p:to>
                                        <p:strVal val="visible"/>
                                      </p:to>
                                    </p:set>
                                    <p:animEffect transition="in" filter="fade">
                                      <p:cBhvr>
                                        <p:cTn id="14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 grpId="0" animBg="1"/>
      <p:bldP spid="4" grpId="0" animBg="1"/>
      <p:bldP spid="5" grpId="0" animBg="1"/>
      <p:bldP spid="6" grpId="0" animBg="1"/>
      <p:bldP spid="7" grpId="0" animBg="1"/>
      <p:bldP spid="8" grpId="0" animBg="1"/>
      <p:bldP spid="37" grpId="0"/>
      <p:bldP spid="23" grpId="0" animBg="1"/>
      <p:bldP spid="38" grpId="0"/>
      <p:bldP spid="40" grpId="0"/>
      <p:bldP spid="42" grpId="0"/>
      <p:bldP spid="44" grpId="0" animBg="1"/>
      <p:bldP spid="4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6" descr="pd_darkness_071029_m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200"/>
            <a:ext cx="9144000" cy="914400"/>
          </a:xfrm>
        </p:spPr>
        <p:txBody>
          <a:bodyPr/>
          <a:lstStyle/>
          <a:p>
            <a:pPr>
              <a:defRPr/>
            </a:pPr>
            <a:r>
              <a:rPr lang="en-US" sz="5400">
                <a:solidFill>
                  <a:srgbClr val="FFFFFF"/>
                </a:solidFill>
                <a:latin typeface="Tahoma" charset="0"/>
                <a:ea typeface="ＭＳ Ｐゴシック" charset="0"/>
                <a:cs typeface="ＭＳ Ｐゴシック" charset="0"/>
              </a:rPr>
              <a:t>The Great Transfer</a:t>
            </a:r>
          </a:p>
        </p:txBody>
      </p:sp>
      <p:sp>
        <p:nvSpPr>
          <p:cNvPr id="252931" name="Text Placeholder 2"/>
          <p:cNvSpPr txBox="1">
            <a:spLocks/>
          </p:cNvSpPr>
          <p:nvPr/>
        </p:nvSpPr>
        <p:spPr bwMode="auto">
          <a:xfrm>
            <a:off x="304800" y="1219200"/>
            <a:ext cx="26670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latin typeface="Arial" charset="0"/>
                <a:cs typeface="Arial" charset="0"/>
              </a:rPr>
              <a:t>"For he has rescued us from the kingdom of darkness</a:t>
            </a:r>
          </a:p>
        </p:txBody>
      </p:sp>
      <p:sp>
        <p:nvSpPr>
          <p:cNvPr id="252932" name="Text Placeholder 2"/>
          <p:cNvSpPr txBox="1">
            <a:spLocks/>
          </p:cNvSpPr>
          <p:nvPr/>
        </p:nvSpPr>
        <p:spPr bwMode="auto">
          <a:xfrm>
            <a:off x="6477000" y="1219200"/>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a:latin typeface="Arial" charset="0"/>
                <a:cs typeface="Arial" charset="0"/>
              </a:rPr>
              <a:t>and transferred us into the Kingdom of his dear Son</a:t>
            </a:r>
          </a:p>
        </p:txBody>
      </p:sp>
      <p:sp>
        <p:nvSpPr>
          <p:cNvPr id="252933" name="Text Placeholder 2"/>
          <p:cNvSpPr txBox="1">
            <a:spLocks/>
          </p:cNvSpPr>
          <p:nvPr/>
        </p:nvSpPr>
        <p:spPr bwMode="auto">
          <a:xfrm>
            <a:off x="5292725" y="4800600"/>
            <a:ext cx="3851275"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baseline="30000">
                <a:latin typeface="Arial" charset="0"/>
                <a:cs typeface="Arial" charset="0"/>
              </a:rPr>
              <a:t>14 </a:t>
            </a:r>
            <a:r>
              <a:rPr lang="en-US" sz="2800" b="1">
                <a:latin typeface="Arial" charset="0"/>
                <a:cs typeface="Arial" charset="0"/>
              </a:rPr>
              <a:t>who purchased our freedom and forgave our sins" </a:t>
            </a:r>
            <a:br>
              <a:rPr lang="en-US" sz="2800" b="1">
                <a:latin typeface="Arial" charset="0"/>
                <a:cs typeface="Arial" charset="0"/>
              </a:rPr>
            </a:br>
            <a:r>
              <a:rPr lang="en-US" sz="2800" b="1">
                <a:latin typeface="Arial" charset="0"/>
                <a:cs typeface="Arial" charset="0"/>
              </a:rPr>
              <a:t>(Col. 1:13-14)</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413000" y="333375"/>
            <a:ext cx="2413000" cy="2879725"/>
          </a:xfrm>
        </p:spPr>
        <p:txBody>
          <a:bodyPr/>
          <a:lstStyle/>
          <a:p>
            <a:pPr algn="l"/>
            <a:r>
              <a:rPr lang="en-GB" sz="3200" b="1">
                <a:latin typeface="Arial" charset="0"/>
                <a:ea typeface="ＭＳ Ｐゴシック" charset="0"/>
                <a:cs typeface="ＭＳ Ｐゴシック" charset="0"/>
              </a:rPr>
              <a:t>Colossians 1:15</a:t>
            </a:r>
            <a:endParaRPr lang="en-US" b="1">
              <a:latin typeface="Arial" charset="0"/>
              <a:ea typeface="ＭＳ Ｐゴシック" charset="0"/>
              <a:cs typeface="ＭＳ Ｐゴシック" charset="0"/>
            </a:endParaRPr>
          </a:p>
        </p:txBody>
      </p:sp>
      <p:pic>
        <p:nvPicPr>
          <p:cNvPr id="253955" name="Picture 2"/>
          <p:cNvPicPr>
            <a:picLocks noChangeAspect="1"/>
          </p:cNvPicPr>
          <p:nvPr/>
        </p:nvPicPr>
        <p:blipFill rotWithShape="1">
          <a:blip r:embed="rId3">
            <a:extLst>
              <a:ext uri="{28A0092B-C50C-407E-A947-70E740481C1C}">
                <a14:useLocalDpi xmlns:a14="http://schemas.microsoft.com/office/drawing/2010/main"/>
              </a:ext>
            </a:extLst>
          </a:blip>
          <a:srcRect r="2109"/>
          <a:stretch/>
        </p:blipFill>
        <p:spPr bwMode="auto">
          <a:xfrm>
            <a:off x="-159090" y="36"/>
            <a:ext cx="7035346" cy="6857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5219700" y="404813"/>
            <a:ext cx="3924300" cy="550862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"Christ is the visible image of the invisible God.  He existed before anything was created and is supreme over all creation."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Colossians 1:15 (NLT)</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344170" y="5102501"/>
            <a:ext cx="6056630" cy="144655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15</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He is the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image of</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the invisible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God</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4" name="Rectangle 3">
            <a:extLst>
              <a:ext uri="{FF2B5EF4-FFF2-40B4-BE49-F238E27FC236}">
                <a16:creationId xmlns:a16="http://schemas.microsoft.com/office/drawing/2014/main" id="{27A43799-F5FA-ED4B-BC5B-F161122F573F}"/>
              </a:ext>
            </a:extLst>
          </p:cNvPr>
          <p:cNvSpPr/>
          <p:nvPr/>
        </p:nvSpPr>
        <p:spPr>
          <a:xfrm>
            <a:off x="1404258" y="106940"/>
            <a:ext cx="7377712"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Tree>
    <p:extLst>
      <p:ext uri="{BB962C8B-B14F-4D97-AF65-F5344CB8AC3E}">
        <p14:creationId xmlns:p14="http://schemas.microsoft.com/office/powerpoint/2010/main" val="3743900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chelangelo's painting from the ceiling of the Sistine Chapel">
            <a:extLst>
              <a:ext uri="{FF2B5EF4-FFF2-40B4-BE49-F238E27FC236}">
                <a16:creationId xmlns:a16="http://schemas.microsoft.com/office/drawing/2014/main" id="{1C0C31E8-7BCE-4185-BCAD-0E29F79841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1579245"/>
            <a:ext cx="6858000" cy="2714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487FD4-E9B3-4B18-99E2-6929B70785BC}"/>
              </a:ext>
            </a:extLst>
          </p:cNvPr>
          <p:cNvSpPr/>
          <p:nvPr/>
        </p:nvSpPr>
        <p:spPr>
          <a:xfrm>
            <a:off x="2804160" y="289820"/>
            <a:ext cx="5977809" cy="769441"/>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What about Man?</a:t>
            </a:r>
          </a:p>
        </p:txBody>
      </p:sp>
      <p:sp>
        <p:nvSpPr>
          <p:cNvPr id="11" name="TextBox 10">
            <a:extLst>
              <a:ext uri="{FF2B5EF4-FFF2-40B4-BE49-F238E27FC236}">
                <a16:creationId xmlns:a16="http://schemas.microsoft.com/office/drawing/2014/main" id="{3D59A412-FC27-4C2B-B52C-174083F4463D}"/>
              </a:ext>
            </a:extLst>
          </p:cNvPr>
          <p:cNvSpPr txBox="1"/>
          <p:nvPr/>
        </p:nvSpPr>
        <p:spPr>
          <a:xfrm>
            <a:off x="640080" y="4752298"/>
            <a:ext cx="7863840"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 God created man in his own image,</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the image of God he created him;</a:t>
            </a:r>
            <a:b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male and female he created them.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Genesis 1:27 (ESV)</a:t>
            </a:r>
          </a:p>
        </p:txBody>
      </p:sp>
    </p:spTree>
    <p:extLst>
      <p:ext uri="{BB962C8B-B14F-4D97-AF65-F5344CB8AC3E}">
        <p14:creationId xmlns:p14="http://schemas.microsoft.com/office/powerpoint/2010/main" val="1944784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531896" y="1602007"/>
            <a:ext cx="8612104" cy="40966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indent="-542925" algn="l"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Christ’s deity is evident in: </a:t>
            </a:r>
          </a:p>
          <a:p>
            <a:pPr marL="542925" indent="-542925" algn="l" defTabSz="457200">
              <a:buFontTx/>
              <a:buAutoNum type="arabicParenBoth"/>
              <a:defRPr/>
            </a:pPr>
            <a:r>
              <a:rPr lang="en-US" sz="2800" b="1" dirty="0">
                <a:solidFill>
                  <a:srgbClr val="FFFFFF"/>
                </a:solidFill>
                <a:effectLst>
                  <a:glow rad="127000">
                    <a:srgbClr val="000000"/>
                  </a:glow>
                </a:effectLst>
                <a:latin typeface="Arial" charset="0"/>
                <a:ea typeface="ＭＳ Ｐゴシック" charset="0"/>
                <a:cs typeface="ＭＳ Ｐゴシック" charset="0"/>
              </a:rPr>
              <a:t>“He is the </a:t>
            </a:r>
            <a:r>
              <a:rPr lang="en-US" sz="2800" b="1" dirty="0">
                <a:solidFill>
                  <a:srgbClr val="FFFF00"/>
                </a:solidFill>
                <a:effectLst>
                  <a:glow rad="127000">
                    <a:srgbClr val="000000"/>
                  </a:glow>
                </a:effectLst>
                <a:latin typeface="Arial" charset="0"/>
                <a:ea typeface="ＭＳ Ｐゴシック" charset="0"/>
                <a:cs typeface="ＭＳ Ｐゴシック" charset="0"/>
              </a:rPr>
              <a:t>image of the invisible God</a:t>
            </a:r>
            <a:r>
              <a:rPr lang="en-US" sz="2800" b="1" dirty="0">
                <a:solidFill>
                  <a:srgbClr val="FFFFFF"/>
                </a:solidFill>
                <a:effectLst>
                  <a:glow rad="127000">
                    <a:srgbClr val="000000"/>
                  </a:glow>
                </a:effectLst>
                <a:latin typeface="Arial" charset="0"/>
                <a:ea typeface="ＭＳ Ｐゴシック" charset="0"/>
                <a:cs typeface="ＭＳ Ｐゴシック" charset="0"/>
              </a:rPr>
              <a:t>, the firstborn [‘preeminent one’] over all creation.  For by Him all things were made…” (1:15-16a), </a:t>
            </a:r>
          </a:p>
          <a:p>
            <a:pPr marL="542925" indent="-542925" algn="l" defTabSz="457200">
              <a:buFontTx/>
              <a:buAutoNum type="arabicParenBoth"/>
              <a:defRPr/>
            </a:pPr>
            <a:r>
              <a:rPr lang="en-US" sz="2800" b="1" dirty="0">
                <a:solidFill>
                  <a:srgbClr val="FFFFFF"/>
                </a:solidFill>
                <a:effectLst>
                  <a:glow rad="127000">
                    <a:srgbClr val="000000"/>
                  </a:glow>
                </a:effectLst>
                <a:latin typeface="Arial" charset="0"/>
                <a:ea typeface="ＭＳ Ｐゴシック" charset="0"/>
                <a:cs typeface="ＭＳ Ｐゴシック" charset="0"/>
              </a:rPr>
              <a:t>"For God was pleased to have </a:t>
            </a:r>
            <a:r>
              <a:rPr lang="en-US" sz="2800" b="1" dirty="0">
                <a:solidFill>
                  <a:srgbClr val="FFFF00"/>
                </a:solidFill>
                <a:effectLst>
                  <a:glow rad="127000">
                    <a:srgbClr val="000000"/>
                  </a:glow>
                </a:effectLst>
                <a:latin typeface="Arial" charset="0"/>
                <a:ea typeface="ＭＳ Ｐゴシック" charset="0"/>
                <a:cs typeface="ＭＳ Ｐゴシック" charset="0"/>
              </a:rPr>
              <a:t>all his fullness dwell in him</a:t>
            </a:r>
            <a:r>
              <a:rPr lang="en-US" sz="2800" b="1" dirty="0">
                <a:solidFill>
                  <a:srgbClr val="FFFFFF"/>
                </a:solidFill>
                <a:effectLst>
                  <a:glow rad="127000">
                    <a:srgbClr val="000000"/>
                  </a:glow>
                </a:effectLst>
                <a:latin typeface="Arial" charset="0"/>
                <a:ea typeface="ＭＳ Ｐゴシック" charset="0"/>
                <a:cs typeface="ＭＳ Ｐゴシック" charset="0"/>
              </a:rPr>
              <a:t>" (1:19), and </a:t>
            </a:r>
          </a:p>
          <a:p>
            <a:pPr marL="542925" indent="-542925" algn="l" defTabSz="457200">
              <a:buFontTx/>
              <a:buAutoNum type="arabicParenBoth"/>
              <a:defRPr/>
            </a:pPr>
            <a:r>
              <a:rPr lang="en-US" sz="2800" b="1" dirty="0">
                <a:solidFill>
                  <a:srgbClr val="FFFFFF"/>
                </a:solidFill>
                <a:effectLst>
                  <a:glow rad="127000">
                    <a:srgbClr val="000000"/>
                  </a:glow>
                </a:effectLst>
                <a:latin typeface="Arial" charset="0"/>
                <a:ea typeface="ＭＳ Ｐゴシック" charset="0"/>
                <a:cs typeface="ＭＳ Ｐゴシック" charset="0"/>
              </a:rPr>
              <a:t>“For in Christ </a:t>
            </a:r>
            <a:r>
              <a:rPr lang="en-US" sz="2800" b="1" dirty="0">
                <a:solidFill>
                  <a:srgbClr val="FFFF00"/>
                </a:solidFill>
                <a:effectLst>
                  <a:glow rad="127000">
                    <a:srgbClr val="000000"/>
                  </a:glow>
                </a:effectLst>
                <a:latin typeface="Arial" charset="0"/>
                <a:ea typeface="ＭＳ Ｐゴシック" charset="0"/>
                <a:cs typeface="ＭＳ Ｐゴシック" charset="0"/>
              </a:rPr>
              <a:t>all the fullness of Deity</a:t>
            </a:r>
            <a:r>
              <a:rPr lang="en-US" sz="2800" b="1" dirty="0">
                <a:solidFill>
                  <a:srgbClr val="FFFFFF"/>
                </a:solidFill>
                <a:effectLst>
                  <a:glow rad="127000">
                    <a:srgbClr val="000000"/>
                  </a:glow>
                </a:effectLst>
                <a:latin typeface="Arial" charset="0"/>
                <a:ea typeface="ＭＳ Ｐゴシック" charset="0"/>
                <a:cs typeface="ＭＳ Ｐゴシック" charset="0"/>
              </a:rPr>
              <a:t> lives in bodily form” (2:9).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9" name="Rectangle 2">
            <a:extLst>
              <a:ext uri="{FF2B5EF4-FFF2-40B4-BE49-F238E27FC236}">
                <a16:creationId xmlns:a16="http://schemas.microsoft.com/office/drawing/2014/main" id="{7228FBA4-570C-5044-A760-F6B1F79BB3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202868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B87AE-7CF5-4A00-B135-EAA2BADD8518}"/>
              </a:ext>
            </a:extLst>
          </p:cNvPr>
          <p:cNvSpPr/>
          <p:nvPr/>
        </p:nvSpPr>
        <p:spPr>
          <a:xfrm>
            <a:off x="627380" y="5204101"/>
            <a:ext cx="5099652" cy="144655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the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firstborn</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of</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all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creation</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4" name="Rectangle 3">
            <a:extLst>
              <a:ext uri="{FF2B5EF4-FFF2-40B4-BE49-F238E27FC236}">
                <a16:creationId xmlns:a16="http://schemas.microsoft.com/office/drawing/2014/main" id="{33B10339-2CE9-424B-AB07-CF41C93CC6D1}"/>
              </a:ext>
            </a:extLst>
          </p:cNvPr>
          <p:cNvSpPr/>
          <p:nvPr/>
        </p:nvSpPr>
        <p:spPr>
          <a:xfrm>
            <a:off x="1404258" y="106940"/>
            <a:ext cx="7377712"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Tree>
    <p:extLst>
      <p:ext uri="{BB962C8B-B14F-4D97-AF65-F5344CB8AC3E}">
        <p14:creationId xmlns:p14="http://schemas.microsoft.com/office/powerpoint/2010/main" val="42036423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6BDB3-D264-4B3F-B9D9-6B48B99D4F39}"/>
              </a:ext>
            </a:extLst>
          </p:cNvPr>
          <p:cNvSpPr txBox="1"/>
          <p:nvPr/>
        </p:nvSpPr>
        <p:spPr>
          <a:xfrm>
            <a:off x="3285460" y="854289"/>
            <a:ext cx="5655340" cy="2972930"/>
          </a:xfrm>
          <a:prstGeom prst="rect">
            <a:avLst/>
          </a:prstGeom>
          <a:noFill/>
        </p:spPr>
        <p:txBody>
          <a:bodyPr wrap="square">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Definition of Firstborn</a:t>
            </a:r>
          </a:p>
          <a:p>
            <a:pPr marL="457200" marR="0" lvl="0"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Literal</a:t>
            </a:r>
          </a:p>
          <a:p>
            <a:pPr marL="914400" marR="0" lvl="1"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Luke 2:7 &amp; Heb 11:28</a:t>
            </a:r>
          </a:p>
          <a:p>
            <a:pPr marL="457200" marR="0" lvl="0"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Place of Superiority</a:t>
            </a:r>
          </a:p>
          <a:p>
            <a:pPr marL="914400" marR="0" lvl="1"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Heb 1:6 &amp; Rev 1:5</a:t>
            </a:r>
          </a:p>
        </p:txBody>
      </p:sp>
      <p:sp>
        <p:nvSpPr>
          <p:cNvPr id="8" name="TextBox 7">
            <a:extLst>
              <a:ext uri="{FF2B5EF4-FFF2-40B4-BE49-F238E27FC236}">
                <a16:creationId xmlns:a16="http://schemas.microsoft.com/office/drawing/2014/main" id="{1A4A9B57-E4B9-4511-AC52-C4E9C418FABA}"/>
              </a:ext>
            </a:extLst>
          </p:cNvPr>
          <p:cNvSpPr txBox="1"/>
          <p:nvPr/>
        </p:nvSpPr>
        <p:spPr>
          <a:xfrm>
            <a:off x="4197718" y="4172859"/>
            <a:ext cx="457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rPr>
              <a:t>πρωτότοκος</a:t>
            </a:r>
            <a:endParaRPr kumimoji="0" lang="en-US"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50800" dir="2700000" algn="tl">
                    <a:prstClr val="white"/>
                  </a:outerShdw>
                </a:effectLst>
                <a:uLnTx/>
                <a:uFillTx/>
                <a:latin typeface="Calibri" panose="020F0502020204030204"/>
                <a:ea typeface="+mn-ea"/>
                <a:cs typeface="+mn-cs"/>
              </a:rPr>
              <a:t>pro-to'-to-kos </a:t>
            </a:r>
          </a:p>
        </p:txBody>
      </p:sp>
      <p:pic>
        <p:nvPicPr>
          <p:cNvPr id="5" name="Picture 4">
            <a:extLst>
              <a:ext uri="{FF2B5EF4-FFF2-40B4-BE49-F238E27FC236}">
                <a16:creationId xmlns:a16="http://schemas.microsoft.com/office/drawing/2014/main" id="{FC2D0164-9A35-4D96-8EF2-09ED7B451F70}"/>
              </a:ext>
            </a:extLst>
          </p:cNvPr>
          <p:cNvPicPr>
            <a:picLocks noChangeAspect="1"/>
          </p:cNvPicPr>
          <p:nvPr/>
        </p:nvPicPr>
        <p:blipFill>
          <a:blip r:embed="rId2">
            <a:clrChange>
              <a:clrFrom>
                <a:srgbClr val="FFF200"/>
              </a:clrFrom>
              <a:clrTo>
                <a:srgbClr val="FFF200">
                  <a:alpha val="0"/>
                </a:srgbClr>
              </a:clrTo>
            </a:clrChange>
          </a:blip>
          <a:stretch>
            <a:fillRect/>
          </a:stretch>
        </p:blipFill>
        <p:spPr>
          <a:xfrm>
            <a:off x="436614" y="1902379"/>
            <a:ext cx="2724150" cy="2670099"/>
          </a:xfrm>
          <a:prstGeom prst="rect">
            <a:avLst/>
          </a:prstGeom>
        </p:spPr>
      </p:pic>
      <p:sp>
        <p:nvSpPr>
          <p:cNvPr id="6" name="TextBox 5">
            <a:extLst>
              <a:ext uri="{FF2B5EF4-FFF2-40B4-BE49-F238E27FC236}">
                <a16:creationId xmlns:a16="http://schemas.microsoft.com/office/drawing/2014/main" id="{79D0215A-D9C4-40B9-BB06-6A2AC9D605C0}"/>
              </a:ext>
            </a:extLst>
          </p:cNvPr>
          <p:cNvSpPr txBox="1"/>
          <p:nvPr/>
        </p:nvSpPr>
        <p:spPr>
          <a:xfrm>
            <a:off x="436614" y="4429542"/>
            <a:ext cx="225552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345E8A"/>
                </a:solidFill>
                <a:effectLst/>
                <a:uLnTx/>
                <a:uFillTx/>
                <a:latin typeface="Arial Black" panose="020B0A04020102020204" pitchFamily="34" charset="0"/>
                <a:ea typeface="+mn-ea"/>
                <a:cs typeface="+mn-cs"/>
              </a:rPr>
              <a:t>Blue Letter Bible</a:t>
            </a:r>
          </a:p>
        </p:txBody>
      </p:sp>
    </p:spTree>
    <p:extLst>
      <p:ext uri="{BB962C8B-B14F-4D97-AF65-F5344CB8AC3E}">
        <p14:creationId xmlns:p14="http://schemas.microsoft.com/office/powerpoint/2010/main" val="16618789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BD8AE9-3FD2-474D-9BB0-D50BB2A62DF9}"/>
              </a:ext>
            </a:extLst>
          </p:cNvPr>
          <p:cNvPicPr>
            <a:picLocks noChangeAspect="1"/>
          </p:cNvPicPr>
          <p:nvPr/>
        </p:nvPicPr>
        <p:blipFill rotWithShape="1">
          <a:blip r:embed="rId2" cstate="email">
            <a:clrChange>
              <a:clrFrom>
                <a:srgbClr val="FFFF00"/>
              </a:clrFrom>
              <a:clrTo>
                <a:srgbClr val="FFFF00">
                  <a:alpha val="0"/>
                </a:srgbClr>
              </a:clrTo>
            </a:clrChange>
            <a:extLst>
              <a:ext uri="{28A0092B-C50C-407E-A947-70E740481C1C}">
                <a14:useLocalDpi xmlns:a14="http://schemas.microsoft.com/office/drawing/2010/main"/>
              </a:ext>
            </a:extLst>
          </a:blip>
          <a:srcRect b="11492"/>
          <a:stretch/>
        </p:blipFill>
        <p:spPr>
          <a:xfrm>
            <a:off x="287655" y="2742920"/>
            <a:ext cx="3752850" cy="3970702"/>
          </a:xfrm>
          <a:prstGeom prst="rect">
            <a:avLst/>
          </a:prstGeom>
        </p:spPr>
      </p:pic>
      <p:sp>
        <p:nvSpPr>
          <p:cNvPr id="7" name="TextBox 6">
            <a:extLst>
              <a:ext uri="{FF2B5EF4-FFF2-40B4-BE49-F238E27FC236}">
                <a16:creationId xmlns:a16="http://schemas.microsoft.com/office/drawing/2014/main" id="{A6D6BDB3-D264-4B3F-B9D9-6B48B99D4F39}"/>
              </a:ext>
            </a:extLst>
          </p:cNvPr>
          <p:cNvSpPr txBox="1"/>
          <p:nvPr/>
        </p:nvSpPr>
        <p:spPr>
          <a:xfrm>
            <a:off x="3285460" y="854289"/>
            <a:ext cx="5167425" cy="2441117"/>
          </a:xfrm>
          <a:prstGeom prst="rect">
            <a:avLst/>
          </a:prstGeom>
          <a:noFill/>
        </p:spPr>
        <p:txBody>
          <a:bodyPr wrap="square">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Definition of Firstborn</a:t>
            </a:r>
          </a:p>
          <a:p>
            <a:pPr marL="457200" marR="0" lvl="0"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Created all things</a:t>
            </a:r>
          </a:p>
          <a:p>
            <a:pPr marL="457200" marR="0" lvl="0"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Before all things</a:t>
            </a:r>
          </a:p>
          <a:p>
            <a:pPr marL="457200" marR="0" lvl="0" indent="-457200" algn="l" defTabSz="914400" rtl="0" eaLnBrk="1" fontAlgn="auto" latinLnBrk="0" hangingPunct="1">
              <a:lnSpc>
                <a:spcPct val="108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Holds all things</a:t>
            </a:r>
          </a:p>
        </p:txBody>
      </p:sp>
      <p:sp>
        <p:nvSpPr>
          <p:cNvPr id="8" name="TextBox 7">
            <a:extLst>
              <a:ext uri="{FF2B5EF4-FFF2-40B4-BE49-F238E27FC236}">
                <a16:creationId xmlns:a16="http://schemas.microsoft.com/office/drawing/2014/main" id="{1A4A9B57-E4B9-4511-AC52-C4E9C418FABA}"/>
              </a:ext>
            </a:extLst>
          </p:cNvPr>
          <p:cNvSpPr txBox="1"/>
          <p:nvPr/>
        </p:nvSpPr>
        <p:spPr>
          <a:xfrm>
            <a:off x="4197718" y="4172859"/>
            <a:ext cx="4572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rPr>
              <a:t>πρωτότοκος</a:t>
            </a:r>
            <a:endParaRPr kumimoji="0" lang="en-US" sz="6000" b="1" i="0" u="none" strike="noStrike" kern="1200" cap="none" spc="0" normalizeH="0" baseline="0" noProof="0" dirty="0">
              <a:ln>
                <a:noFill/>
              </a:ln>
              <a:solidFill>
                <a:prstClr val="black"/>
              </a:solidFill>
              <a:effectLst>
                <a:outerShdw blurRad="38100" dist="50800" dir="2700000" algn="tl">
                  <a:prstClr val="white"/>
                </a:outerShdw>
              </a:effectLst>
              <a:uLnTx/>
              <a:uFillTx/>
              <a:latin typeface="blbGentium"/>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outerShdw blurRad="38100" dist="50800" dir="2700000" algn="tl">
                    <a:prstClr val="white"/>
                  </a:outerShdw>
                </a:effectLst>
                <a:uLnTx/>
                <a:uFillTx/>
                <a:latin typeface="Calibri" panose="020F0502020204030204"/>
                <a:ea typeface="+mn-ea"/>
                <a:cs typeface="+mn-cs"/>
              </a:rPr>
              <a:t>pro-to'-to-kos </a:t>
            </a:r>
          </a:p>
        </p:txBody>
      </p:sp>
    </p:spTree>
    <p:extLst>
      <p:ext uri="{BB962C8B-B14F-4D97-AF65-F5344CB8AC3E}">
        <p14:creationId xmlns:p14="http://schemas.microsoft.com/office/powerpoint/2010/main" val="42139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p:txBody>
          <a:bodyPr/>
          <a:lstStyle/>
          <a:p>
            <a:r>
              <a:rPr lang="en-GB" sz="3200" b="1">
                <a:latin typeface="Arial" charset="0"/>
                <a:ea typeface="ＭＳ Ｐゴシック" charset="0"/>
                <a:cs typeface="ＭＳ Ｐゴシック" charset="0"/>
              </a:rPr>
              <a:t>Colossians 1:16-18</a:t>
            </a:r>
            <a:endParaRPr lang="en-US" b="1">
              <a:latin typeface="Arial" charset="0"/>
              <a:ea typeface="ＭＳ Ｐゴシック" charset="0"/>
              <a:cs typeface="ＭＳ Ｐゴシック" charset="0"/>
            </a:endParaRPr>
          </a:p>
        </p:txBody>
      </p:sp>
      <p:pic>
        <p:nvPicPr>
          <p:cNvPr id="256002" name="Picture 3" descr="00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31748" name="Text Box 4"/>
          <p:cNvSpPr txBox="1">
            <a:spLocks noChangeArrowheads="1"/>
          </p:cNvSpPr>
          <p:nvPr/>
        </p:nvSpPr>
        <p:spPr bwMode="auto">
          <a:xfrm>
            <a:off x="381000" y="404813"/>
            <a:ext cx="8458200" cy="60007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b="1" dirty="0">
                <a:solidFill>
                  <a:srgbClr val="FFFFFF"/>
                </a:solidFill>
                <a:effectLst>
                  <a:outerShdw blurRad="50800" dist="101600" dir="2700000" algn="tl" rotWithShape="0">
                    <a:srgbClr val="000000"/>
                  </a:outerShdw>
                </a:effectLst>
                <a:latin typeface="Arial" charset="0"/>
                <a:cs typeface="Times New Roman" charset="0"/>
              </a:rPr>
              <a:t>"For by Him all things were created: things in heaven and on earth, visible and invisible, whether thrones or powers or rulers or authorities; all things were created by Him and for Him. He is before all things, and in Him all things hold together. And He is the head of the body, the church; He is the beginning and the firstborn from the dead, so that in everything He might have the supremacy."</a:t>
            </a:r>
          </a:p>
          <a:p>
            <a:pPr algn="ctr">
              <a:defRPr/>
            </a:pPr>
            <a:endParaRPr lang="en-GB" sz="3200" b="1" dirty="0">
              <a:solidFill>
                <a:srgbClr val="FFFFFF"/>
              </a:solidFill>
              <a:effectLst>
                <a:outerShdw blurRad="50800" dist="101600" dir="2700000" algn="tl" rotWithShape="0">
                  <a:srgbClr val="000000"/>
                </a:outerShdw>
              </a:effectLst>
              <a:latin typeface="Arial" charset="0"/>
              <a:cs typeface="Times New Roman" charset="0"/>
            </a:endParaRPr>
          </a:p>
          <a:p>
            <a:pPr algn="ctr">
              <a:defRPr/>
            </a:pPr>
            <a:r>
              <a:rPr lang="en-GB" sz="3200" b="1" dirty="0">
                <a:solidFill>
                  <a:srgbClr val="FFFFFF"/>
                </a:solidFill>
                <a:effectLst>
                  <a:outerShdw blurRad="50800" dist="101600" dir="2700000" algn="tl" rotWithShape="0">
                    <a:srgbClr val="000000"/>
                  </a:outerShdw>
                </a:effectLst>
                <a:latin typeface="Arial" charset="0"/>
                <a:cs typeface="Times New Roman" charset="0"/>
              </a:rPr>
              <a:t>Colossians 1:16-18 (NIV)</a:t>
            </a:r>
            <a:endParaRPr lang="en-US" sz="3200" b="1" dirty="0">
              <a:solidFill>
                <a:srgbClr val="FFFFFF"/>
              </a:solidFill>
              <a:effectLst>
                <a:outerShdw blurRad="50800" dist="101600" dir="2700000" algn="tl" rotWithShape="0">
                  <a:srgbClr val="000000"/>
                </a:outerShdw>
              </a:effectLst>
              <a:latin typeface="Arial"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Arial"/>
              <a:ea typeface="Arial"/>
              <a:cs typeface="Arial"/>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61"/>
          <a:stretch/>
        </p:blipFill>
        <p:spPr>
          <a:xfrm>
            <a:off x="684213" y="260350"/>
            <a:ext cx="8388350"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en-US" dirty="0">
                <a:latin typeface="Arial" charset="0"/>
                <a:cs typeface="Arial" charset="0"/>
              </a:rPr>
              <a:t>Hebrews 1:1-2 </a:t>
            </a:r>
            <a:r>
              <a:rPr lang="en-US" sz="3200" dirty="0">
                <a:latin typeface="Arial" charset="0"/>
                <a:cs typeface="Arial" charset="0"/>
              </a:rPr>
              <a:t>NLT</a:t>
            </a:r>
            <a:endParaRPr lang="en-US" dirty="0">
              <a:latin typeface="Arial" charset="0"/>
              <a:cs typeface="Arial" charset="0"/>
            </a:endParaRPr>
          </a:p>
        </p:txBody>
      </p:sp>
      <p:sp>
        <p:nvSpPr>
          <p:cNvPr id="6" name="Title 1"/>
          <p:cNvSpPr txBox="1">
            <a:spLocks/>
          </p:cNvSpPr>
          <p:nvPr/>
        </p:nvSpPr>
        <p:spPr bwMode="auto">
          <a:xfrm>
            <a:off x="107950" y="115888"/>
            <a:ext cx="4032250" cy="6481762"/>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a:defRPr/>
            </a:pPr>
            <a:r>
              <a:rPr lang="en-US" sz="2800" dirty="0">
                <a:latin typeface="Arial"/>
                <a:cs typeface="Arial"/>
              </a:rPr>
              <a:t>"Long ago God spoke many times and in many ways to our ancestors through the prophets.  </a:t>
            </a:r>
            <a:r>
              <a:rPr lang="en-US" sz="2800" baseline="30000" dirty="0">
                <a:latin typeface="Arial"/>
                <a:cs typeface="Arial"/>
              </a:rPr>
              <a:t>2</a:t>
            </a:r>
            <a:r>
              <a:rPr lang="en-US" sz="2800" dirty="0">
                <a:latin typeface="Arial"/>
                <a:cs typeface="Arial"/>
              </a:rPr>
              <a:t>And now in these final days, he has spoken to us through his Son. God promised everything to the Son as an inheritance, and through the Son he created the universe."</a:t>
            </a:r>
            <a:endParaRPr lang="en-US" sz="2800" dirty="0">
              <a:effectLst/>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9"/>
          <p:cNvSpPr>
            <a:spLocks noGrp="1"/>
          </p:cNvSpPr>
          <p:nvPr>
            <p:ph type="title" idx="4294967295"/>
          </p:nvPr>
        </p:nvSpPr>
        <p:spPr bwMode="auto">
          <a:xfrm>
            <a:off x="578504" y="6171640"/>
            <a:ext cx="7986993" cy="3053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718" tIns="44860" rIns="89718" bIns="44860"/>
          <a:lstStyle/>
          <a:p>
            <a:r>
              <a:rPr lang="en-US" sz="2735">
                <a:latin typeface="Times New Roman" charset="0"/>
              </a:rPr>
              <a:t>John 1:3</a:t>
            </a:r>
          </a:p>
        </p:txBody>
      </p:sp>
      <p:pic>
        <p:nvPicPr>
          <p:cNvPr id="5632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845" y="231122"/>
            <a:ext cx="8153681" cy="640136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6323" name="Rectangle 2"/>
          <p:cNvSpPr>
            <a:spLocks noChangeArrowheads="1"/>
          </p:cNvSpPr>
          <p:nvPr/>
        </p:nvSpPr>
        <p:spPr bwMode="auto">
          <a:xfrm>
            <a:off x="3566272" y="6645088"/>
            <a:ext cx="1283074" cy="21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p>
            <a:pPr defTabSz="397830" eaLnBrk="0" hangingPunct="0">
              <a:lnSpc>
                <a:spcPct val="93000"/>
              </a:lnSpc>
              <a:buClr>
                <a:srgbClr val="000000"/>
              </a:buClr>
              <a:buSzPct val="100000"/>
            </a:pPr>
            <a:endParaRPr lang="en-US" sz="2206">
              <a:solidFill>
                <a:srgbClr val="000000"/>
              </a:solidFill>
            </a:endParaRPr>
          </a:p>
        </p:txBody>
      </p:sp>
      <p:sp>
        <p:nvSpPr>
          <p:cNvPr id="56324" name="Rectangle 3"/>
          <p:cNvSpPr>
            <a:spLocks noChangeArrowheads="1"/>
          </p:cNvSpPr>
          <p:nvPr/>
        </p:nvSpPr>
        <p:spPr bwMode="auto">
          <a:xfrm>
            <a:off x="1241051" y="762001"/>
            <a:ext cx="6601666" cy="54544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0509" tIns="40254" rIns="80509" bIns="40254" anchor="ctr"/>
          <a:lstStyle/>
          <a:p>
            <a:pPr defTabSz="397830" eaLnBrk="0" hangingPunct="0">
              <a:lnSpc>
                <a:spcPct val="93000"/>
              </a:lnSpc>
              <a:buClr>
                <a:srgbClr val="000000"/>
              </a:buClr>
              <a:buSzPct val="100000"/>
            </a:pPr>
            <a:endParaRPr lang="en-US" sz="2206">
              <a:solidFill>
                <a:srgbClr val="000000"/>
              </a:solidFill>
            </a:endParaRPr>
          </a:p>
        </p:txBody>
      </p:sp>
      <p:sp>
        <p:nvSpPr>
          <p:cNvPr id="56325" name="Text Box 4"/>
          <p:cNvSpPr txBox="1">
            <a:spLocks noChangeArrowheads="1"/>
          </p:cNvSpPr>
          <p:nvPr/>
        </p:nvSpPr>
        <p:spPr bwMode="auto">
          <a:xfrm>
            <a:off x="8622709" y="17009"/>
            <a:ext cx="227356" cy="335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103"/>
              </a:spcBef>
              <a:buClr>
                <a:srgbClr val="FFA27C"/>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a:solidFill>
                  <a:srgbClr val="FFA27C"/>
                </a:solidFill>
                <a:latin typeface="Comic Sans MS" charset="0"/>
              </a:rPr>
              <a:t> </a:t>
            </a:r>
          </a:p>
        </p:txBody>
      </p:sp>
      <p:sp>
        <p:nvSpPr>
          <p:cNvPr id="56326" name="Text Box 5"/>
          <p:cNvSpPr txBox="1">
            <a:spLocks noChangeArrowheads="1"/>
          </p:cNvSpPr>
          <p:nvPr/>
        </p:nvSpPr>
        <p:spPr bwMode="auto">
          <a:xfrm>
            <a:off x="1388129" y="1480578"/>
            <a:ext cx="5616949" cy="242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27" name="Text Box 6"/>
          <p:cNvSpPr txBox="1">
            <a:spLocks noChangeArrowheads="1"/>
          </p:cNvSpPr>
          <p:nvPr/>
        </p:nvSpPr>
        <p:spPr bwMode="auto">
          <a:xfrm>
            <a:off x="1134596" y="893670"/>
            <a:ext cx="6953250" cy="487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765"/>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2824" b="1" i="1">
                <a:solidFill>
                  <a:srgbClr val="FFFF00"/>
                </a:solidFill>
                <a:latin typeface="Comic Sans MS" charset="0"/>
              </a:rPr>
              <a:t>CHAPTER 1: </a:t>
            </a:r>
            <a:r>
              <a:rPr lang="en-GB" sz="2824" b="1" i="1" u="sng">
                <a:solidFill>
                  <a:srgbClr val="08F2EE"/>
                </a:solidFill>
                <a:latin typeface="Comic Sans MS" charset="0"/>
              </a:rPr>
              <a:t>6 GREAT TRUTHS</a:t>
            </a:r>
            <a:r>
              <a:rPr lang="en-GB" sz="2824" b="1" i="1">
                <a:solidFill>
                  <a:srgbClr val="FFFF00"/>
                </a:solidFill>
                <a:latin typeface="Comic Sans MS" charset="0"/>
              </a:rPr>
              <a:t> OF</a:t>
            </a:r>
          </a:p>
        </p:txBody>
      </p:sp>
      <p:sp>
        <p:nvSpPr>
          <p:cNvPr id="56328" name="Text Box 7"/>
          <p:cNvSpPr txBox="1">
            <a:spLocks noChangeArrowheads="1"/>
          </p:cNvSpPr>
          <p:nvPr/>
        </p:nvSpPr>
        <p:spPr bwMode="auto">
          <a:xfrm>
            <a:off x="7918357" y="6538633"/>
            <a:ext cx="16248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29" name="Text Box 8"/>
          <p:cNvSpPr txBox="1">
            <a:spLocks noChangeArrowheads="1"/>
          </p:cNvSpPr>
          <p:nvPr/>
        </p:nvSpPr>
        <p:spPr bwMode="auto">
          <a:xfrm>
            <a:off x="8232122" y="6454589"/>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30" name="AutoShape 9"/>
          <p:cNvSpPr>
            <a:spLocks noChangeArrowheads="1"/>
          </p:cNvSpPr>
          <p:nvPr/>
        </p:nvSpPr>
        <p:spPr bwMode="auto">
          <a:xfrm>
            <a:off x="4747093" y="3543860"/>
            <a:ext cx="2914930" cy="2487706"/>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0509" tIns="40254" rIns="80509" bIns="40254" anchor="ctr"/>
          <a:lstStyle/>
          <a:p>
            <a:pPr defTabSz="397830" eaLnBrk="0" hangingPunct="0">
              <a:lnSpc>
                <a:spcPct val="93000"/>
              </a:lnSpc>
              <a:buClr>
                <a:srgbClr val="000000"/>
              </a:buClr>
              <a:buSzPct val="100000"/>
            </a:pPr>
            <a:endParaRPr lang="en-US" sz="2206">
              <a:solidFill>
                <a:srgbClr val="000000"/>
              </a:solidFill>
            </a:endParaRPr>
          </a:p>
        </p:txBody>
      </p:sp>
      <p:sp>
        <p:nvSpPr>
          <p:cNvPr id="27658" name="Text Box 10"/>
          <p:cNvSpPr txBox="1">
            <a:spLocks noChangeArrowheads="1"/>
          </p:cNvSpPr>
          <p:nvPr/>
        </p:nvSpPr>
        <p:spPr bwMode="auto">
          <a:xfrm>
            <a:off x="4751294" y="3626504"/>
            <a:ext cx="2850497" cy="1661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544"/>
              </a:spcBef>
              <a:buClr>
                <a:srgbClr val="FFFFFF"/>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US" altLang="ja-JP" sz="2206" b="1">
                <a:solidFill>
                  <a:srgbClr val="FFFFFF"/>
                </a:solidFill>
                <a:latin typeface="Helvetica" charset="0"/>
              </a:rPr>
              <a:t>"</a:t>
            </a:r>
            <a:r>
              <a:rPr lang="en-GB" altLang="ja-JP" sz="2206" b="1">
                <a:solidFill>
                  <a:srgbClr val="FFFFFF"/>
                </a:solidFill>
                <a:latin typeface="Helvetica" charset="0"/>
              </a:rPr>
              <a:t>Through him all things were made; without him nothing was made that has been made."</a:t>
            </a:r>
            <a:endParaRPr lang="en-GB" sz="2206" b="1">
              <a:solidFill>
                <a:srgbClr val="FFFFFF"/>
              </a:solidFill>
              <a:latin typeface="Helvetica" charset="0"/>
            </a:endParaRPr>
          </a:p>
        </p:txBody>
      </p:sp>
      <p:sp>
        <p:nvSpPr>
          <p:cNvPr id="56332" name="Text Box 11"/>
          <p:cNvSpPr txBox="1">
            <a:spLocks noChangeArrowheads="1"/>
          </p:cNvSpPr>
          <p:nvPr/>
        </p:nvSpPr>
        <p:spPr bwMode="auto">
          <a:xfrm>
            <a:off x="8470247" y="6079192"/>
            <a:ext cx="162485"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397830" eaLnBrk="0" hangingPunct="0">
              <a:lnSpc>
                <a:spcPct val="93000"/>
              </a:lnSpc>
              <a:buClr>
                <a:srgbClr val="000000"/>
              </a:buClr>
              <a:buSzPct val="100000"/>
            </a:pPr>
            <a:endParaRPr lang="en-US" sz="2206">
              <a:solidFill>
                <a:srgbClr val="000000"/>
              </a:solidFill>
            </a:endParaRPr>
          </a:p>
        </p:txBody>
      </p:sp>
      <p:sp>
        <p:nvSpPr>
          <p:cNvPr id="56333" name="Text Box 12"/>
          <p:cNvSpPr txBox="1">
            <a:spLocks noChangeArrowheads="1"/>
          </p:cNvSpPr>
          <p:nvPr/>
        </p:nvSpPr>
        <p:spPr bwMode="auto">
          <a:xfrm>
            <a:off x="8246363" y="6546662"/>
            <a:ext cx="297888" cy="209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552"/>
              </a:spcBef>
              <a:buClr>
                <a:srgbClr val="FFFFFF"/>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882" b="1">
                <a:solidFill>
                  <a:srgbClr val="FFFFFF"/>
                </a:solidFill>
                <a:latin typeface="Comic Sans MS" charset="0"/>
              </a:rPr>
              <a:t>25</a:t>
            </a:r>
          </a:p>
        </p:txBody>
      </p:sp>
      <p:sp>
        <p:nvSpPr>
          <p:cNvPr id="56334" name="Text Box 13"/>
          <p:cNvSpPr txBox="1">
            <a:spLocks noChangeArrowheads="1"/>
          </p:cNvSpPr>
          <p:nvPr/>
        </p:nvSpPr>
        <p:spPr bwMode="auto">
          <a:xfrm>
            <a:off x="8593783" y="6493328"/>
            <a:ext cx="241783" cy="28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882"/>
              </a:spcBef>
              <a:buClr>
                <a:srgbClr val="FFFFFF"/>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412" b="1">
                <a:solidFill>
                  <a:srgbClr val="FFFFFF"/>
                </a:solidFill>
                <a:latin typeface="Comic Sans MS" charset="0"/>
              </a:rPr>
              <a:t>1</a:t>
            </a:r>
          </a:p>
        </p:txBody>
      </p:sp>
      <p:sp>
        <p:nvSpPr>
          <p:cNvPr id="56335" name="Text Box 14"/>
          <p:cNvSpPr txBox="1">
            <a:spLocks noChangeArrowheads="1"/>
          </p:cNvSpPr>
          <p:nvPr/>
        </p:nvSpPr>
        <p:spPr bwMode="auto">
          <a:xfrm>
            <a:off x="1126191" y="225519"/>
            <a:ext cx="7122739" cy="487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765"/>
              </a:spcBef>
              <a:buClr>
                <a:srgbClr val="FAFD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2824" b="1">
                <a:solidFill>
                  <a:srgbClr val="FAFD00"/>
                </a:solidFill>
                <a:latin typeface="Comic Sans MS" charset="0"/>
              </a:rPr>
              <a:t>JOHN: SUMMING UP THE MESSAGE</a:t>
            </a:r>
          </a:p>
        </p:txBody>
      </p:sp>
      <p:sp>
        <p:nvSpPr>
          <p:cNvPr id="56336" name="Text Box 15"/>
          <p:cNvSpPr txBox="1">
            <a:spLocks noChangeArrowheads="1"/>
          </p:cNvSpPr>
          <p:nvPr/>
        </p:nvSpPr>
        <p:spPr bwMode="auto">
          <a:xfrm>
            <a:off x="1234048" y="1736912"/>
            <a:ext cx="3625103" cy="137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103"/>
              </a:spcBef>
              <a:buClr>
                <a:srgbClr val="618FFD"/>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b="1">
                <a:solidFill>
                  <a:srgbClr val="618FFD"/>
                </a:solidFill>
                <a:latin typeface="Comic Sans MS" charset="0"/>
              </a:rPr>
              <a:t>VERSE 1:</a:t>
            </a:r>
            <a:br>
              <a:rPr lang="en-GB" sz="1765" b="1">
                <a:solidFill>
                  <a:srgbClr val="FFFF00"/>
                </a:solidFill>
                <a:latin typeface="Comic Sans MS" charset="0"/>
              </a:rPr>
            </a:br>
            <a:r>
              <a:rPr lang="en-GB" sz="1765" b="1">
                <a:solidFill>
                  <a:srgbClr val="FFFF00"/>
                </a:solidFill>
                <a:latin typeface="Comic Sans MS" charset="0"/>
              </a:rPr>
              <a:t>The Pre-existent One</a:t>
            </a:r>
          </a:p>
          <a:p>
            <a:pPr algn="ctr" defTabSz="397830" eaLnBrk="0" hangingPunct="0">
              <a:lnSpc>
                <a:spcPct val="93000"/>
              </a:lnSpc>
              <a:spcBef>
                <a:spcPts val="1103"/>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b="1">
                <a:solidFill>
                  <a:srgbClr val="FFFF00"/>
                </a:solidFill>
                <a:latin typeface="Comic Sans MS" charset="0"/>
              </a:rPr>
              <a:t>A Distinct Person </a:t>
            </a:r>
          </a:p>
          <a:p>
            <a:pPr algn="ctr" defTabSz="397830" eaLnBrk="0" hangingPunct="0">
              <a:lnSpc>
                <a:spcPct val="93000"/>
              </a:lnSpc>
              <a:spcBef>
                <a:spcPts val="1103"/>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b="1">
                <a:solidFill>
                  <a:srgbClr val="FFFF00"/>
                </a:solidFill>
                <a:latin typeface="Comic Sans MS" charset="0"/>
              </a:rPr>
              <a:t>He Was and IS God</a:t>
            </a:r>
          </a:p>
        </p:txBody>
      </p:sp>
      <p:sp>
        <p:nvSpPr>
          <p:cNvPr id="56337" name="Text Box 16"/>
          <p:cNvSpPr txBox="1">
            <a:spLocks noChangeArrowheads="1"/>
          </p:cNvSpPr>
          <p:nvPr/>
        </p:nvSpPr>
        <p:spPr bwMode="auto">
          <a:xfrm>
            <a:off x="1078567" y="3459816"/>
            <a:ext cx="3975287" cy="588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103"/>
              </a:spcBef>
              <a:buClr>
                <a:srgbClr val="618FFD"/>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b="1">
                <a:solidFill>
                  <a:srgbClr val="618FFD"/>
                </a:solidFill>
                <a:latin typeface="Comic Sans MS" charset="0"/>
              </a:rPr>
              <a:t>VERSE 2:</a:t>
            </a:r>
            <a:br>
              <a:rPr lang="en-GB" sz="1765" b="1">
                <a:solidFill>
                  <a:srgbClr val="FFFF00"/>
                </a:solidFill>
                <a:latin typeface="Comic Sans MS" charset="0"/>
              </a:rPr>
            </a:br>
            <a:r>
              <a:rPr lang="en-GB" sz="1765" b="1">
                <a:solidFill>
                  <a:srgbClr val="FFFF00"/>
                </a:solidFill>
                <a:latin typeface="Comic Sans MS" charset="0"/>
              </a:rPr>
              <a:t>Eternally Co-existent</a:t>
            </a:r>
          </a:p>
        </p:txBody>
      </p:sp>
      <p:sp>
        <p:nvSpPr>
          <p:cNvPr id="56338" name="Text Box 17"/>
          <p:cNvSpPr txBox="1">
            <a:spLocks noChangeArrowheads="1"/>
          </p:cNvSpPr>
          <p:nvPr/>
        </p:nvSpPr>
        <p:spPr bwMode="auto">
          <a:xfrm>
            <a:off x="864254" y="4436129"/>
            <a:ext cx="4363290" cy="588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1103"/>
              </a:spcBef>
              <a:buClr>
                <a:srgbClr val="618FFD"/>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1765" b="1" dirty="0">
                <a:solidFill>
                  <a:srgbClr val="618FFD"/>
                </a:solidFill>
                <a:latin typeface="Comic Sans MS" charset="0"/>
              </a:rPr>
              <a:t>VERSE 3:</a:t>
            </a:r>
            <a:br>
              <a:rPr lang="en-GB" sz="1765" b="1" dirty="0">
                <a:solidFill>
                  <a:srgbClr val="FFFF00"/>
                </a:solidFill>
                <a:latin typeface="Comic Sans MS" charset="0"/>
              </a:rPr>
            </a:br>
            <a:r>
              <a:rPr lang="en-GB" sz="1765" b="1" dirty="0">
                <a:solidFill>
                  <a:srgbClr val="FFFF00"/>
                </a:solidFill>
                <a:latin typeface="Comic Sans MS" charset="0"/>
              </a:rPr>
              <a:t>Creator of the Universe</a:t>
            </a:r>
          </a:p>
        </p:txBody>
      </p:sp>
      <p:sp>
        <p:nvSpPr>
          <p:cNvPr id="56339" name="Text Box 18"/>
          <p:cNvSpPr txBox="1">
            <a:spLocks noChangeArrowheads="1"/>
          </p:cNvSpPr>
          <p:nvPr/>
        </p:nvSpPr>
        <p:spPr bwMode="auto">
          <a:xfrm>
            <a:off x="4543985" y="1573027"/>
            <a:ext cx="3137647" cy="1598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397830" eaLnBrk="0" hangingPunct="0">
              <a:lnSpc>
                <a:spcPct val="93000"/>
              </a:lnSpc>
              <a:spcBef>
                <a:spcPts val="3309"/>
              </a:spcBef>
              <a:buClr>
                <a:srgbClr val="FFFF00"/>
              </a:buClr>
              <a:buSzPct val="100000"/>
              <a:tabLst>
                <a:tab pos="0" algn="l"/>
                <a:tab pos="802665" algn="l"/>
                <a:tab pos="1609531" algn="l"/>
                <a:tab pos="2417798" algn="l"/>
                <a:tab pos="3224665" algn="l"/>
                <a:tab pos="4031531" algn="l"/>
                <a:tab pos="4838398" algn="l"/>
                <a:tab pos="5643864" algn="l"/>
                <a:tab pos="6450730" algn="l"/>
                <a:tab pos="7257597" algn="l"/>
                <a:tab pos="8064464" algn="l"/>
                <a:tab pos="8871330" algn="l"/>
              </a:tabLst>
            </a:pPr>
            <a:r>
              <a:rPr lang="en-GB" sz="5294" b="1">
                <a:solidFill>
                  <a:srgbClr val="FFFF00"/>
                </a:solidFill>
              </a:rPr>
              <a:t>JESUS CHRIST!</a:t>
            </a:r>
          </a:p>
        </p:txBody>
      </p:sp>
      <p:sp>
        <p:nvSpPr>
          <p:cNvPr id="21" name="Title 19">
            <a:extLst>
              <a:ext uri="{FF2B5EF4-FFF2-40B4-BE49-F238E27FC236}">
                <a16:creationId xmlns:a16="http://schemas.microsoft.com/office/drawing/2014/main" id="{BD540914-3CD7-E642-8429-A8557AF960B6}"/>
              </a:ext>
            </a:extLst>
          </p:cNvPr>
          <p:cNvSpPr txBox="1">
            <a:spLocks/>
          </p:cNvSpPr>
          <p:nvPr/>
        </p:nvSpPr>
        <p:spPr bwMode="auto">
          <a:xfrm>
            <a:off x="4598168" y="5523100"/>
            <a:ext cx="3123640" cy="4664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pPr defTabSz="397830"/>
            <a:r>
              <a:rPr lang="en-US" sz="2471" b="1" kern="0" dirty="0">
                <a:solidFill>
                  <a:srgbClr val="FFFFFF"/>
                </a:solidFill>
                <a:latin typeface="Arial" panose="020B0604020202020204" pitchFamily="34" charset="0"/>
                <a:cs typeface="Arial" panose="020B0604020202020204" pitchFamily="34" charset="0"/>
              </a:rPr>
              <a:t>John 1:3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a:effectLst/>
        </p:spPr>
        <p:txBody>
          <a:bodyPr/>
          <a:lstStyle/>
          <a:p>
            <a:pPr eaLnBrk="1" hangingPunct="1">
              <a:defRPr/>
            </a:pPr>
            <a:r>
              <a:rPr lang="en-US" sz="4000" dirty="0">
                <a:solidFill>
                  <a:schemeClr val="bg1"/>
                </a:solidFill>
                <a:effectLst>
                  <a:outerShdw blurRad="50800" dist="38100" dir="2700000" algn="tl" rotWithShape="0">
                    <a:srgbClr val="000000">
                      <a:alpha val="95000"/>
                    </a:srgbClr>
                  </a:outerShdw>
                </a:effectLst>
                <a:latin typeface="Arial" charset="0"/>
                <a:cs typeface="Arial" charset="0"/>
              </a:rPr>
              <a:t>Jesus </a:t>
            </a:r>
            <a:r>
              <a:rPr lang="en-US" sz="4000" dirty="0">
                <a:effectLst>
                  <a:outerShdw blurRad="50800" dist="38100" dir="2700000" algn="tl" rotWithShape="0">
                    <a:srgbClr val="000000">
                      <a:alpha val="95000"/>
                    </a:srgbClr>
                  </a:outerShdw>
                </a:effectLst>
                <a:latin typeface="Arial" charset="0"/>
                <a:cs typeface="Arial" charset="0"/>
              </a:rPr>
              <a:t>formed </a:t>
            </a:r>
            <a:r>
              <a:rPr lang="en-US" sz="4000" dirty="0">
                <a:solidFill>
                  <a:schemeClr val="bg1"/>
                </a:solidFill>
                <a:effectLst>
                  <a:outerShdw blurRad="50800" dist="38100" dir="2700000" algn="tl" rotWithShape="0">
                    <a:srgbClr val="000000">
                      <a:alpha val="95000"/>
                    </a:srgbClr>
                  </a:outerShdw>
                </a:effectLst>
                <a:latin typeface="Arial" charset="0"/>
                <a:cs typeface="Arial" charset="0"/>
              </a:rPr>
              <a:t>Adam from the dust (John 1:3; Gen. 2:7).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a:effectLst/>
        </p:spPr>
        <p:txBody>
          <a:bodyPr/>
          <a:lstStyle/>
          <a:p>
            <a:pPr eaLnBrk="1" hangingPunct="1">
              <a:defRPr/>
            </a:pPr>
            <a:r>
              <a:rPr lang="en-US" sz="4000">
                <a:solidFill>
                  <a:schemeClr val="bg1"/>
                </a:solidFill>
                <a:effectLst>
                  <a:outerShdw blurRad="50800" dist="38100" dir="2700000" algn="tl" rotWithShape="0">
                    <a:srgbClr val="000000">
                      <a:alpha val="95000"/>
                    </a:srgbClr>
                  </a:outerShdw>
                </a:effectLst>
                <a:latin typeface="Arial" charset="0"/>
                <a:cs typeface="Arial" charset="0"/>
              </a:rPr>
              <a:t>Jesus Created Adam and Eve (John 1:3; Gen. 2:21-23)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FF2366-667E-4E9E-94C9-6D5C5561CF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8503" y="31750"/>
            <a:ext cx="6826341" cy="6348730"/>
          </a:xfrm>
          <a:prstGeom prst="rect">
            <a:avLst/>
          </a:prstGeom>
        </p:spPr>
      </p:pic>
      <p:sp>
        <p:nvSpPr>
          <p:cNvPr id="9" name="Title 1">
            <a:extLst>
              <a:ext uri="{FF2B5EF4-FFF2-40B4-BE49-F238E27FC236}">
                <a16:creationId xmlns:a16="http://schemas.microsoft.com/office/drawing/2014/main" id="{B31818E0-2F73-4BDB-B4DC-F70E99D2684C}"/>
              </a:ext>
            </a:extLst>
          </p:cNvPr>
          <p:cNvSpPr txBox="1">
            <a:spLocks/>
          </p:cNvSpPr>
          <p:nvPr/>
        </p:nvSpPr>
        <p:spPr>
          <a:xfrm>
            <a:off x="179389" y="12701"/>
            <a:ext cx="2787332" cy="13081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Inside an Atom</a:t>
            </a:r>
          </a:p>
        </p:txBody>
      </p:sp>
      <p:sp>
        <p:nvSpPr>
          <p:cNvPr id="10" name="Title 1">
            <a:extLst>
              <a:ext uri="{FF2B5EF4-FFF2-40B4-BE49-F238E27FC236}">
                <a16:creationId xmlns:a16="http://schemas.microsoft.com/office/drawing/2014/main" id="{5005AAEF-F5BB-4C96-96DF-B6245935D304}"/>
              </a:ext>
            </a:extLst>
          </p:cNvPr>
          <p:cNvSpPr txBox="1">
            <a:spLocks/>
          </p:cNvSpPr>
          <p:nvPr/>
        </p:nvSpPr>
        <p:spPr bwMode="auto">
          <a:xfrm>
            <a:off x="5405121" y="31750"/>
            <a:ext cx="373888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Electron (negative)</a:t>
            </a:r>
          </a:p>
        </p:txBody>
      </p:sp>
      <p:sp>
        <p:nvSpPr>
          <p:cNvPr id="11" name="Title 1">
            <a:extLst>
              <a:ext uri="{FF2B5EF4-FFF2-40B4-BE49-F238E27FC236}">
                <a16:creationId xmlns:a16="http://schemas.microsoft.com/office/drawing/2014/main" id="{8AEB41D4-594C-4E16-8F4C-62B73E1950C8}"/>
              </a:ext>
            </a:extLst>
          </p:cNvPr>
          <p:cNvSpPr txBox="1">
            <a:spLocks/>
          </p:cNvSpPr>
          <p:nvPr/>
        </p:nvSpPr>
        <p:spPr bwMode="auto">
          <a:xfrm>
            <a:off x="7403164" y="5510463"/>
            <a:ext cx="1691680" cy="70460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660400">
                    <a:prstClr val="black"/>
                  </a:glow>
                </a:effectLst>
                <a:uLnTx/>
                <a:uFillTx/>
                <a:latin typeface="Calibri Light" panose="020F0302020204030204"/>
                <a:ea typeface="ＭＳ Ｐゴシック" pitchFamily="-111" charset="-128"/>
              </a:rPr>
              <a:t>Orbit</a:t>
            </a:r>
          </a:p>
        </p:txBody>
      </p:sp>
      <p:sp>
        <p:nvSpPr>
          <p:cNvPr id="12" name="Title 1">
            <a:extLst>
              <a:ext uri="{FF2B5EF4-FFF2-40B4-BE49-F238E27FC236}">
                <a16:creationId xmlns:a16="http://schemas.microsoft.com/office/drawing/2014/main" id="{5AAF52C6-5D78-4728-B90B-E8F0B5680130}"/>
              </a:ext>
            </a:extLst>
          </p:cNvPr>
          <p:cNvSpPr txBox="1">
            <a:spLocks/>
          </p:cNvSpPr>
          <p:nvPr/>
        </p:nvSpPr>
        <p:spPr bwMode="auto">
          <a:xfrm>
            <a:off x="107950" y="2064544"/>
            <a:ext cx="2592388" cy="287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"…in Him all things hold together" (2:17)</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3" name="Title 1">
            <a:extLst>
              <a:ext uri="{FF2B5EF4-FFF2-40B4-BE49-F238E27FC236}">
                <a16:creationId xmlns:a16="http://schemas.microsoft.com/office/drawing/2014/main" id="{CC708E9E-DCF1-4E7E-A750-916528EEE490}"/>
              </a:ext>
            </a:extLst>
          </p:cNvPr>
          <p:cNvSpPr txBox="1">
            <a:spLocks/>
          </p:cNvSpPr>
          <p:nvPr/>
        </p:nvSpPr>
        <p:spPr bwMode="auto">
          <a:xfrm>
            <a:off x="359990" y="5688013"/>
            <a:ext cx="3563938"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Proton Nucleus</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(positive)</a:t>
            </a:r>
          </a:p>
        </p:txBody>
      </p:sp>
    </p:spTree>
    <p:extLst>
      <p:ext uri="{BB962C8B-B14F-4D97-AF65-F5344CB8AC3E}">
        <p14:creationId xmlns:p14="http://schemas.microsoft.com/office/powerpoint/2010/main" val="100338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1BE7F9-1940-4E66-93FF-232777BDA827}"/>
              </a:ext>
            </a:extLst>
          </p:cNvPr>
          <p:cNvSpPr/>
          <p:nvPr/>
        </p:nvSpPr>
        <p:spPr>
          <a:xfrm>
            <a:off x="1404258" y="106940"/>
            <a:ext cx="7377712" cy="830997"/>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Black" panose="020B0A04020102020204" pitchFamily="34" charset="0"/>
                <a:ea typeface="ＭＳ Ｐゴシック" charset="0"/>
                <a:cs typeface="+mn-cs"/>
              </a:rPr>
              <a:t>Who is Jesus?</a:t>
            </a:r>
          </a:p>
        </p:txBody>
      </p:sp>
      <p:sp>
        <p:nvSpPr>
          <p:cNvPr id="8" name="Rectangle 7">
            <a:extLst>
              <a:ext uri="{FF2B5EF4-FFF2-40B4-BE49-F238E27FC236}">
                <a16:creationId xmlns:a16="http://schemas.microsoft.com/office/drawing/2014/main" id="{E9AB87AE-7CF5-4A00-B135-EAA2BADD8518}"/>
              </a:ext>
            </a:extLst>
          </p:cNvPr>
          <p:cNvSpPr/>
          <p:nvPr/>
        </p:nvSpPr>
        <p:spPr>
          <a:xfrm>
            <a:off x="344170" y="5102501"/>
            <a:ext cx="7211662" cy="1446550"/>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3000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18</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And he is the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head of  </a:t>
            </a: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    </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the body, </a:t>
            </a:r>
            <a:r>
              <a:rPr kumimoji="0" lang="en-US" sz="4400" b="1" i="0" u="none" strike="noStrike" kern="0" cap="none" spc="0" normalizeH="0" baseline="0" noProof="0" dirty="0">
                <a:ln>
                  <a:noFill/>
                </a:ln>
                <a:solidFill>
                  <a:srgbClr val="FFFF00"/>
                </a:solidFill>
                <a:effectLst>
                  <a:glow rad="127000">
                    <a:srgbClr val="000000"/>
                  </a:glow>
                </a:effectLst>
                <a:uLnTx/>
                <a:uFillTx/>
                <a:latin typeface="Arial Black" panose="020B0A04020102020204" pitchFamily="34" charset="0"/>
                <a:ea typeface="ＭＳ Ｐゴシック" charset="0"/>
                <a:cs typeface="Arial" panose="020B0604020202020204" pitchFamily="34" charset="0"/>
              </a:rPr>
              <a:t>the church</a:t>
            </a:r>
            <a:r>
              <a:rPr kumimoji="0" lang="en-US" sz="44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588487164"/>
      </p:ext>
    </p:extLst>
  </p:cSld>
  <p:clrMapOvr>
    <a:masterClrMapping/>
  </p:clrMapOvr>
</p:sld>
</file>

<file path=ppt/theme/_rels/theme40.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4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Beam</Template>
  <TotalTime>12829</TotalTime>
  <Words>21382</Words>
  <Application>Microsoft Macintosh PowerPoint</Application>
  <PresentationFormat>On-screen Show (4:3)</PresentationFormat>
  <Paragraphs>2674</Paragraphs>
  <Slides>307</Slides>
  <Notes>210</Notes>
  <HiddenSlides>0</HiddenSlides>
  <MMClips>0</MMClips>
  <ScaleCrop>false</ScaleCrop>
  <HeadingPairs>
    <vt:vector size="8" baseType="variant">
      <vt:variant>
        <vt:lpstr>Fonts Used</vt:lpstr>
      </vt:variant>
      <vt:variant>
        <vt:i4>32</vt:i4>
      </vt:variant>
      <vt:variant>
        <vt:lpstr>Theme</vt:lpstr>
      </vt:variant>
      <vt:variant>
        <vt:i4>50</vt:i4>
      </vt:variant>
      <vt:variant>
        <vt:lpstr>Embedded OLE Servers</vt:lpstr>
      </vt:variant>
      <vt:variant>
        <vt:i4>1</vt:i4>
      </vt:variant>
      <vt:variant>
        <vt:lpstr>Slide Titles</vt:lpstr>
      </vt:variant>
      <vt:variant>
        <vt:i4>307</vt:i4>
      </vt:variant>
    </vt:vector>
  </HeadingPairs>
  <TitlesOfParts>
    <vt:vector size="390" baseType="lpstr">
      <vt:lpstr>26</vt:lpstr>
      <vt:lpstr>Arail</vt:lpstr>
      <vt:lpstr>Aril</vt:lpstr>
      <vt:lpstr>blbGentium</vt:lpstr>
      <vt:lpstr>MS PGothic</vt:lpstr>
      <vt:lpstr>MS PGothic</vt:lpstr>
      <vt:lpstr>Osaka</vt:lpstr>
      <vt:lpstr>Arial</vt:lpstr>
      <vt:lpstr>Arial Black</vt:lpstr>
      <vt:lpstr>Arial Narrow</vt:lpstr>
      <vt:lpstr>Arial Rounded MT Bold</vt:lpstr>
      <vt:lpstr>Bank Gothic</vt:lpstr>
      <vt:lpstr>Bradley Hand ITC TT-Bold</vt:lpstr>
      <vt:lpstr>Bwgrki</vt:lpstr>
      <vt:lpstr>Calibri</vt:lpstr>
      <vt:lpstr>Calibri Light</vt:lpstr>
      <vt:lpstr>Candara</vt:lpstr>
      <vt:lpstr>Century Gothic</vt:lpstr>
      <vt:lpstr>Chalkduster</vt:lpstr>
      <vt:lpstr>Comic Sans MS</vt:lpstr>
      <vt:lpstr>Garamond</vt:lpstr>
      <vt:lpstr>Geneva</vt:lpstr>
      <vt:lpstr>Helvetica</vt:lpstr>
      <vt:lpstr>Impact</vt:lpstr>
      <vt:lpstr>Optima ExtraBlack</vt:lpstr>
      <vt:lpstr>Stencil</vt:lpstr>
      <vt:lpstr>Symbol</vt:lpstr>
      <vt:lpstr>Tahoma</vt:lpstr>
      <vt:lpstr>Times New Roman</vt:lpstr>
      <vt:lpstr>Tw Cen MT</vt:lpstr>
      <vt:lpstr>Tw Cen MT Condensed Extra Bold</vt:lpstr>
      <vt:lpstr>Wingdings</vt:lpstr>
      <vt:lpstr>Strategic</vt:lpstr>
      <vt:lpstr>Default Design</vt:lpstr>
      <vt:lpstr>Slit</vt:lpstr>
      <vt:lpstr>3_Default Design</vt:lpstr>
      <vt:lpstr>1_Default Design</vt:lpstr>
      <vt:lpstr>4_Default Design</vt:lpstr>
      <vt:lpstr>1_Strategic</vt:lpstr>
      <vt:lpstr>2_Default Design</vt:lpstr>
      <vt:lpstr>5_Default Design</vt:lpstr>
      <vt:lpstr>11_Default Design</vt:lpstr>
      <vt:lpstr>9_Default Design</vt:lpstr>
      <vt:lpstr>6_Default Design</vt:lpstr>
      <vt:lpstr>Orbit</vt:lpstr>
      <vt:lpstr>Office Theme</vt:lpstr>
      <vt:lpstr>1_Office Theme</vt:lpstr>
      <vt:lpstr>3_Strategic</vt:lpstr>
      <vt:lpstr>White on Black Background</vt:lpstr>
      <vt:lpstr>Ribbons</vt:lpstr>
      <vt:lpstr>Beam</vt:lpstr>
      <vt:lpstr>1_Orbit</vt:lpstr>
      <vt:lpstr>1_Blank Presentation</vt:lpstr>
      <vt:lpstr>2_Blank Presentation</vt:lpstr>
      <vt:lpstr>3_Blank Presentation</vt:lpstr>
      <vt:lpstr>4_Blank Presentation</vt:lpstr>
      <vt:lpstr>49_Blank Presentation</vt:lpstr>
      <vt:lpstr>2_Office Theme</vt:lpstr>
      <vt:lpstr>4_Strategic</vt:lpstr>
      <vt:lpstr>12_Default Design</vt:lpstr>
      <vt:lpstr>13_Default Design</vt:lpstr>
      <vt:lpstr>Lock And Key</vt:lpstr>
      <vt:lpstr>14_Default Design</vt:lpstr>
      <vt:lpstr>2_Strategic</vt:lpstr>
      <vt:lpstr>50_Blank Presentation</vt:lpstr>
      <vt:lpstr>66_Office Theme</vt:lpstr>
      <vt:lpstr>15_Default Design</vt:lpstr>
      <vt:lpstr>1_Slit</vt:lpstr>
      <vt:lpstr>16_Default Design</vt:lpstr>
      <vt:lpstr>1_White on Black Background</vt:lpstr>
      <vt:lpstr>1_Custom Design</vt:lpstr>
      <vt:lpstr>Savon</vt:lpstr>
      <vt:lpstr>2_Slit</vt:lpstr>
      <vt:lpstr>5_Blank Presentation</vt:lpstr>
      <vt:lpstr>7_Default Design</vt:lpstr>
      <vt:lpstr>5_Strategic</vt:lpstr>
      <vt:lpstr>8_Default Design</vt:lpstr>
      <vt:lpstr>10_Default Design</vt:lpstr>
      <vt:lpstr>17_Default Design</vt:lpstr>
      <vt:lpstr>18_Default Design</vt:lpstr>
      <vt:lpstr>Compass</vt:lpstr>
      <vt:lpstr>51_Blank Presentation</vt:lpstr>
      <vt:lpstr>Excel.Chart.8</vt:lpstr>
      <vt:lpstr>Colossians</vt:lpstr>
      <vt:lpstr>Key Word</vt:lpstr>
      <vt:lpstr>Theme</vt:lpstr>
      <vt:lpstr>Key Verse</vt:lpstr>
      <vt:lpstr>Summary &amp; Applications</vt:lpstr>
      <vt:lpstr>Kingdom Statement</vt:lpstr>
      <vt:lpstr>Covenant </vt:lpstr>
      <vt:lpstr>Redemption</vt:lpstr>
      <vt:lpstr>Prophecy (Lord, Deity) </vt:lpstr>
      <vt:lpstr>Book Chart</vt:lpstr>
      <vt:lpstr>PowerPoint Presentation</vt:lpstr>
      <vt:lpstr>Be Protected</vt:lpstr>
      <vt:lpstr>False Teachers Deny the  Deity and Work of Christ</vt:lpstr>
      <vt:lpstr>Occasion for Colossians</vt:lpstr>
      <vt:lpstr>How can you be protected from false teaching?</vt:lpstr>
      <vt:lpstr>I. Believe that Jesus is God</vt:lpstr>
      <vt:lpstr>II. Embrace holy living  </vt:lpstr>
      <vt:lpstr>WHAT TO EMBRACE</vt:lpstr>
      <vt:lpstr>Main Idea of the Letter</vt:lpstr>
      <vt:lpstr>Black</vt:lpstr>
      <vt:lpstr>PowerPoint Presentation</vt:lpstr>
      <vt:lpstr>NT Overview (Paul's Letters)</vt:lpstr>
      <vt:lpstr>Introducing the "Prison Epistles"</vt:lpstr>
      <vt:lpstr>NT Overview (Paul's Letters)</vt:lpstr>
      <vt:lpstr>Which letters are Prison Epistles?</vt:lpstr>
      <vt:lpstr>Who carried these letters?</vt:lpstr>
      <vt:lpstr>What was Paul's attitude?</vt:lpstr>
      <vt:lpstr>Occasion for Prison Epistles</vt:lpstr>
      <vt:lpstr>Some months later (AD 62)…</vt:lpstr>
      <vt:lpstr>The Prison Epistles</vt:lpstr>
      <vt:lpstr>Sometimes Christians are Treated Unfairly</vt:lpstr>
      <vt:lpstr>Prison Epistle Christology</vt:lpstr>
      <vt:lpstr>Applying the Prison Epistles</vt:lpstr>
      <vt:lpstr>How Do You Respond to Trials?</vt:lpstr>
      <vt:lpstr>Gnosticism: Perplexing Questions</vt:lpstr>
      <vt:lpstr>Essential Components of Gnosticism</vt:lpstr>
      <vt:lpstr>Gnosticism's Concept of Salvation</vt:lpstr>
      <vt:lpstr>Gnostics Taught a "Secret Knowledge"</vt:lpstr>
      <vt:lpstr>Be Protected</vt:lpstr>
      <vt:lpstr>False Teachers Deny the Deity and Work of Christ</vt:lpstr>
      <vt:lpstr>False Teaching</vt:lpstr>
      <vt:lpstr>Foster Letter 2002</vt:lpstr>
      <vt:lpstr>Already Gone 04802</vt:lpstr>
      <vt:lpstr>False Teaching</vt:lpstr>
      <vt:lpstr>False Teaching</vt:lpstr>
      <vt:lpstr>Be Protected</vt:lpstr>
      <vt:lpstr>How can you be protected from false teaching?</vt:lpstr>
      <vt:lpstr>Colossae &amp; The 7 Churches (Rev. 2–3)</vt:lpstr>
      <vt:lpstr>Lycus River Valley</vt:lpstr>
      <vt:lpstr>Occasion</vt:lpstr>
      <vt:lpstr>Occasion</vt:lpstr>
      <vt:lpstr>Jewish: The Law is Good</vt:lpstr>
      <vt:lpstr>No Legalism!</vt:lpstr>
      <vt:lpstr>No Legalism!</vt:lpstr>
      <vt:lpstr>No Legalism!</vt:lpstr>
      <vt:lpstr>No Shadows!</vt:lpstr>
      <vt:lpstr>Focus on:</vt:lpstr>
      <vt:lpstr>Occasion</vt:lpstr>
      <vt:lpstr>Greek Philosophy</vt:lpstr>
      <vt:lpstr>Greek Philosophy</vt:lpstr>
      <vt:lpstr>Greek Philosophy</vt:lpstr>
      <vt:lpstr>Key Verse</vt:lpstr>
      <vt:lpstr>Occasion</vt:lpstr>
      <vt:lpstr>Angel Worship</vt:lpstr>
      <vt:lpstr>Messages from Angels?</vt:lpstr>
      <vt:lpstr>AskAnAngel.org</vt:lpstr>
      <vt:lpstr>Occasion</vt:lpstr>
      <vt:lpstr>Christ's Deity</vt:lpstr>
      <vt:lpstr>Occasion</vt:lpstr>
      <vt:lpstr>Asceticism</vt:lpstr>
      <vt:lpstr>Occasion</vt:lpstr>
      <vt:lpstr>How can you be protected from false teaching?</vt:lpstr>
      <vt:lpstr>Key Word &amp; Verse</vt:lpstr>
      <vt:lpstr>OUTLINE OF COLOSSIANS</vt:lpstr>
      <vt:lpstr>Book Chart</vt:lpstr>
      <vt:lpstr>I. Believe that Jesus is God (Col 1–2). </vt:lpstr>
      <vt:lpstr>Slides on  Colossians 1</vt:lpstr>
      <vt:lpstr>PowerPoint Presentation</vt:lpstr>
      <vt:lpstr>PowerPoint Presentation</vt:lpstr>
      <vt:lpstr>PowerPoint Presentation</vt:lpstr>
      <vt:lpstr>PowerPoint Presentation</vt:lpstr>
      <vt:lpstr>"This letter is from Paul, chosen by the will of God to be an apostle of Christ Jesus, and from our brother Timothy. We are writing to God’s holy people in the city of Colosse, who are faithful brothers and sisters in Christ. May God our Father give you grace and peace" (Col 1:1-2 NLT).</vt:lpstr>
      <vt:lpstr>"We always pray for you, and we give thanks to God, the Father of our Lord Jesus Christ.  4For we have heard of your faith in Christ Jesus and your love for all of God’s people,  5which come from your confident hope of what God has reserved for you in heaven. You have had this expectation ever since you first heard the truth of the Good News" (Col 1:3-5 NLT).</vt:lpstr>
      <vt:lpstr>PowerPoint Presentation</vt:lpstr>
      <vt:lpstr>PowerPoint Presentation</vt:lpstr>
      <vt:lpstr>The Great Transfer</vt:lpstr>
      <vt:lpstr>Colossians 1:15</vt:lpstr>
      <vt:lpstr>PowerPoint Presentation</vt:lpstr>
      <vt:lpstr>PowerPoint Presentation</vt:lpstr>
      <vt:lpstr>PowerPoint Presentation</vt:lpstr>
      <vt:lpstr>PowerPoint Presentation</vt:lpstr>
      <vt:lpstr>PowerPoint Presentation</vt:lpstr>
      <vt:lpstr>Colossians 1:16-18</vt:lpstr>
      <vt:lpstr>Hebrews 1:1-2 NLT</vt:lpstr>
      <vt:lpstr>John 1:3</vt:lpstr>
      <vt:lpstr>Jesus formed Adam from the dust (John 1:3; Gen. 2:7).</vt:lpstr>
      <vt:lpstr>Jesus Created Adam and Eve (John 1:3; Gen. 2:21-23)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Jesus Church, Adam Road</vt:lpstr>
      <vt:lpstr>What Does the True Jesus Church Believe?</vt:lpstr>
      <vt:lpstr>Counterfeit? </vt:lpstr>
      <vt:lpstr>Summary &amp; Applications</vt:lpstr>
      <vt:lpstr>Author</vt:lpstr>
      <vt:lpstr>Circumstances</vt:lpstr>
      <vt:lpstr>Occasion</vt:lpstr>
      <vt:lpstr>Occasion</vt:lpstr>
      <vt:lpstr>Jewish: The Law is Good</vt:lpstr>
      <vt:lpstr>Slides on  Colossians 2</vt:lpstr>
      <vt:lpstr>What’s Wrong?</vt:lpstr>
      <vt:lpstr>No Legalism!</vt:lpstr>
      <vt:lpstr>No Legalism!</vt:lpstr>
      <vt:lpstr>No Legalism!</vt:lpstr>
      <vt:lpstr>No Shadows!</vt:lpstr>
      <vt:lpstr>Focus on:</vt:lpstr>
      <vt:lpstr>Occasion</vt:lpstr>
      <vt:lpstr>Greek Philosophy</vt:lpstr>
      <vt:lpstr>Key Verse</vt:lpstr>
      <vt:lpstr>First Century Christian Baptism</vt:lpstr>
      <vt:lpstr>Recipients</vt:lpstr>
      <vt:lpstr>Recipients</vt:lpstr>
      <vt:lpstr>However, recipients should not  be infants because…</vt:lpstr>
      <vt:lpstr>Occasion</vt:lpstr>
      <vt:lpstr>Angel Worship</vt:lpstr>
      <vt:lpstr>Messages from Angels?</vt:lpstr>
      <vt:lpstr>AskAnAngel.org</vt:lpstr>
      <vt:lpstr>Occasion</vt:lpstr>
      <vt:lpstr>Christ's Deity</vt:lpstr>
      <vt:lpstr>Occasion</vt:lpstr>
      <vt:lpstr>Asceticism</vt:lpstr>
      <vt:lpstr>How can you be protected from false teaching?</vt:lpstr>
      <vt:lpstr>False Teaching</vt:lpstr>
      <vt:lpstr>I. Believe that Jesus is God (Col 1–2). </vt:lpstr>
      <vt:lpstr>II. Embrace holy living  (Col 3–4). </vt:lpstr>
      <vt:lpstr>Slides on  Colossians 3</vt:lpstr>
      <vt:lpstr>PowerPoint Presentation</vt:lpstr>
      <vt:lpstr>Holy living is relational.</vt:lpstr>
      <vt:lpstr>Put on a New Life</vt:lpstr>
      <vt:lpstr>What hinders you?</vt:lpstr>
      <vt:lpstr>Anger?</vt:lpstr>
      <vt:lpstr>What is bothering you to move forward?</vt:lpstr>
      <vt:lpstr>Put on the Virtues of a New Life Colossians 3:5-14</vt:lpstr>
      <vt:lpstr>Background</vt:lpstr>
      <vt:lpstr>How Can We Put on the Virtues of a New Life?  Colossians 3:5-17</vt:lpstr>
      <vt:lpstr>1. Put off the old clothes  (3:5-11).</vt:lpstr>
      <vt:lpstr>Col. 3:5 "So put to death the sinful, earthly things lurking within you" (NLT).   Matthew 18:9a "And if your eye causes you to sin, gouge it out and throw it away" (NLT).</vt:lpstr>
      <vt:lpstr>The point –  "Do away with what is evil in us"</vt:lpstr>
      <vt:lpstr>Put off the clothes of  corrupt living (3:5-7)</vt:lpstr>
      <vt:lpstr>Death to corrupt living  (3:5-7)</vt:lpstr>
      <vt:lpstr>Death to corrupt living  (3:5-7)</vt:lpstr>
      <vt:lpstr>Death to corrupt living</vt:lpstr>
      <vt:lpstr>"Have nothing to do with sexual immorality, impurity, lust, and evil desires. Don't be greedy, for a greedy person is an idolater, worshiping the things of this world" (Col 3:5b NLT).</vt:lpstr>
      <vt:lpstr>Put off the clothes of  wrong conversation (3:8-9)</vt:lpstr>
      <vt:lpstr>3:8-9</vt:lpstr>
      <vt:lpstr>A Lesson from Russian History</vt:lpstr>
      <vt:lpstr>What speech should be put away?</vt:lpstr>
      <vt:lpstr>Avoid vows</vt:lpstr>
      <vt:lpstr>Death to Conventional Distinctions</vt:lpstr>
      <vt:lpstr>3:10-11</vt:lpstr>
      <vt:lpstr>Avoid these distinctions…</vt:lpstr>
      <vt:lpstr>The church embraces all</vt:lpstr>
      <vt:lpstr>2. Put on the grace of Christ  (3:12-17).</vt:lpstr>
      <vt:lpstr>The clothes of compassion (3:12)</vt:lpstr>
      <vt:lpstr>Compassion is described as the grace of God in action (Exod. 34:6; 2 Chron. 30:9; Neh. 9:17, 31; Ps. 85:13; Joel 2:13; and John 4:2).</vt:lpstr>
      <vt:lpstr>"So [Jonah] complained to the Lord about it: "Didn't I say before I left home that you would do this, Lord? That is why I ran away to Tarshish! I knew that you are a merciful and compassionate God, slow to get angry and filled with unfailing love. You are eager to turn back from destroying people'" (Jonah 4:2 NLT).</vt:lpstr>
      <vt:lpstr>Without compassion,  we cannot feel for others.</vt:lpstr>
      <vt:lpstr>The clothes of forgiveness (3:13)</vt:lpstr>
      <vt:lpstr>"Forgiveness is not giving someone what they deserve but what they need"  – Anonymous   "The weak can never forgive.  Forgiveness is the attribute of the strong”  – Gandhi</vt:lpstr>
      <vt:lpstr>Graham &amp; Gladys Staines</vt:lpstr>
      <vt:lpstr>3:13</vt:lpstr>
      <vt:lpstr>The clothes of love (3:14)</vt:lpstr>
      <vt:lpstr>Forgiven but I cannot…</vt:lpstr>
      <vt:lpstr>Without love, our forgiveness is incomplete; without love our compassion is a hidden lamp. Love binds all!</vt:lpstr>
      <vt:lpstr>I. Put off the old clothes  II. Put on the grace of Christ</vt:lpstr>
      <vt:lpstr>Anger?</vt:lpstr>
      <vt:lpstr>Doubts</vt:lpstr>
      <vt:lpstr>Trust in Christ</vt:lpstr>
      <vt:lpstr>God has given us the grace for a new beginning. Do not let your old habits hinder you from living as one whose life is in Christ.</vt:lpstr>
      <vt:lpstr>What if we followed Colossians 3:18-19?</vt:lpstr>
      <vt:lpstr>How Are We To Obey? Col 3:22</vt:lpstr>
      <vt:lpstr>Characteristics</vt:lpstr>
      <vt:lpstr>Ephesians &amp; Colossians</vt:lpstr>
      <vt:lpstr>Ephesians &amp; Colossians</vt:lpstr>
      <vt:lpstr>Ephesians v. Colossians</vt:lpstr>
      <vt:lpstr>Argument</vt:lpstr>
      <vt:lpstr>Synthesis</vt:lpstr>
      <vt:lpstr>Outline</vt:lpstr>
      <vt:lpstr>Slides on  Colossians 4</vt:lpstr>
      <vt:lpstr>How can you be protected from false teaching?</vt:lpstr>
      <vt:lpstr>Main Idea of Colossians</vt:lpstr>
      <vt:lpstr>OUTLINE OF COLOSSIANS</vt:lpstr>
      <vt:lpstr>I. Believe that Jesus is God (Col 1–2). </vt:lpstr>
      <vt:lpstr>II. Embrace holy living  (Col 3–4). </vt:lpstr>
      <vt:lpstr>WHAT TO EMBRACE</vt:lpstr>
      <vt:lpstr>What old “clothes” do you need to toss?</vt:lpstr>
      <vt:lpstr>Occasion</vt:lpstr>
      <vt:lpstr>What new “clothes” do you need to put on?</vt:lpstr>
      <vt:lpstr>Black</vt:lpstr>
      <vt:lpstr>NT Preaching  •  BibleStudyDownloads.org</vt:lpstr>
      <vt:lpstr>Old &amp; New Heresies</vt:lpstr>
      <vt:lpstr>Recycled Heresies</vt:lpstr>
      <vt:lpstr>The Personality and Deity of the Spirit</vt:lpstr>
      <vt:lpstr>Importance Why must we believe that the Holy Spirit is a person?  </vt:lpstr>
      <vt:lpstr>Evidence that the Spirit is a Person…</vt:lpstr>
      <vt:lpstr>The Personality of the Spirit</vt:lpstr>
      <vt:lpstr>Is the Holy Spirit God?</vt:lpstr>
      <vt:lpstr>The Trinity Diagrammed</vt:lpstr>
      <vt:lpstr>Biblical Evidence for the Trinity</vt:lpstr>
      <vt:lpstr>How to Prove the Trinity</vt:lpstr>
      <vt:lpstr>One God</vt:lpstr>
      <vt:lpstr>There is Only One God</vt:lpstr>
      <vt:lpstr>There is Only One God</vt:lpstr>
      <vt:lpstr>There is Only One God</vt:lpstr>
      <vt:lpstr>3. Correctly Define the Trinity</vt:lpstr>
      <vt:lpstr>The Illustration of Light</vt:lpstr>
      <vt:lpstr>4.  Decide who Jesus is</vt:lpstr>
      <vt:lpstr>5. Show the reasonableness of this proposition:</vt:lpstr>
      <vt:lpstr>6.  The Bible conclusively proves the above proposition in the following passages that identify the same attributes/titles with the Father, the Son, and the Holy Spirit:</vt:lpstr>
      <vt:lpstr>Proving the Trinity</vt:lpstr>
      <vt:lpstr>6.  The Father, Son, &amp; Spirit are all God:</vt:lpstr>
      <vt:lpstr>6.  The Father, Son, &amp; Spirit are all God:</vt:lpstr>
      <vt:lpstr>TRUTH</vt:lpstr>
      <vt:lpstr>6.  The Father, Son, &amp; Spirit are all God:</vt:lpstr>
      <vt:lpstr>Holy, Holy, Holy 1/4</vt:lpstr>
      <vt:lpstr>Holy, Holy, Holy 1/4</vt:lpstr>
      <vt:lpstr>Holy, Holy, Holy 2/4</vt:lpstr>
      <vt:lpstr>Holy, Holy, Holy 3/4</vt:lpstr>
      <vt:lpstr>Holy, Holy, Holy 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Misunderstandings of the Trinity</vt:lpstr>
      <vt:lpstr>True Jesus Church, Adam Road</vt:lpstr>
      <vt:lpstr>What Does the True Jesus Church Believe?</vt:lpstr>
      <vt:lpstr>Different Views of God</vt:lpstr>
      <vt:lpstr>The Trinity Diagrammed</vt:lpstr>
      <vt:lpstr>The Holy Spirit in Relation to Man</vt:lpstr>
      <vt:lpstr>The Holy Spirit in Relation to Man</vt:lpstr>
      <vt:lpstr>Should we pray to the Holy Spirit?</vt:lpstr>
      <vt:lpstr>Should we pray to the Holy Spirit?</vt:lpstr>
      <vt:lpstr>Grudem, Systematic Theology, 381</vt:lpstr>
      <vt:lpstr>Spirit of the Living God</vt:lpstr>
      <vt:lpstr>PowerPoint Presentation</vt:lpstr>
      <vt:lpstr>The Work of the Triune God Supports Security</vt:lpstr>
      <vt:lpstr>Reincarnation</vt:lpstr>
      <vt:lpstr>Is history . . . </vt:lpstr>
      <vt:lpstr>What is Reincarnation?</vt:lpstr>
      <vt:lpstr>Some Terms</vt:lpstr>
      <vt:lpstr>Transmigration is similar, saying one could become an animal (bird, cow, flea, cockroach) or inanimate object (rock, piece of chalk, etc.) in the next life. </vt:lpstr>
      <vt:lpstr>Karma (good and bad thoughts, words, and deeds in this life) decides the status of the new body—economically, intellectually, physically, etc. </vt:lpstr>
      <vt:lpstr>Funny?</vt:lpstr>
      <vt:lpstr>Pantheism Among Native Americans</vt:lpstr>
      <vt:lpstr>Reincarnation in America</vt:lpstr>
      <vt:lpstr>Out on a Limb</vt:lpstr>
      <vt:lpstr>Five Arguments of Reincarnation Critiqued </vt:lpstr>
      <vt:lpstr>Hypnotic Regression</vt:lpstr>
      <vt:lpstr>Title</vt:lpstr>
      <vt:lpstr>Déjà vu is a feeling that one has done a present action before  (e.g., been at a certain place) </vt:lpstr>
      <vt:lpstr>Xenoglossy </vt:lpstr>
      <vt:lpstr>Cryptoamnesia </vt:lpstr>
      <vt:lpstr>Birthmarks</vt:lpstr>
      <vt:lpstr>Other Supposed Evidence</vt:lpstr>
      <vt:lpstr>Other Supposed Evidence</vt:lpstr>
      <vt:lpstr>Other Supposed Evidence</vt:lpstr>
      <vt:lpstr>The Bible and Reincarnation</vt:lpstr>
      <vt:lpstr>A Biblical Response</vt:lpstr>
      <vt:lpstr>Demonic Possession</vt:lpstr>
      <vt:lpstr>We live once, die once, and then enter our eternal state </vt:lpstr>
      <vt:lpstr>Jesus’ healing a blind man proved he gives spiritual sight too (John 9:1-7).</vt:lpstr>
      <vt:lpstr>Why this blindness?</vt:lpstr>
      <vt:lpstr>Exodus 20:4-5</vt:lpstr>
      <vt:lpstr>Jesus proved He was the way for eternal life by miraculously healing the man (John 9:6-7).</vt:lpstr>
      <vt:lpstr>The former blind man confesses Jesus as God (35-38).</vt:lpstr>
      <vt:lpstr>???????</vt:lpstr>
      <vt:lpstr>Examples of People After Their Death</vt:lpstr>
      <vt:lpstr>Resurrection into One Body</vt:lpstr>
      <vt:lpstr>A Philosophical Response</vt:lpstr>
      <vt:lpstr>Conclusion</vt:lpstr>
      <vt:lpstr>Ten Possible Worldviews</vt:lpstr>
      <vt:lpstr>Worldview Witnessing Strategies</vt:lpstr>
      <vt:lpstr>Prison Epistle Christology</vt:lpstr>
      <vt:lpstr>How Do You Respond to Trials?</vt:lpstr>
      <vt:lpstr>Applying the Prison Epistles</vt:lpstr>
      <vt:lpstr>NT Overview (Paul's Letters)</vt:lpstr>
      <vt:lpstr>PowerPoint Presentation</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332</cp:revision>
  <dcterms:created xsi:type="dcterms:W3CDTF">2009-03-11T00:09:53Z</dcterms:created>
  <dcterms:modified xsi:type="dcterms:W3CDTF">2026-04-09T05:05:30Z</dcterms:modified>
</cp:coreProperties>
</file>