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slideLayouts/slideLayout5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901" r:id="rId2"/>
    <p:sldMasterId id="2147484237" r:id="rId3"/>
    <p:sldMasterId id="2147484429" r:id="rId4"/>
    <p:sldMasterId id="2147484794" r:id="rId5"/>
    <p:sldMasterId id="2147492607" r:id="rId6"/>
    <p:sldMasterId id="2147493194" r:id="rId7"/>
    <p:sldMasterId id="2147493206" r:id="rId8"/>
    <p:sldMasterId id="2147497638" r:id="rId9"/>
    <p:sldMasterId id="2147497650" r:id="rId10"/>
  </p:sldMasterIdLst>
  <p:notesMasterIdLst>
    <p:notesMasterId r:id="rId30"/>
  </p:notesMasterIdLst>
  <p:handoutMasterIdLst>
    <p:handoutMasterId r:id="rId31"/>
  </p:handoutMasterIdLst>
  <p:sldIdLst>
    <p:sldId id="363" r:id="rId11"/>
    <p:sldId id="332" r:id="rId12"/>
    <p:sldId id="1145" r:id="rId13"/>
    <p:sldId id="3806" r:id="rId14"/>
    <p:sldId id="308" r:id="rId15"/>
    <p:sldId id="309" r:id="rId16"/>
    <p:sldId id="310" r:id="rId17"/>
    <p:sldId id="364" r:id="rId18"/>
    <p:sldId id="365" r:id="rId19"/>
    <p:sldId id="366" r:id="rId20"/>
    <p:sldId id="367" r:id="rId21"/>
    <p:sldId id="368" r:id="rId22"/>
    <p:sldId id="488" r:id="rId23"/>
    <p:sldId id="270" r:id="rId24"/>
    <p:sldId id="346" r:id="rId25"/>
    <p:sldId id="345" r:id="rId26"/>
    <p:sldId id="343" r:id="rId27"/>
    <p:sldId id="467" r:id="rId28"/>
    <p:sldId id="474" r:id="rId29"/>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132"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265"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396"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53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5659" algn="l" defTabSz="457132" rtl="0" eaLnBrk="1" latinLnBrk="0" hangingPunct="1">
      <a:defRPr sz="2400" kern="1200">
        <a:solidFill>
          <a:schemeClr val="tx1"/>
        </a:solidFill>
        <a:latin typeface="Times New Roman" charset="0"/>
        <a:ea typeface="ＭＳ Ｐゴシック" charset="0"/>
        <a:cs typeface="ＭＳ Ｐゴシック" charset="0"/>
      </a:defRPr>
    </a:lvl6pPr>
    <a:lvl7pPr marL="2742792" algn="l" defTabSz="457132" rtl="0" eaLnBrk="1" latinLnBrk="0" hangingPunct="1">
      <a:defRPr sz="2400" kern="1200">
        <a:solidFill>
          <a:schemeClr val="tx1"/>
        </a:solidFill>
        <a:latin typeface="Times New Roman" charset="0"/>
        <a:ea typeface="ＭＳ Ｐゴシック" charset="0"/>
        <a:cs typeface="ＭＳ Ｐゴシック" charset="0"/>
      </a:defRPr>
    </a:lvl7pPr>
    <a:lvl8pPr marL="3199924" algn="l" defTabSz="457132" rtl="0" eaLnBrk="1" latinLnBrk="0" hangingPunct="1">
      <a:defRPr sz="2400" kern="1200">
        <a:solidFill>
          <a:schemeClr val="tx1"/>
        </a:solidFill>
        <a:latin typeface="Times New Roman" charset="0"/>
        <a:ea typeface="ＭＳ Ｐゴシック" charset="0"/>
        <a:cs typeface="ＭＳ Ｐゴシック" charset="0"/>
      </a:defRPr>
    </a:lvl8pPr>
    <a:lvl9pPr marL="3657055" algn="l" defTabSz="457132"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Introduction" id="{04DDA823-BD2B-E94A-AFEB-2BFDAC31F76A}">
          <p14:sldIdLst>
            <p14:sldId id="363"/>
            <p14:sldId id="332"/>
            <p14:sldId id="1145"/>
            <p14:sldId id="3806"/>
            <p14:sldId id="308"/>
            <p14:sldId id="309"/>
            <p14:sldId id="310"/>
            <p14:sldId id="364"/>
            <p14:sldId id="365"/>
            <p14:sldId id="366"/>
            <p14:sldId id="367"/>
            <p14:sldId id="368"/>
            <p14:sldId id="488"/>
            <p14:sldId id="270"/>
            <p14:sldId id="346"/>
            <p14:sldId id="345"/>
            <p14:sldId id="343"/>
            <p14:sldId id="467"/>
            <p14:sldId id="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283"/>
    <a:srgbClr val="FFF8E1"/>
    <a:srgbClr val="004F00"/>
    <a:srgbClr val="00FFFF"/>
    <a:srgbClr val="070214"/>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9" autoAdjust="0"/>
    <p:restoredTop sz="64527" autoAdjust="0"/>
  </p:normalViewPr>
  <p:slideViewPr>
    <p:cSldViewPr>
      <p:cViewPr varScale="1">
        <p:scale>
          <a:sx n="88" d="100"/>
          <a:sy n="88" d="100"/>
        </p:scale>
        <p:origin x="184" y="480"/>
      </p:cViewPr>
      <p:guideLst>
        <p:guide orient="horz" pos="2160"/>
        <p:guide pos="2880"/>
      </p:guideLst>
    </p:cSldViewPr>
  </p:slideViewPr>
  <p:outlineViewPr>
    <p:cViewPr>
      <p:scale>
        <a:sx n="33" d="100"/>
        <a:sy n="33" d="100"/>
      </p:scale>
      <p:origin x="0" y="3104"/>
    </p:cViewPr>
  </p:outlineViewPr>
  <p:notesTextViewPr>
    <p:cViewPr>
      <p:scale>
        <a:sx n="100" d="100"/>
        <a:sy n="100" d="100"/>
      </p:scale>
      <p:origin x="0" y="0"/>
    </p:cViewPr>
  </p:notesTextViewPr>
  <p:sorterViewPr>
    <p:cViewPr>
      <p:scale>
        <a:sx n="1" d="1"/>
        <a:sy n="1" d="1"/>
      </p:scale>
      <p:origin x="0" y="37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12" charset="0"/>
                <a:ea typeface="Times New Roman" pitchFamily="-112" charset="0"/>
                <a:cs typeface="Times New Roman" pitchFamily="-112" charset="0"/>
              </a:defRPr>
            </a:lvl1pPr>
          </a:lstStyle>
          <a:p>
            <a:pPr>
              <a:defRPr/>
            </a:pPr>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12" charset="0"/>
                <a:ea typeface="Times New Roman" pitchFamily="-112" charset="0"/>
                <a:cs typeface="Times New Roman" pitchFamily="-112" charset="0"/>
              </a:defRPr>
            </a:lvl1pPr>
          </a:lstStyle>
          <a:p>
            <a:pPr>
              <a:defRPr/>
            </a:pPr>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12" charset="0"/>
                <a:ea typeface="Times New Roman" pitchFamily="-112" charset="0"/>
                <a:cs typeface="Times New Roman" pitchFamily="-112" charset="0"/>
              </a:defRPr>
            </a:lvl1pPr>
          </a:lstStyle>
          <a:p>
            <a:pPr>
              <a:defRPr/>
            </a:pPr>
            <a:endParaRPr lang="en-US"/>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Times New Roman" charset="0"/>
              </a:defRPr>
            </a:lvl1pPr>
          </a:lstStyle>
          <a:p>
            <a:pPr>
              <a:defRPr/>
            </a:pPr>
            <a:fld id="{226B3887-3CAD-C64A-A122-55B5E4D99254}" type="slidenum">
              <a:rPr lang="en-US"/>
              <a:pPr>
                <a:defRPr/>
              </a:pPr>
              <a:t>‹#›</a:t>
            </a:fld>
            <a:endParaRPr lang="en-US"/>
          </a:p>
        </p:txBody>
      </p:sp>
    </p:spTree>
    <p:extLst>
      <p:ext uri="{BB962C8B-B14F-4D97-AF65-F5344CB8AC3E}">
        <p14:creationId xmlns:p14="http://schemas.microsoft.com/office/powerpoint/2010/main" val="3940348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defRPr sz="1200">
                <a:latin typeface="Times New Roman" pitchFamily="-112" charset="0"/>
                <a:ea typeface="Times New Roman" pitchFamily="-112" charset="0"/>
                <a:cs typeface="Times New Roman" pitchFamily="-112" charset="0"/>
              </a:defRPr>
            </a:lvl1pPr>
          </a:lstStyle>
          <a:p>
            <a:pPr>
              <a:defRPr/>
            </a:pPr>
            <a:endParaRPr lang="en-US"/>
          </a:p>
        </p:txBody>
      </p:sp>
      <p:sp>
        <p:nvSpPr>
          <p:cNvPr id="27651"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lgn="r">
              <a:defRPr sz="1200">
                <a:latin typeface="Times New Roman" pitchFamily="-112" charset="0"/>
                <a:ea typeface="Times New Roman" pitchFamily="-112" charset="0"/>
                <a:cs typeface="Times New Roman" pitchFamily="-112" charset="0"/>
              </a:defRPr>
            </a:lvl1pPr>
          </a:lstStyle>
          <a:p>
            <a:pPr>
              <a:defRPr/>
            </a:pPr>
            <a:endParaRPr lang="en-US"/>
          </a:p>
        </p:txBody>
      </p:sp>
      <p:sp>
        <p:nvSpPr>
          <p:cNvPr id="454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defRPr sz="1200">
                <a:latin typeface="Times New Roman" pitchFamily="-112" charset="0"/>
                <a:ea typeface="Times New Roman" pitchFamily="-112" charset="0"/>
                <a:cs typeface="Times New Roman" pitchFamily="-112" charset="0"/>
              </a:defRPr>
            </a:lvl1pPr>
          </a:lstStyle>
          <a:p>
            <a:pPr>
              <a:defRPr/>
            </a:pPr>
            <a:endParaRPr lang="en-US"/>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lgn="r">
              <a:defRPr sz="1200">
                <a:cs typeface="Times New Roman" charset="0"/>
              </a:defRPr>
            </a:lvl1pPr>
          </a:lstStyle>
          <a:p>
            <a:pPr>
              <a:defRPr/>
            </a:pPr>
            <a:fld id="{4169EB51-FF1D-544B-AEE6-D48C8068C73C}" type="slidenum">
              <a:rPr lang="en-US"/>
              <a:pPr>
                <a:defRPr/>
              </a:pPr>
              <a:t>‹#›</a:t>
            </a:fld>
            <a:endParaRPr lang="en-US"/>
          </a:p>
        </p:txBody>
      </p:sp>
    </p:spTree>
    <p:extLst>
      <p:ext uri="{BB962C8B-B14F-4D97-AF65-F5344CB8AC3E}">
        <p14:creationId xmlns:p14="http://schemas.microsoft.com/office/powerpoint/2010/main" val="1064890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charset="0"/>
        <a:cs typeface="Times New Roman" pitchFamily="-111" charset="0"/>
      </a:defRPr>
    </a:lvl1pPr>
    <a:lvl2pPr marL="457132" algn="l" rtl="0" eaLnBrk="0" fontAlgn="base" hangingPunct="0">
      <a:spcBef>
        <a:spcPct val="30000"/>
      </a:spcBef>
      <a:spcAft>
        <a:spcPct val="0"/>
      </a:spcAft>
      <a:defRPr sz="1200" kern="1200">
        <a:solidFill>
          <a:schemeClr val="tx1"/>
        </a:solidFill>
        <a:latin typeface="Times New Roman" pitchFamily="-111" charset="0"/>
        <a:ea typeface="Times New Roman" pitchFamily="-111" charset="0"/>
        <a:cs typeface="Times New Roman" pitchFamily="-111" charset="0"/>
      </a:defRPr>
    </a:lvl2pPr>
    <a:lvl3pPr marL="914265" algn="l" rtl="0" eaLnBrk="0" fontAlgn="base" hangingPunct="0">
      <a:spcBef>
        <a:spcPct val="30000"/>
      </a:spcBef>
      <a:spcAft>
        <a:spcPct val="0"/>
      </a:spcAft>
      <a:defRPr sz="1200" kern="1200">
        <a:solidFill>
          <a:schemeClr val="tx1"/>
        </a:solidFill>
        <a:latin typeface="Times New Roman" pitchFamily="-111" charset="0"/>
        <a:ea typeface="Times New Roman" pitchFamily="-111" charset="0"/>
        <a:cs typeface="Times New Roman" pitchFamily="-111" charset="0"/>
      </a:defRPr>
    </a:lvl3pPr>
    <a:lvl4pPr marL="1371396" algn="l" rtl="0" eaLnBrk="0" fontAlgn="base" hangingPunct="0">
      <a:spcBef>
        <a:spcPct val="30000"/>
      </a:spcBef>
      <a:spcAft>
        <a:spcPct val="0"/>
      </a:spcAft>
      <a:defRPr sz="1200" kern="1200">
        <a:solidFill>
          <a:schemeClr val="tx1"/>
        </a:solidFill>
        <a:latin typeface="Times New Roman" pitchFamily="-111" charset="0"/>
        <a:ea typeface="Times New Roman" pitchFamily="-111" charset="0"/>
        <a:cs typeface="Times New Roman" pitchFamily="-111" charset="0"/>
      </a:defRPr>
    </a:lvl4pPr>
    <a:lvl5pPr marL="1828530" algn="l" rtl="0" eaLnBrk="0" fontAlgn="base" hangingPunct="0">
      <a:spcBef>
        <a:spcPct val="30000"/>
      </a:spcBef>
      <a:spcAft>
        <a:spcPct val="0"/>
      </a:spcAft>
      <a:defRPr sz="1200" kern="1200">
        <a:solidFill>
          <a:schemeClr val="tx1"/>
        </a:solidFill>
        <a:latin typeface="Times New Roman" pitchFamily="-111" charset="0"/>
        <a:ea typeface="Times New Roman" pitchFamily="-111" charset="0"/>
        <a:cs typeface="Times New Roman" pitchFamily="-111" charset="0"/>
      </a:defRPr>
    </a:lvl5pPr>
    <a:lvl6pPr marL="2285659" algn="l" defTabSz="457132" rtl="0" eaLnBrk="1" latinLnBrk="0" hangingPunct="1">
      <a:defRPr sz="1200" kern="1200">
        <a:solidFill>
          <a:schemeClr val="tx1"/>
        </a:solidFill>
        <a:latin typeface="+mn-lt"/>
        <a:ea typeface="+mn-ea"/>
        <a:cs typeface="+mn-cs"/>
      </a:defRPr>
    </a:lvl6pPr>
    <a:lvl7pPr marL="2742792" algn="l" defTabSz="457132" rtl="0" eaLnBrk="1" latinLnBrk="0" hangingPunct="1">
      <a:defRPr sz="1200" kern="1200">
        <a:solidFill>
          <a:schemeClr val="tx1"/>
        </a:solidFill>
        <a:latin typeface="+mn-lt"/>
        <a:ea typeface="+mn-ea"/>
        <a:cs typeface="+mn-cs"/>
      </a:defRPr>
    </a:lvl7pPr>
    <a:lvl8pPr marL="3199924" algn="l" defTabSz="457132" rtl="0" eaLnBrk="1" latinLnBrk="0" hangingPunct="1">
      <a:defRPr sz="1200" kern="1200">
        <a:solidFill>
          <a:schemeClr val="tx1"/>
        </a:solidFill>
        <a:latin typeface="+mn-lt"/>
        <a:ea typeface="+mn-ea"/>
        <a:cs typeface="+mn-cs"/>
      </a:defRPr>
    </a:lvl8pPr>
    <a:lvl9pPr marL="3657055" algn="l" defTabSz="4571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13E2BA-DAB8-7241-9587-EEB32FB8A1C7}" type="slidenum">
              <a:rPr lang="en-GB" sz="1200">
                <a:solidFill>
                  <a:srgbClr val="000000"/>
                </a:solidFill>
              </a:rPr>
              <a:pPr eaLnBrk="1" hangingPunct="1"/>
              <a:t>1</a:t>
            </a:fld>
            <a:endParaRPr lang="en-GB" sz="1200">
              <a:solidFill>
                <a:srgbClr val="000000"/>
              </a:solidFill>
            </a:endParaRPr>
          </a:p>
        </p:txBody>
      </p:sp>
      <p:sp>
        <p:nvSpPr>
          <p:cNvPr id="459778" name="Rectangle 2"/>
          <p:cNvSpPr>
            <a:spLocks noGrp="1" noRot="1" noChangeAspect="1" noChangeArrowheads="1"/>
          </p:cNvSpPr>
          <p:nvPr>
            <p:ph type="sldImg"/>
          </p:nvPr>
        </p:nvSpPr>
        <p:spPr>
          <a:solidFill>
            <a:srgbClr val="FFFFFF"/>
          </a:solidFill>
          <a:ln/>
        </p:spPr>
      </p:sp>
      <p:sp>
        <p:nvSpPr>
          <p:cNvPr id="459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Times New Roman" charset="0"/>
                <a:cs typeface="ＭＳ Ｐゴシック" charset="0"/>
              </a:rPr>
              <a:t>This group of four letters took the term Prison Epistles in the past few hundred years to designate those letters Paul from from his house arrest in Rome from AD 60-62.</a:t>
            </a:r>
          </a:p>
          <a:p>
            <a:pPr eaLnBrk="1" hangingPunct="1"/>
            <a:endParaRPr lang="en-US" dirty="0">
              <a:latin typeface="Times New Roman" charset="0"/>
              <a:cs typeface="ＭＳ Ｐゴシック" charset="0"/>
            </a:endParaRPr>
          </a:p>
          <a:p>
            <a:pPr eaLnBrk="1" hangingPunct="1"/>
            <a:r>
              <a:rPr lang="en-US" dirty="0">
                <a:latin typeface="Times New Roman" charset="0"/>
                <a:cs typeface="ＭＳ Ｐゴシック" charset="0"/>
              </a:rPr>
              <a:t>Discussion: How are the Prison Epistles different from the Missionary Epistles?</a:t>
            </a:r>
          </a:p>
          <a:p>
            <a:pPr eaLnBrk="1" hangingPunct="1"/>
            <a:r>
              <a:rPr lang="en-US" dirty="0">
                <a:latin typeface="Times New Roman" charset="0"/>
                <a:cs typeface="ＭＳ Ｐゴシック" charset="0"/>
              </a:rPr>
              <a:t>• Later and compressed into 2 years</a:t>
            </a:r>
          </a:p>
          <a:p>
            <a:pPr eaLnBrk="1" hangingPunct="1"/>
            <a:r>
              <a:rPr lang="en-US" dirty="0">
                <a:latin typeface="Times New Roman" charset="0"/>
                <a:cs typeface="ＭＳ Ｐゴシック" charset="0"/>
              </a:rPr>
              <a:t>• Focus on Jesus (Christology) rather than soteriology and eschatology</a:t>
            </a:r>
          </a:p>
          <a:p>
            <a:pPr eaLnBrk="1" hangingPunct="1"/>
            <a:r>
              <a:rPr lang="en-US" dirty="0">
                <a:latin typeface="Times New Roman" charset="0"/>
                <a:cs typeface="ＭＳ Ｐゴシック" charset="0"/>
              </a:rPr>
              <a:t>• Time of persecution of leaders, such as Paul (not believers in general, as in the Pastorals)</a:t>
            </a:r>
          </a:p>
          <a:p>
            <a:pPr eaLnBrk="1" hangingPunct="1"/>
            <a:r>
              <a:rPr lang="en-US" dirty="0">
                <a:latin typeface="Times New Roman" charset="0"/>
                <a:cs typeface="ＭＳ Ｐゴシック" charset="0"/>
              </a:rPr>
              <a:t>• Similar verses between letters</a:t>
            </a:r>
          </a:p>
          <a:p>
            <a:pPr eaLnBrk="1" hangingPunct="1"/>
            <a:r>
              <a:rPr lang="en-US" dirty="0">
                <a:latin typeface="Times New Roman" charset="0"/>
                <a:cs typeface="ＭＳ Ｐゴシック" charset="0"/>
              </a:rPr>
              <a:t>• Shorter in length</a:t>
            </a:r>
          </a:p>
          <a:p>
            <a:pPr eaLnBrk="1" hangingPunct="1"/>
            <a:r>
              <a:rPr lang="en-US" dirty="0">
                <a:latin typeface="Times New Roman" charset="0"/>
                <a:cs typeface="ＭＳ Ｐゴシック" charset="0"/>
              </a:rPr>
              <a:t>• Outline addresses theology, then practice</a:t>
            </a:r>
          </a:p>
          <a:p>
            <a:pPr eaLnBrk="1" hangingPunct="1"/>
            <a:r>
              <a:rPr lang="en-US" dirty="0">
                <a:latin typeface="Times New Roman" charset="0"/>
                <a:cs typeface="ＭＳ Ｐゴシック" charset="0"/>
              </a:rPr>
              <a:t>• Begins Paul's letters to individuals (leaders), such as Philemon</a:t>
            </a:r>
          </a:p>
          <a:p>
            <a:pPr eaLnBrk="1" hangingPunct="1"/>
            <a:r>
              <a:rPr lang="en-US" dirty="0">
                <a:latin typeface="Times New Roman" charset="0"/>
                <a:cs typeface="ＭＳ Ｐゴシック" charset="0"/>
              </a:rPr>
              <a:t>• Focus on identity in Christ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698CE2-7377-004B-83FC-D99E39684D5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charset="0"/>
                <a:cs typeface="Times New Roman" charset="0"/>
              </a:rPr>
              <a:t>Unlikely there were bars</a:t>
            </a:r>
          </a:p>
          <a:p>
            <a:pPr eaLnBrk="1" hangingPunct="1"/>
            <a:r>
              <a:rPr lang="en-US" dirty="0">
                <a:latin typeface="Times New Roman" charset="0"/>
                <a:cs typeface="Times New Roman" charset="0"/>
              </a:rPr>
              <a:t>Too nice wood?</a:t>
            </a:r>
          </a:p>
          <a:p>
            <a:pPr eaLnBrk="1" hangingPunct="1"/>
            <a:r>
              <a:rPr lang="en-US" dirty="0">
                <a:latin typeface="Times New Roman" charset="0"/>
                <a:cs typeface="Times New Roman" charset="0"/>
              </a:rPr>
              <a:t>Pen</a:t>
            </a:r>
            <a:r>
              <a:rPr lang="en-US" baseline="0" dirty="0">
                <a:latin typeface="Times New Roman" charset="0"/>
                <a:cs typeface="Times New Roman" charset="0"/>
              </a:rPr>
              <a:t> instead of a stylus?</a:t>
            </a:r>
          </a:p>
          <a:p>
            <a:pPr eaLnBrk="1" hangingPunct="1"/>
            <a:r>
              <a:rPr lang="en-US" baseline="0" dirty="0">
                <a:latin typeface="Times New Roman" charset="0"/>
                <a:cs typeface="Times New Roman" charset="0"/>
              </a:rPr>
              <a:t>Dressed too nice?</a:t>
            </a:r>
          </a:p>
          <a:p>
            <a:pPr eaLnBrk="1" hangingPunct="1"/>
            <a:r>
              <a:rPr lang="en-US" baseline="0" dirty="0">
                <a:latin typeface="Times New Roman" charset="0"/>
                <a:cs typeface="Times New Roman" charset="0"/>
              </a:rPr>
              <a:t>Beard too long?</a:t>
            </a:r>
          </a:p>
          <a:p>
            <a:pPr eaLnBrk="1" hangingPunct="1"/>
            <a:r>
              <a:rPr lang="en-US" baseline="0" dirty="0">
                <a:latin typeface="Times New Roman" charset="0"/>
                <a:cs typeface="Times New Roman" charset="0"/>
              </a:rPr>
              <a:t>Letter too long?</a:t>
            </a:r>
          </a:p>
          <a:p>
            <a:pPr eaLnBrk="1" hangingPunct="1"/>
            <a:r>
              <a:rPr lang="en-US" baseline="0" dirty="0">
                <a:latin typeface="Times New Roman" charset="0"/>
                <a:cs typeface="Times New Roman" charset="0"/>
              </a:rPr>
              <a:t>Room too small?</a:t>
            </a:r>
          </a:p>
          <a:p>
            <a:pPr eaLnBrk="1" hangingPunct="1"/>
            <a:r>
              <a:rPr lang="en-US" baseline="0" dirty="0">
                <a:latin typeface="Times New Roman" charset="0"/>
                <a:cs typeface="Times New Roman" charset="0"/>
              </a:rPr>
              <a:t>Not alone (Acts 28:30-31)</a:t>
            </a:r>
          </a:p>
        </p:txBody>
      </p:sp>
    </p:spTree>
    <p:extLst>
      <p:ext uri="{BB962C8B-B14F-4D97-AF65-F5344CB8AC3E}">
        <p14:creationId xmlns:p14="http://schemas.microsoft.com/office/powerpoint/2010/main" val="353336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CE3294F-0D9C-3044-AAE5-DB91F6F4E0C9}" type="slidenum">
              <a:rPr lang="en-US" sz="1200"/>
              <a:pPr eaLnBrk="1" hangingPunct="1"/>
              <a:t>14</a:t>
            </a:fld>
            <a:endParaRPr lang="en-US" sz="1200"/>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Slide Image Placeholder 1"/>
          <p:cNvSpPr>
            <a:spLocks noGrp="1" noRot="1" noChangeAspect="1"/>
          </p:cNvSpPr>
          <p:nvPr>
            <p:ph type="sldImg"/>
          </p:nvPr>
        </p:nvSpPr>
        <p:spPr>
          <a:ln/>
        </p:spPr>
      </p:sp>
      <p:sp>
        <p:nvSpPr>
          <p:cNvPr id="473090"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cs typeface="Times New Roman" charset="0"/>
            </a:endParaRPr>
          </a:p>
        </p:txBody>
      </p:sp>
      <p:sp>
        <p:nvSpPr>
          <p:cNvPr id="473091"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6264F99-DBAC-1A47-8071-0CDC0C89D20D}" type="slidenum">
              <a:rPr lang="en-US" sz="1200">
                <a:solidFill>
                  <a:srgbClr val="000000"/>
                </a:solidFill>
                <a:cs typeface="Times New Roman" charset="0"/>
              </a:rPr>
              <a:pPr eaLnBrk="1" hangingPunct="1"/>
              <a:t>15</a:t>
            </a:fld>
            <a:endParaRPr lang="en-US" sz="1200">
              <a:solidFill>
                <a:srgbClr val="000000"/>
              </a:solidFill>
              <a:cs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Slide Image Placeholder 1"/>
          <p:cNvSpPr>
            <a:spLocks noGrp="1" noRot="1" noChangeAspect="1"/>
          </p:cNvSpPr>
          <p:nvPr>
            <p:ph type="sldImg"/>
          </p:nvPr>
        </p:nvSpPr>
        <p:spPr>
          <a:ln/>
        </p:spPr>
      </p:sp>
      <p:sp>
        <p:nvSpPr>
          <p:cNvPr id="475138"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cs typeface="ＭＳ Ｐゴシック" charset="0"/>
            </a:endParaRPr>
          </a:p>
        </p:txBody>
      </p:sp>
      <p:sp>
        <p:nvSpPr>
          <p:cNvPr id="475139"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1E7334E-83ED-E34F-8009-1CAD57202CA6}" type="slidenum">
              <a:rPr lang="en-US" sz="1200">
                <a:solidFill>
                  <a:srgbClr val="000000"/>
                </a:solidFill>
                <a:cs typeface="Times New Roman" charset="0"/>
              </a:rPr>
              <a:pPr eaLnBrk="1" hangingPunct="1"/>
              <a:t>16</a:t>
            </a:fld>
            <a:endParaRPr lang="en-US" sz="1200">
              <a:solidFill>
                <a:srgbClr val="000000"/>
              </a:solidFill>
              <a:cs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Slide Image Placeholder 1"/>
          <p:cNvSpPr>
            <a:spLocks noGrp="1" noRot="1" noChangeAspect="1"/>
          </p:cNvSpPr>
          <p:nvPr>
            <p:ph type="sldImg"/>
          </p:nvPr>
        </p:nvSpPr>
        <p:spPr>
          <a:ln/>
        </p:spPr>
      </p:sp>
      <p:sp>
        <p:nvSpPr>
          <p:cNvPr id="477186"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dirty="0">
              <a:latin typeface="Times New Roman" charset="0"/>
              <a:cs typeface="ＭＳ Ｐゴシック" charset="0"/>
            </a:endParaRPr>
          </a:p>
        </p:txBody>
      </p:sp>
      <p:sp>
        <p:nvSpPr>
          <p:cNvPr id="477187"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806E268-714B-B647-BC7F-EF247BE8104C}" type="slidenum">
              <a:rPr lang="en-US" sz="1200">
                <a:solidFill>
                  <a:srgbClr val="000000"/>
                </a:solidFill>
                <a:cs typeface="Times New Roman" charset="0"/>
              </a:rPr>
              <a:pPr eaLnBrk="1" hangingPunct="1"/>
              <a:t>17</a:t>
            </a:fld>
            <a:endParaRPr lang="en-US" sz="1200">
              <a:solidFill>
                <a:srgbClr val="000000"/>
              </a:solidFill>
              <a:cs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Prison Epistles comprise the middle portion of the three types of Pauline letters. Paul was actually under house arrest in the last few verses of Acts, but he would be imprisoned once again five years after his AD 62-27 time of release. The second imprisonment was in the Mamertine Prison–a much more serious state—and resulted not in release from prison but in his beheading in AD 68.</a:t>
            </a:r>
          </a:p>
          <a:p>
            <a:pPr eaLnBrk="1" hangingPunct="1"/>
            <a:endParaRPr lang="en-US" b="0" dirty="0">
              <a:latin typeface="Times" charset="0"/>
              <a:ea typeface="ＭＳ Ｐゴシック" charset="0"/>
              <a:cs typeface="ＭＳ Ｐゴシック" charset="0"/>
            </a:endParaRPr>
          </a:p>
          <a:p>
            <a:pPr>
              <a:defRPr/>
            </a:pPr>
            <a:r>
              <a:rPr lang="en-US" sz="1200" kern="1200" dirty="0">
                <a:solidFill>
                  <a:srgbClr val="000000"/>
                </a:solidFill>
                <a:latin typeface="Times New Roman" pitchFamily="16" charset="0"/>
                <a:ea typeface="ＭＳ Ｐゴシック" charset="-128"/>
                <a:cs typeface="ＭＳ Ｐゴシック" charset="-128"/>
              </a:rPr>
              <a:t>We may suppose that heresies take a long time to develop, but the New Testament teaches otherwise.  Within a generation of Christ</a:t>
            </a:r>
            <a:r>
              <a:rPr lang="fr-FR" sz="1200" kern="1200" dirty="0">
                <a:solidFill>
                  <a:srgbClr val="000000"/>
                </a:solidFill>
                <a:latin typeface="Times New Roman" pitchFamily="16" charset="0"/>
                <a:ea typeface="ＭＳ Ｐゴシック" charset="-128"/>
                <a:cs typeface="ＭＳ Ｐゴシック" charset="-128"/>
              </a:rPr>
              <a:t>'</a:t>
            </a:r>
            <a:r>
              <a:rPr lang="en-US" sz="1200" kern="1200" dirty="0">
                <a:solidFill>
                  <a:srgbClr val="000000"/>
                </a:solidFill>
                <a:latin typeface="Times New Roman" pitchFamily="16" charset="0"/>
                <a:ea typeface="ＭＳ Ｐゴシック" charset="-128"/>
                <a:cs typeface="ＭＳ Ｐゴシック" charset="-128"/>
              </a:rPr>
              <a:t>s life, many false systems developed.  Paul writes in the AD 60s, just prior to his beheading, that many had fallen into the snare of deceptive teaching</a:t>
            </a:r>
            <a:r>
              <a:rPr lang="en-SG" sz="1200" kern="1200" dirty="0">
                <a:solidFill>
                  <a:srgbClr val="000000"/>
                </a:solidFill>
                <a:latin typeface="Times New Roman" pitchFamily="16" charset="0"/>
                <a:ea typeface="ＭＳ Ｐゴシック" charset="-128"/>
                <a:cs typeface="ＭＳ Ｐゴシック" charset="-128"/>
              </a:rPr>
              <a:t>.</a:t>
            </a:r>
          </a:p>
          <a:p>
            <a:endParaRPr lang="en-US" dirty="0"/>
          </a:p>
          <a:p>
            <a:r>
              <a:rPr lang="en-US" dirty="0"/>
              <a:t>Yet nearly all of Paul's writings responded to a heresy. This means that he took false doctrine seriously, in contrast to the church of our day in many circumstances.</a:t>
            </a:r>
          </a:p>
          <a:p>
            <a:endParaRPr lang="en-US" dirty="0"/>
          </a:p>
          <a:p>
            <a:r>
              <a:rPr lang="en-US" dirty="0"/>
              <a:t>Paul wrote while traveling, imprisoned, or to key leaders.</a:t>
            </a:r>
          </a:p>
          <a:p>
            <a:endParaRPr lang="en-US" dirty="0"/>
          </a:p>
          <a:p>
            <a:pPr>
              <a:defRPr/>
            </a:pPr>
            <a:r>
              <a:rPr lang="en-US" dirty="0"/>
              <a:t>Observations about chronology:</a:t>
            </a:r>
          </a:p>
          <a:p>
            <a:pPr marL="228600" indent="-228600">
              <a:buFontTx/>
              <a:buAutoNum type="arabicPeriod"/>
              <a:defRPr/>
            </a:pPr>
            <a:r>
              <a:rPr lang="en-US" dirty="0"/>
              <a:t>Gospels were not written first, but throughout the NT era</a:t>
            </a:r>
          </a:p>
          <a:p>
            <a:pPr marL="228600" indent="-228600">
              <a:buFontTx/>
              <a:buAutoNum type="arabicPeriod"/>
              <a:defRPr/>
            </a:pPr>
            <a:r>
              <a:rPr lang="en-US" dirty="0"/>
              <a:t>Evangelistic letters preceded pastoral</a:t>
            </a:r>
          </a:p>
          <a:p>
            <a:pPr marL="228600" indent="-228600">
              <a:buFontTx/>
              <a:buAutoNum type="arabicPeriod"/>
              <a:defRPr/>
            </a:pPr>
            <a:r>
              <a:rPr lang="en-US" dirty="0"/>
              <a:t>Rough letter (Galatians) </a:t>
            </a:r>
            <a:r>
              <a:rPr lang="en-US"/>
              <a:t>preceded smoother ones</a:t>
            </a:r>
            <a:endParaRPr lang="en-US" dirty="0"/>
          </a:p>
          <a:p>
            <a:pPr marL="0" indent="0">
              <a:buFont typeface="Arial" panose="020B0604020202020204" pitchFamily="34" charset="0"/>
              <a:buNone/>
            </a:pPr>
            <a:r>
              <a:rPr lang="en-US" dirty="0"/>
              <a:t>_______________</a:t>
            </a:r>
          </a:p>
          <a:p>
            <a:pPr marL="0" indent="0">
              <a:buFont typeface="Arial" panose="020B0604020202020204" pitchFamily="34" charset="0"/>
              <a:buNone/>
            </a:pPr>
            <a:r>
              <a:rPr lang="en-US" dirty="0"/>
              <a:t>Common-493</a:t>
            </a:r>
          </a:p>
          <a:p>
            <a:pPr marL="0" indent="0">
              <a:buFont typeface="Arial" panose="020B0604020202020204" pitchFamily="34" charset="0"/>
              <a:buNone/>
            </a:pPr>
            <a:r>
              <a:rPr lang="en-US" dirty="0"/>
              <a:t>NS-00-NT Introduction-97</a:t>
            </a:r>
          </a:p>
          <a:p>
            <a:pPr eaLnBrk="1" hangingPunct="1">
              <a:spcBef>
                <a:spcPct val="0"/>
              </a:spcBef>
            </a:pPr>
            <a:r>
              <a:rPr lang="en-US" b="0" dirty="0">
                <a:latin typeface="Arial" charset="0"/>
                <a:ea typeface="ＭＳ Ｐゴシック" charset="0"/>
                <a:cs typeface="ＭＳ Ｐゴシック" charset="0"/>
              </a:rPr>
              <a:t>NS-03-Luke1-12-slide 65</a:t>
            </a:r>
          </a:p>
          <a:p>
            <a:pPr eaLnBrk="1" hangingPunct="1">
              <a:spcBef>
                <a:spcPct val="0"/>
              </a:spcBef>
            </a:pPr>
            <a:r>
              <a:rPr lang="en-US" b="0" dirty="0">
                <a:latin typeface="Arial" charset="0"/>
                <a:ea typeface="ＭＳ Ｐゴシック" charset="0"/>
                <a:cs typeface="ＭＳ Ｐゴシック" charset="0"/>
              </a:rPr>
              <a:t>NS-06-MissionaryEpistles-2</a:t>
            </a:r>
          </a:p>
          <a:p>
            <a:pPr eaLnBrk="1" hangingPunct="1">
              <a:spcBef>
                <a:spcPct val="0"/>
              </a:spcBef>
            </a:pPr>
            <a:r>
              <a:rPr lang="en-US" b="0" dirty="0">
                <a:latin typeface="Arial" charset="0"/>
                <a:ea typeface="ＭＳ Ｐゴシック" charset="0"/>
                <a:cs typeface="ＭＳ Ｐゴシック" charset="0"/>
              </a:rPr>
              <a:t>NS-06-Rom1-2-slide 16</a:t>
            </a:r>
          </a:p>
          <a:p>
            <a:pPr eaLnBrk="1" hangingPunct="1">
              <a:spcBef>
                <a:spcPct val="0"/>
              </a:spcBef>
            </a:pPr>
            <a:r>
              <a:rPr lang="en-US" b="0" dirty="0">
                <a:latin typeface="Arial" charset="0"/>
                <a:ea typeface="ＭＳ Ｐゴシック" charset="0"/>
                <a:cs typeface="ＭＳ Ｐゴシック" charset="0"/>
              </a:rPr>
              <a:t>NS-07-1Cor1-9-slide 23</a:t>
            </a:r>
            <a:endParaRPr lang="en-US" b="0" u="none" dirty="0">
              <a:latin typeface="Arial" charset="0"/>
              <a:ea typeface="ＭＳ Ｐゴシック" charset="0"/>
              <a:cs typeface="ＭＳ Ｐゴシック" charset="0"/>
            </a:endParaRPr>
          </a:p>
          <a:p>
            <a:pPr eaLnBrk="1" hangingPunct="1">
              <a:spcBef>
                <a:spcPct val="0"/>
              </a:spcBef>
            </a:pPr>
            <a:r>
              <a:rPr lang="en-US" b="0" u="none" dirty="0">
                <a:latin typeface="Arial" charset="0"/>
                <a:ea typeface="ＭＳ Ｐゴシック" charset="0"/>
              </a:rPr>
              <a:t>NS-08-2Cor-27</a:t>
            </a:r>
          </a:p>
          <a:p>
            <a:pPr eaLnBrk="1" hangingPunct="1">
              <a:spcBef>
                <a:spcPct val="0"/>
              </a:spcBef>
            </a:pPr>
            <a:r>
              <a:rPr lang="en-US" b="0" u="none" dirty="0">
                <a:latin typeface="Arial" charset="0"/>
                <a:ea typeface="ＭＳ Ｐゴシック" charset="0"/>
              </a:rPr>
              <a:t>NS-10-Prison Epistles-2</a:t>
            </a:r>
          </a:p>
          <a:p>
            <a:pPr eaLnBrk="1" hangingPunct="1">
              <a:spcBef>
                <a:spcPct val="0"/>
              </a:spcBef>
            </a:pPr>
            <a:r>
              <a:rPr lang="en-US" b="0" u="none" dirty="0">
                <a:latin typeface="Arial" charset="0"/>
                <a:ea typeface="ＭＳ Ｐゴシック" charset="0"/>
              </a:rPr>
              <a:t>NS-11-Philippians-15, 40</a:t>
            </a:r>
          </a:p>
          <a:p>
            <a:pPr eaLnBrk="1" hangingPunct="1">
              <a:spcBef>
                <a:spcPct val="0"/>
              </a:spcBef>
            </a:pPr>
            <a:r>
              <a:rPr lang="en-US" b="0" u="none" dirty="0">
                <a:latin typeface="Arial" charset="0"/>
                <a:ea typeface="ＭＳ Ｐゴシック" charset="0"/>
              </a:rPr>
              <a:t>NS-12-Colossians-22, 24, 304</a:t>
            </a:r>
            <a:endParaRPr lang="en-US" u="none" dirty="0"/>
          </a:p>
          <a:p>
            <a:endParaRPr lang="en-US" dirty="0"/>
          </a:p>
        </p:txBody>
      </p:sp>
      <p:sp>
        <p:nvSpPr>
          <p:cNvPr id="4" name="Slide Number Placeholder 3"/>
          <p:cNvSpPr>
            <a:spLocks noGrp="1"/>
          </p:cNvSpPr>
          <p:nvPr>
            <p:ph type="sldNum" sz="quarter" idx="5"/>
          </p:nvPr>
        </p:nvSpPr>
        <p:spPr/>
        <p:txBody>
          <a:bodyPr/>
          <a:lstStyle/>
          <a:p>
            <a:pPr>
              <a:defRPr/>
            </a:pPr>
            <a:fld id="{4169EB51-FF1D-544B-AEE6-D48C8068C73C}" type="slidenum">
              <a:rPr lang="en-US" smtClean="0"/>
              <a:pPr>
                <a:defRPr/>
              </a:pPr>
              <a:t>2</a:t>
            </a:fld>
            <a:endParaRPr lang="en-US"/>
          </a:p>
        </p:txBody>
      </p:sp>
    </p:spTree>
    <p:extLst>
      <p:ext uri="{BB962C8B-B14F-4D97-AF65-F5344CB8AC3E}">
        <p14:creationId xmlns:p14="http://schemas.microsoft.com/office/powerpoint/2010/main" val="210402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6D87CD-C01F-B749-8230-ECDDAC4804F5}" type="slidenum">
              <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3142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231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mn-lt"/>
                <a:ea typeface="ＭＳ Ｐゴシック" charset="0"/>
                <a:cs typeface="Calibri" panose="020F0502020204030204" pitchFamily="34" charset="0"/>
              </a:rPr>
              <a:t>What does this kingdom for Israel mean (Acts 1:6)? </a:t>
            </a:r>
          </a:p>
          <a:p>
            <a:pPr eaLnBrk="1" hangingPunct="1"/>
            <a:r>
              <a:rPr lang="en-US" dirty="0">
                <a:latin typeface="+mn-lt"/>
                <a:ea typeface="ＭＳ Ｐゴシック" charset="0"/>
                <a:cs typeface="Calibri" panose="020F0502020204030204" pitchFamily="34" charset="0"/>
              </a:rPr>
              <a:t>Israel had kings for over 400 years from 1000-600 BC, but it had been over 600 years since the kingdom had ended. </a:t>
            </a:r>
          </a:p>
          <a:p>
            <a:pPr eaLnBrk="1" hangingPunct="1"/>
            <a:r>
              <a:rPr lang="en-US" dirty="0">
                <a:latin typeface="+mn-lt"/>
                <a:ea typeface="ＭＳ Ｐゴシック" charset="0"/>
                <a:cs typeface="Calibri" panose="020F0502020204030204" pitchFamily="34" charset="0"/>
              </a:rPr>
              <a:t>We should use the normal language for “Israel” here and also for “kingdom” as they would have understood it. In fact, the kingdom for Israel is a key theme of Acts—seen here in the first chapter and also in the last few verses!</a:t>
            </a:r>
          </a:p>
          <a:p>
            <a:pPr eaLnBrk="1" hangingPunct="1"/>
            <a:r>
              <a:rPr lang="en-US" dirty="0">
                <a:latin typeface="+mn-lt"/>
                <a:ea typeface="ＭＳ Ｐゴシック" charset="0"/>
                <a:cs typeface="Calibri" panose="020F0502020204030204" pitchFamily="34" charset="0"/>
              </a:rPr>
              <a:t>____________________</a:t>
            </a:r>
          </a:p>
          <a:p>
            <a:pPr eaLnBrk="1" hangingPunct="1"/>
            <a:r>
              <a:rPr lang="en-US" dirty="0">
                <a:latin typeface="+mn-lt"/>
                <a:ea typeface="ＭＳ Ｐゴシック" charset="0"/>
                <a:cs typeface="Calibri" panose="020F0502020204030204" pitchFamily="34" charset="0"/>
              </a:rPr>
              <a:t>NS-05-Acts1-2—slide 199</a:t>
            </a:r>
          </a:p>
          <a:p>
            <a:pPr eaLnBrk="1" hangingPunct="1"/>
            <a:r>
              <a:rPr lang="en-US" sz="1200" kern="1200" dirty="0">
                <a:solidFill>
                  <a:schemeClr val="tx1"/>
                </a:solidFill>
                <a:latin typeface="Times New Roman" pitchFamily="-110" charset="0"/>
                <a:ea typeface="ＭＳ Ｐゴシック" charset="0"/>
                <a:cs typeface="Calibri" panose="020F0502020204030204" pitchFamily="34" charset="0"/>
              </a:rPr>
              <a:t>NS-05-Acts20-28—slide 226</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u="none" dirty="0">
                <a:latin typeface="Arial" charset="0"/>
                <a:ea typeface="ＭＳ Ｐゴシック" charset="0"/>
              </a:rPr>
              <a:t>NS-10-Prison Epistles-3</a:t>
            </a:r>
          </a:p>
        </p:txBody>
      </p:sp>
    </p:spTree>
    <p:extLst>
      <p:ext uri="{BB962C8B-B14F-4D97-AF65-F5344CB8AC3E}">
        <p14:creationId xmlns:p14="http://schemas.microsoft.com/office/powerpoint/2010/main" val="2246614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that Paul addressed theology to churches in this order: Soteriology, Eschatology, Christology, and Ecclesiology. This contrasts with how most follow-up today postpones eschatology too late.</a:t>
            </a:r>
          </a:p>
          <a:p>
            <a:r>
              <a:rPr lang="en-US" dirty="0"/>
              <a:t>This order follows the NT except Philemon is moved from the end of the Pauline Epistles after Titus to complete the Prison Epistles after Colossians.</a:t>
            </a:r>
          </a:p>
          <a:p>
            <a:r>
              <a:rPr lang="en-US" dirty="0"/>
              <a:t>But one could argue that Philemon is a pastoral letter, since it addresses a situation that required reconciliation.</a:t>
            </a:r>
          </a:p>
          <a:p>
            <a:r>
              <a:rPr lang="en-US" dirty="0"/>
              <a:t>On the other hand, Paul wrote Philemon in Rome during Paul's first imprisonment, so it is a Prison Epistle in this sense. </a:t>
            </a:r>
          </a:p>
          <a:p>
            <a:r>
              <a:rPr lang="en-US" dirty="0"/>
              <a:t>In the end, I do not know who has explained the reasoning for the order of Paul's letters.</a:t>
            </a:r>
          </a:p>
          <a:p>
            <a:r>
              <a:rPr lang="en-US" dirty="0"/>
              <a:t>Note that combining the four Foundational and two Prophetic Epistles gives us the six Missionary Epistles.</a:t>
            </a:r>
          </a:p>
          <a:p>
            <a:r>
              <a:rPr lang="en-US" dirty="0"/>
              <a:t>___________</a:t>
            </a:r>
          </a:p>
          <a:p>
            <a:r>
              <a:rPr lang="en-US" dirty="0"/>
              <a:t>Common-440</a:t>
            </a:r>
          </a:p>
          <a:p>
            <a:r>
              <a:rPr lang="en-US" dirty="0"/>
              <a:t>NS-00-NT Introduction-105</a:t>
            </a:r>
          </a:p>
          <a:p>
            <a:r>
              <a:rPr lang="en-US" dirty="0"/>
              <a:t>NS-06-Pauline Epistles-4</a:t>
            </a:r>
          </a:p>
          <a:p>
            <a:r>
              <a:rPr lang="en-US" dirty="0"/>
              <a:t>NS-06-Missionary Epistles-10</a:t>
            </a:r>
          </a:p>
          <a:p>
            <a:r>
              <a:rPr lang="en-US" dirty="0"/>
              <a:t>NS-10-Prison Epistles-3</a:t>
            </a:r>
          </a:p>
          <a:p>
            <a:r>
              <a:rPr lang="en-US" dirty="0"/>
              <a:t>NS-15-Pastoral Epistles-15</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12BBEC-CB9D-634C-9BB8-B08CD875DA0C}" type="slidenum">
              <a:rPr kumimoji="0" lang="en-US" sz="1200" b="1" i="0" u="none" strike="noStrike" kern="1200" cap="none" spc="0" normalizeH="0" baseline="0" noProof="0" smtClean="0">
                <a:ln>
                  <a:noFill/>
                </a:ln>
                <a:solidFill>
                  <a:srgbClr val="808080"/>
                </a:solidFill>
                <a:effectLst>
                  <a:outerShdw blurRad="38100" dist="38100" dir="2700000" algn="tl">
                    <a:srgbClr val="DDDDDD"/>
                  </a:outerShdw>
                </a:effectLst>
                <a:uLnTx/>
                <a:uFillTx/>
                <a:latin typeface="Engravers MT"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a:ln>
                <a:noFill/>
              </a:ln>
              <a:solidFill>
                <a:srgbClr val="808080"/>
              </a:solidFill>
              <a:effectLst>
                <a:outerShdw blurRad="38100" dist="38100" dir="2700000" algn="tl">
                  <a:srgbClr val="DDDDDD"/>
                </a:outerShdw>
              </a:effectLst>
              <a:uLnTx/>
              <a:uFillTx/>
              <a:latin typeface="Engravers MT" charset="0"/>
              <a:ea typeface="ＭＳ Ｐゴシック" charset="0"/>
              <a:cs typeface="Times New Roman" charset="0"/>
            </a:endParaRPr>
          </a:p>
        </p:txBody>
      </p:sp>
    </p:spTree>
    <p:extLst>
      <p:ext uri="{BB962C8B-B14F-4D97-AF65-F5344CB8AC3E}">
        <p14:creationId xmlns:p14="http://schemas.microsoft.com/office/powerpoint/2010/main" val="149590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3F1B55-B33C-1C4E-96F3-5B3F67DC42E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9138" name="Rectangle 2"/>
          <p:cNvSpPr>
            <a:spLocks noGrp="1" noRot="1" noChangeAspect="1" noChangeArrowheads="1" noTextEdit="1"/>
          </p:cNvSpPr>
          <p:nvPr>
            <p:ph type="sldImg"/>
          </p:nvPr>
        </p:nvSpPr>
        <p:spPr>
          <a:xfrm>
            <a:off x="1143000" y="685800"/>
            <a:ext cx="4572000" cy="3429000"/>
          </a:xfrm>
          <a:ln/>
        </p:spPr>
      </p:sp>
      <p:sp>
        <p:nvSpPr>
          <p:cNvPr id="219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a:ea typeface="ＭＳ Ｐゴシック" charset="0"/>
                <a:cs typeface="ＭＳ Ｐゴシック" charset="0"/>
              </a:rPr>
              <a:t>• The early church taught that Matthew wrote the first gospel.</a:t>
            </a:r>
          </a:p>
          <a:p>
            <a:pPr eaLnBrk="1" hangingPunct="1"/>
            <a:r>
              <a:rPr lang="en-US">
                <a:ea typeface="ＭＳ Ｐゴシック" charset="0"/>
                <a:cs typeface="ＭＳ Ｐゴシック" charset="0"/>
              </a:rPr>
              <a:t>• James and Galatians were the earliest letters, and both focused on salvation, though they used the word "justification" in a different sense: horizontal before men (James) and vertical before God (Galatians).</a:t>
            </a:r>
          </a:p>
          <a:p>
            <a:pPr eaLnBrk="1" hangingPunct="1"/>
            <a:r>
              <a:rPr lang="en-US">
                <a:ea typeface="ＭＳ Ｐゴシック" charset="0"/>
                <a:cs typeface="ＭＳ Ｐゴシック" charset="0"/>
              </a:rPr>
              <a:t>• Paul's six Missionary Epistles were written over eight years, with no intervening Gospels or General Epistles.</a:t>
            </a:r>
          </a:p>
          <a:p>
            <a:pPr eaLnBrk="1" hangingPunct="1"/>
            <a:r>
              <a:rPr lang="en-US">
                <a:ea typeface="ＭＳ Ｐゴシック" charset="0"/>
                <a:cs typeface="ＭＳ Ｐゴシック" charset="0"/>
              </a:rPr>
              <a:t>• Typically, letters to the same church addressed the same key doctrine: 1&amp;2 Thess, 1&amp;2 Cor, 1&amp;2 Tim, and 1&amp;2 Peter. The exception is that 2&amp;3 John addressed missiology, while 1 John's theme is salvation.</a:t>
            </a:r>
          </a:p>
          <a:p>
            <a:pPr algn="l">
              <a:spcAft>
                <a:spcPts val="0"/>
              </a:spcAft>
            </a:pPr>
            <a:r>
              <a:rPr lang="en-US" sz="1200" b="0">
                <a:solidFill>
                  <a:schemeClr val="bg1"/>
                </a:solidFill>
                <a:effectLst>
                  <a:glow rad="228600">
                    <a:schemeClr val="tx1"/>
                  </a:glow>
                </a:effectLst>
                <a:latin typeface="Arial"/>
                <a:ea typeface="Times New Roman"/>
                <a:cs typeface="Arial"/>
              </a:rPr>
              <a:t>——————————</a:t>
            </a:r>
          </a:p>
          <a:p>
            <a:pPr algn="l">
              <a:spcAft>
                <a:spcPts val="0"/>
              </a:spcAft>
            </a:pPr>
            <a:r>
              <a:rPr lang="en-US" sz="1200" b="0">
                <a:solidFill>
                  <a:schemeClr val="bg1"/>
                </a:solidFill>
                <a:effectLst>
                  <a:glow rad="228600">
                    <a:schemeClr val="tx1"/>
                  </a:glow>
                </a:effectLst>
                <a:latin typeface="Arial"/>
                <a:ea typeface="Times New Roman"/>
                <a:cs typeface="Arial"/>
              </a:rPr>
              <a:t>NS-00-NT Intro-49</a:t>
            </a:r>
          </a:p>
          <a:p>
            <a:pPr marL="0" marR="0" lvl="0" indent="0" algn="l" defTabSz="914400" rtl="0" eaLnBrk="0" fontAlgn="base" latinLnBrk="0" hangingPunct="0">
              <a:lnSpc>
                <a:spcPct val="100000"/>
              </a:lnSpc>
              <a:spcBef>
                <a:spcPct val="30000"/>
              </a:spcBef>
              <a:spcAft>
                <a:spcPts val="0"/>
              </a:spcAft>
              <a:buClrTx/>
              <a:buSzTx/>
              <a:buFontTx/>
              <a:buNone/>
              <a:tabLst/>
              <a:defRPr/>
            </a:pPr>
            <a:r>
              <a:rPr lang="en-US" sz="1200" b="0" u="none" dirty="0">
                <a:latin typeface="Arial" charset="0"/>
                <a:ea typeface="ＭＳ Ｐゴシック" charset="0"/>
              </a:rPr>
              <a:t>NS-10-Prison Epistles-5</a:t>
            </a:r>
            <a:endParaRPr lang="en-US" sz="1200" b="0">
              <a:solidFill>
                <a:schemeClr val="bg1"/>
              </a:solidFill>
              <a:effectLst>
                <a:glow rad="228600">
                  <a:schemeClr val="tx1"/>
                </a:glow>
              </a:effectLst>
              <a:latin typeface="Arial"/>
              <a:ea typeface="Times New Roman"/>
              <a:cs typeface="Arial"/>
            </a:endParaRPr>
          </a:p>
          <a:p>
            <a:pPr algn="l">
              <a:spcAft>
                <a:spcPts val="0"/>
              </a:spcAft>
            </a:pPr>
            <a:r>
              <a:rPr lang="en-US" sz="1200" b="0">
                <a:solidFill>
                  <a:schemeClr val="bg1"/>
                </a:solidFill>
                <a:effectLst>
                  <a:glow rad="228600">
                    <a:schemeClr val="tx1"/>
                  </a:glow>
                </a:effectLst>
                <a:latin typeface="Arial"/>
                <a:ea typeface="Times New Roman"/>
                <a:cs typeface="Arial"/>
              </a:rPr>
              <a:t>NS-19-General Epistles-4</a:t>
            </a:r>
          </a:p>
          <a:p>
            <a:pPr algn="l">
              <a:spcAft>
                <a:spcPts val="0"/>
              </a:spcAft>
            </a:pPr>
            <a:endParaRPr lang="en-SG" sz="1400" b="0">
              <a:solidFill>
                <a:schemeClr val="bg1"/>
              </a:solidFill>
              <a:effectLst>
                <a:glow rad="228600">
                  <a:schemeClr val="tx1"/>
                </a:glow>
              </a:effectLst>
              <a:latin typeface="Arial"/>
              <a:ea typeface="Times New Roman"/>
              <a:cs typeface="Arial"/>
            </a:endParaRPr>
          </a:p>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8643EF-651C-8E44-969F-49D5D49F120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1186" name="Rectangle 2"/>
          <p:cNvSpPr>
            <a:spLocks noGrp="1" noRot="1" noChangeAspect="1" noChangeArrowheads="1" noTextEdit="1"/>
          </p:cNvSpPr>
          <p:nvPr>
            <p:ph type="sldImg"/>
          </p:nvPr>
        </p:nvSpPr>
        <p:spPr>
          <a:xfrm>
            <a:off x="1143000" y="685800"/>
            <a:ext cx="4572000" cy="3429000"/>
          </a:xfrm>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a:ea typeface="ＭＳ Ｐゴシック" charset="0"/>
                <a:cs typeface="ＭＳ Ｐゴシック" charset="0"/>
              </a:rPr>
              <a:t>The four Prison Epistles share a common theme centered on Jesus.</a:t>
            </a:r>
          </a:p>
          <a:p>
            <a:pPr algn="l">
              <a:spcAft>
                <a:spcPts val="0"/>
              </a:spcAft>
            </a:pPr>
            <a:r>
              <a:rPr lang="en-US" sz="1200" b="0">
                <a:solidFill>
                  <a:schemeClr val="bg1"/>
                </a:solidFill>
                <a:effectLst>
                  <a:glow rad="228600">
                    <a:schemeClr val="tx1"/>
                  </a:glow>
                </a:effectLst>
                <a:latin typeface="Arial"/>
                <a:ea typeface="Times New Roman"/>
                <a:cs typeface="Arial"/>
              </a:rPr>
              <a:t>——————————</a:t>
            </a:r>
          </a:p>
          <a:p>
            <a:pPr algn="l">
              <a:spcAft>
                <a:spcPts val="0"/>
              </a:spcAft>
            </a:pPr>
            <a:r>
              <a:rPr lang="en-US" sz="1200" b="0">
                <a:solidFill>
                  <a:schemeClr val="bg1"/>
                </a:solidFill>
                <a:effectLst>
                  <a:glow rad="228600">
                    <a:schemeClr val="tx1"/>
                  </a:glow>
                </a:effectLst>
                <a:latin typeface="Arial"/>
                <a:ea typeface="Times New Roman"/>
                <a:cs typeface="Arial"/>
              </a:rPr>
              <a:t>00-NT Intro-50</a:t>
            </a:r>
          </a:p>
          <a:p>
            <a:pPr marL="0" marR="0" lvl="0" indent="0" algn="l" defTabSz="914400" rtl="0" eaLnBrk="0" fontAlgn="base" latinLnBrk="0" hangingPunct="0">
              <a:lnSpc>
                <a:spcPct val="100000"/>
              </a:lnSpc>
              <a:spcBef>
                <a:spcPct val="30000"/>
              </a:spcBef>
              <a:spcAft>
                <a:spcPts val="0"/>
              </a:spcAft>
              <a:buClrTx/>
              <a:buSzTx/>
              <a:buFontTx/>
              <a:buNone/>
              <a:tabLst/>
              <a:defRPr/>
            </a:pPr>
            <a:r>
              <a:rPr lang="en-US" sz="1200" b="0" u="none" dirty="0">
                <a:latin typeface="Arial" charset="0"/>
                <a:ea typeface="ＭＳ Ｐゴシック" charset="0"/>
              </a:rPr>
              <a:t>NS-10-Prison Epistles-6</a:t>
            </a:r>
            <a:endParaRPr lang="en-US" sz="1200" b="0">
              <a:solidFill>
                <a:schemeClr val="bg1"/>
              </a:solidFill>
              <a:effectLst>
                <a:glow rad="228600">
                  <a:schemeClr val="tx1"/>
                </a:glow>
              </a:effectLst>
              <a:latin typeface="Arial"/>
              <a:ea typeface="Times New Roman"/>
              <a:cs typeface="Arial"/>
            </a:endParaRPr>
          </a:p>
          <a:p>
            <a:pPr algn="l">
              <a:spcAft>
                <a:spcPts val="0"/>
              </a:spcAft>
            </a:pPr>
            <a:r>
              <a:rPr lang="en-US" sz="1200" b="0">
                <a:solidFill>
                  <a:schemeClr val="bg1"/>
                </a:solidFill>
                <a:effectLst>
                  <a:glow rad="228600">
                    <a:schemeClr val="tx1"/>
                  </a:glow>
                </a:effectLst>
                <a:latin typeface="Arial"/>
                <a:ea typeface="Times New Roman"/>
                <a:cs typeface="Arial"/>
              </a:rPr>
              <a:t>NS-19-General Epistles-5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ED987F-4596-2C47-8ED3-4322224F379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3234" name="Rectangle 2"/>
          <p:cNvSpPr>
            <a:spLocks noGrp="1" noRot="1" noChangeAspect="1" noChangeArrowheads="1" noTextEdit="1"/>
          </p:cNvSpPr>
          <p:nvPr>
            <p:ph type="sldImg"/>
          </p:nvPr>
        </p:nvSpPr>
        <p:spPr>
          <a:xfrm>
            <a:off x="1143000" y="685800"/>
            <a:ext cx="4572000" cy="3429000"/>
          </a:xfrm>
          <a:ln/>
        </p:spPr>
      </p:sp>
      <p:sp>
        <p:nvSpPr>
          <p:cNvPr id="223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a:ea typeface="ＭＳ Ｐゴシック" charset="0"/>
                <a:cs typeface="ＭＳ Ｐゴシック" charset="0"/>
              </a:rPr>
              <a:t>Paul died in AD 68, so all epistles after this are the General Epistles.</a:t>
            </a:r>
          </a:p>
          <a:p>
            <a:pPr eaLnBrk="1" hangingPunct="1"/>
            <a:r>
              <a:rPr lang="en-US">
                <a:ea typeface="ＭＳ Ｐゴシック" charset="0"/>
                <a:cs typeface="ＭＳ Ｐゴシック" charset="0"/>
              </a:rPr>
              <a:t>The Gospels were composed over the first few decades, though many place John in the AD 90s.</a:t>
            </a:r>
          </a:p>
          <a:p>
            <a:pPr algn="l">
              <a:spcAft>
                <a:spcPts val="0"/>
              </a:spcAft>
            </a:pPr>
            <a:r>
              <a:rPr lang="en-US" sz="1200" b="0">
                <a:solidFill>
                  <a:schemeClr val="bg1"/>
                </a:solidFill>
                <a:effectLst>
                  <a:glow rad="228600">
                    <a:schemeClr val="tx1"/>
                  </a:glow>
                </a:effectLst>
                <a:latin typeface="Arial"/>
                <a:ea typeface="Times New Roman"/>
                <a:cs typeface="Arial"/>
              </a:rPr>
              <a:t>——————————</a:t>
            </a:r>
          </a:p>
          <a:p>
            <a:pPr algn="l">
              <a:spcAft>
                <a:spcPts val="0"/>
              </a:spcAft>
            </a:pPr>
            <a:r>
              <a:rPr lang="en-US" sz="1200" b="0">
                <a:solidFill>
                  <a:schemeClr val="bg1"/>
                </a:solidFill>
                <a:effectLst>
                  <a:glow rad="228600">
                    <a:schemeClr val="tx1"/>
                  </a:glow>
                </a:effectLst>
                <a:latin typeface="Arial"/>
                <a:ea typeface="Times New Roman"/>
                <a:cs typeface="Arial"/>
              </a:rPr>
              <a:t>00-NT Intro-51</a:t>
            </a:r>
          </a:p>
          <a:p>
            <a:pPr marL="0" marR="0" lvl="0" indent="0" algn="l" defTabSz="914400" rtl="0" eaLnBrk="0" fontAlgn="base" latinLnBrk="0" hangingPunct="0">
              <a:lnSpc>
                <a:spcPct val="100000"/>
              </a:lnSpc>
              <a:spcBef>
                <a:spcPct val="30000"/>
              </a:spcBef>
              <a:spcAft>
                <a:spcPts val="0"/>
              </a:spcAft>
              <a:buClrTx/>
              <a:buSzTx/>
              <a:buFontTx/>
              <a:buNone/>
              <a:tabLst/>
              <a:defRPr/>
            </a:pPr>
            <a:r>
              <a:rPr lang="en-US" sz="1200" b="0" u="none" dirty="0">
                <a:latin typeface="Arial" charset="0"/>
                <a:ea typeface="ＭＳ Ｐゴシック" charset="0"/>
              </a:rPr>
              <a:t>NS-10-Prison Epistles-7</a:t>
            </a:r>
            <a:endParaRPr lang="en-US" sz="1200" b="0">
              <a:solidFill>
                <a:schemeClr val="bg1"/>
              </a:solidFill>
              <a:effectLst>
                <a:glow rad="228600">
                  <a:schemeClr val="tx1"/>
                </a:glow>
              </a:effectLst>
              <a:latin typeface="Arial"/>
              <a:ea typeface="Times New Roman"/>
              <a:cs typeface="Arial"/>
            </a:endParaRPr>
          </a:p>
          <a:p>
            <a:pPr algn="l">
              <a:spcAft>
                <a:spcPts val="0"/>
              </a:spcAft>
            </a:pPr>
            <a:r>
              <a:rPr lang="en-US" sz="1200" b="0">
                <a:solidFill>
                  <a:schemeClr val="bg1"/>
                </a:solidFill>
                <a:effectLst>
                  <a:glow rad="228600">
                    <a:schemeClr val="tx1"/>
                  </a:glow>
                </a:effectLst>
                <a:latin typeface="Arial"/>
                <a:ea typeface="Times New Roman"/>
                <a:cs typeface="Arial"/>
              </a:rPr>
              <a:t>NS-19-General Epistles-6</a:t>
            </a:r>
          </a:p>
          <a:p>
            <a:pPr algn="l">
              <a:spcAft>
                <a:spcPts val="0"/>
              </a:spcAft>
            </a:pPr>
            <a:endParaRPr lang="en-SG" sz="1400" b="0">
              <a:solidFill>
                <a:schemeClr val="bg1"/>
              </a:solidFill>
              <a:effectLst>
                <a:glow rad="228600">
                  <a:schemeClr val="tx1"/>
                </a:glow>
              </a:effectLst>
              <a:latin typeface="Arial"/>
              <a:ea typeface="Times New Roman"/>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B802CDC-CD8C-6044-9722-9CD4E5D02788}" type="slidenum">
              <a:rPr lang="en-GB" sz="1200">
                <a:solidFill>
                  <a:srgbClr val="000000"/>
                </a:solidFill>
              </a:rPr>
              <a:pPr eaLnBrk="1" hangingPunct="1"/>
              <a:t>8</a:t>
            </a:fld>
            <a:endParaRPr lang="en-GB" sz="1200">
              <a:solidFill>
                <a:srgbClr val="000000"/>
              </a:solidFill>
            </a:endParaRPr>
          </a:p>
        </p:txBody>
      </p:sp>
      <p:sp>
        <p:nvSpPr>
          <p:cNvPr id="461826" name="Rectangle 2"/>
          <p:cNvSpPr>
            <a:spLocks noGrp="1" noRot="1" noChangeAspect="1" noChangeArrowheads="1"/>
          </p:cNvSpPr>
          <p:nvPr>
            <p:ph type="sldImg"/>
          </p:nvPr>
        </p:nvSpPr>
        <p:spPr>
          <a:solidFill>
            <a:srgbClr val="FFFFFF"/>
          </a:solidFill>
          <a:ln/>
        </p:spPr>
      </p:sp>
      <p:sp>
        <p:nvSpPr>
          <p:cNvPr id="461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48551E4-A36B-6D4B-A667-D3BE4289855F}" type="slidenum">
              <a:rPr lang="en-GB" sz="1200">
                <a:solidFill>
                  <a:srgbClr val="000000"/>
                </a:solidFill>
              </a:rPr>
              <a:pPr eaLnBrk="1" hangingPunct="1"/>
              <a:t>9</a:t>
            </a:fld>
            <a:endParaRPr lang="en-GB" sz="1200">
              <a:solidFill>
                <a:srgbClr val="000000"/>
              </a:solidFill>
            </a:endParaRPr>
          </a:p>
        </p:txBody>
      </p:sp>
      <p:sp>
        <p:nvSpPr>
          <p:cNvPr id="463874" name="Rectangle 2"/>
          <p:cNvSpPr>
            <a:spLocks noGrp="1" noRot="1" noChangeAspect="1" noChangeArrowheads="1"/>
          </p:cNvSpPr>
          <p:nvPr>
            <p:ph type="sldImg"/>
          </p:nvPr>
        </p:nvSpPr>
        <p:spPr>
          <a:solidFill>
            <a:srgbClr val="FFFFFF"/>
          </a:solidFill>
          <a:ln/>
        </p:spPr>
      </p:sp>
      <p:sp>
        <p:nvSpPr>
          <p:cNvPr id="4638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bwMode="auto">
          <a:xfrm>
            <a:off x="1116014" y="0"/>
            <a:ext cx="8027987" cy="6858000"/>
          </a:xfrm>
          <a:prstGeom prst="rect">
            <a:avLst/>
          </a:prstGeom>
          <a:gradFill flip="none" rotWithShape="1">
            <a:gsLst>
              <a:gs pos="0">
                <a:schemeClr val="accent2">
                  <a:lumMod val="75000"/>
                </a:schemeClr>
              </a:gs>
              <a:gs pos="100000">
                <a:srgbClr val="070214"/>
              </a:gs>
            </a:gsLst>
            <a:path path="rect">
              <a:fillToRect l="50000" t="50000" r="50000" b="50000"/>
            </a:path>
            <a:tileRect/>
          </a:gradFill>
          <a:ln w="12700" cap="sq" cmpd="sng" algn="ctr">
            <a:solidFill>
              <a:srgbClr val="200B5B"/>
            </a:solidFill>
            <a:prstDash val="solid"/>
            <a:round/>
            <a:headEnd type="none" w="sm" len="sm"/>
            <a:tailEnd type="none" w="sm" len="sm"/>
          </a:ln>
          <a:effectLst/>
        </p:spPr>
        <p:txBody>
          <a:bodyPr wrap="none" lIns="91427" tIns="45714" rIns="91427" bIns="45714"/>
          <a:lstStyle/>
          <a:p>
            <a:pPr>
              <a:defRPr/>
            </a:pPr>
            <a:endParaRPr lang="en-US">
              <a:effectLst>
                <a:outerShdw blurRad="38100" dist="38100" dir="2700000" algn="tl">
                  <a:srgbClr val="000000">
                    <a:alpha val="43137"/>
                  </a:srgbClr>
                </a:outerShdw>
              </a:effectLst>
              <a:ea typeface="Times New Roman" charset="0"/>
              <a:cs typeface="Times New Roman" charset="0"/>
            </a:endParaRPr>
          </a:p>
        </p:txBody>
      </p:sp>
      <p:grpSp>
        <p:nvGrpSpPr>
          <p:cNvPr id="5" name="Group 2"/>
          <p:cNvGrpSpPr>
            <a:grpSpLocks/>
          </p:cNvGrpSpPr>
          <p:nvPr/>
        </p:nvGrpSpPr>
        <p:grpSpPr bwMode="auto">
          <a:xfrm>
            <a:off x="0" y="1"/>
            <a:ext cx="1828800" cy="6856413"/>
            <a:chOff x="0" y="0"/>
            <a:chExt cx="1152" cy="4319"/>
          </a:xfrm>
        </p:grpSpPr>
        <p:sp>
          <p:nvSpPr>
            <p:cNvPr id="6"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eaLnBrk="0" hangingPunct="0">
                <a:spcBef>
                  <a:spcPct val="50000"/>
                </a:spcBef>
              </a:pPr>
              <a:endParaRPr lang="en-US">
                <a:cs typeface="Times New Roman" charset="0"/>
              </a:endParaRPr>
            </a:p>
          </p:txBody>
        </p:sp>
        <p:sp>
          <p:nvSpPr>
            <p:cNvPr id="7"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eaLnBrk="0" hangingPunct="0">
                <a:spcBef>
                  <a:spcPct val="50000"/>
                </a:spcBef>
              </a:pPr>
              <a:endParaRPr lang="en-US">
                <a:cs typeface="Times New Roman" charset="0"/>
              </a:endParaRPr>
            </a:p>
          </p:txBody>
        </p:sp>
        <p:pic>
          <p:nvPicPr>
            <p:cNvPr id="8" name="Picture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198"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8199" name="Rectangle 7"/>
          <p:cNvSpPr>
            <a:spLocks noGrp="1" noChangeArrowheads="1"/>
          </p:cNvSpPr>
          <p:nvPr>
            <p:ph type="subTitle" sz="quarter" idx="1"/>
          </p:nvPr>
        </p:nvSpPr>
        <p:spPr>
          <a:xfrm>
            <a:off x="1911351" y="3968750"/>
            <a:ext cx="6400800" cy="1752600"/>
          </a:xfrm>
        </p:spPr>
        <p:txBody>
          <a:bodyPr/>
          <a:lstStyle>
            <a:lvl1pPr marL="0" indent="0">
              <a:buFont typeface="Symbol" pitchFamily="-111" charset="2"/>
              <a:buNone/>
              <a:defRPr/>
            </a:lvl1pPr>
          </a:lstStyle>
          <a:p>
            <a:r>
              <a:rPr lang="en-US"/>
              <a:t>Click to edit Master subtitle style</a:t>
            </a:r>
          </a:p>
        </p:txBody>
      </p:sp>
      <p:sp>
        <p:nvSpPr>
          <p:cNvPr id="9" name="Rectangle 8"/>
          <p:cNvSpPr>
            <a:spLocks noGrp="1" noChangeArrowheads="1"/>
          </p:cNvSpPr>
          <p:nvPr>
            <p:ph type="dt" sz="quarter" idx="10"/>
          </p:nvPr>
        </p:nvSpPr>
        <p:spPr>
          <a:xfrm>
            <a:off x="1828800" y="6400800"/>
            <a:ext cx="1905000" cy="457200"/>
          </a:xfrm>
        </p:spPr>
        <p:txBody>
          <a:bodyPr/>
          <a:lstStyle>
            <a:lvl1pPr>
              <a:defRPr/>
            </a:lvl1pPr>
          </a:lstStyle>
          <a:p>
            <a:pPr>
              <a:defRPr/>
            </a:pPr>
            <a:endParaRPr lang="en-US"/>
          </a:p>
        </p:txBody>
      </p:sp>
      <p:sp>
        <p:nvSpPr>
          <p:cNvPr id="10" name="Rectangle 9"/>
          <p:cNvSpPr>
            <a:spLocks noGrp="1" noChangeArrowheads="1"/>
          </p:cNvSpPr>
          <p:nvPr>
            <p:ph type="ftr" sz="quarter" idx="11"/>
          </p:nvPr>
        </p:nvSpPr>
        <p:spPr>
          <a:xfrm>
            <a:off x="3962400" y="6400800"/>
            <a:ext cx="2895600" cy="457200"/>
          </a:xfrm>
        </p:spPr>
        <p:txBody>
          <a:bodyPr/>
          <a:lstStyle>
            <a:lvl1pPr>
              <a:defRPr/>
            </a:lvl1pPr>
          </a:lstStyle>
          <a:p>
            <a:pPr>
              <a:defRPr/>
            </a:pPr>
            <a:endParaRPr lang="en-US"/>
          </a:p>
        </p:txBody>
      </p:sp>
      <p:sp>
        <p:nvSpPr>
          <p:cNvPr id="11" name="Rectangle 10"/>
          <p:cNvSpPr>
            <a:spLocks noGrp="1" noChangeArrowheads="1"/>
          </p:cNvSpPr>
          <p:nvPr>
            <p:ph type="sldNum" sz="quarter" idx="12"/>
          </p:nvPr>
        </p:nvSpPr>
        <p:spPr/>
        <p:txBody>
          <a:bodyPr/>
          <a:lstStyle>
            <a:lvl1pPr>
              <a:defRPr/>
            </a:lvl1pPr>
          </a:lstStyle>
          <a:p>
            <a:pPr>
              <a:defRPr/>
            </a:pPr>
            <a:fld id="{0587DEEF-5164-2649-B215-FC4E9E4B3DB2}" type="slidenum">
              <a:rPr lang="en-US"/>
              <a:pPr>
                <a:defRPr/>
              </a:pPr>
              <a:t>‹#›</a:t>
            </a:fld>
            <a:endParaRPr lang="en-US"/>
          </a:p>
        </p:txBody>
      </p:sp>
    </p:spTree>
    <p:extLst>
      <p:ext uri="{BB962C8B-B14F-4D97-AF65-F5344CB8AC3E}">
        <p14:creationId xmlns:p14="http://schemas.microsoft.com/office/powerpoint/2010/main" val="39210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EB053C3-05A6-D547-96A6-6E89FDEAB160}" type="slidenum">
              <a:rPr lang="en-US"/>
              <a:pPr>
                <a:defRPr/>
              </a:pPr>
              <a:t>‹#›</a:t>
            </a:fld>
            <a:endParaRPr lang="en-US"/>
          </a:p>
        </p:txBody>
      </p:sp>
    </p:spTree>
    <p:extLst>
      <p:ext uri="{BB962C8B-B14F-4D97-AF65-F5344CB8AC3E}">
        <p14:creationId xmlns:p14="http://schemas.microsoft.com/office/powerpoint/2010/main" val="314519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55538FF-0AF0-A048-A326-E8DC6B5FD80B}" type="slidenum">
              <a:rPr lang="en-US"/>
              <a:pPr>
                <a:defRPr/>
              </a:pPr>
              <a:t>‹#›</a:t>
            </a:fld>
            <a:endParaRPr lang="en-US"/>
          </a:p>
        </p:txBody>
      </p:sp>
    </p:spTree>
    <p:extLst>
      <p:ext uri="{BB962C8B-B14F-4D97-AF65-F5344CB8AC3E}">
        <p14:creationId xmlns:p14="http://schemas.microsoft.com/office/powerpoint/2010/main" val="4157673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384D2A3-1EE8-4B49-BE93-860019CB8D55}" type="slidenum">
              <a:rPr lang="en-GB"/>
              <a:pPr>
                <a:defRPr/>
              </a:pPr>
              <a:t>‹#›</a:t>
            </a:fld>
            <a:endParaRPr lang="en-GB"/>
          </a:p>
        </p:txBody>
      </p:sp>
    </p:spTree>
    <p:extLst>
      <p:ext uri="{BB962C8B-B14F-4D97-AF65-F5344CB8AC3E}">
        <p14:creationId xmlns:p14="http://schemas.microsoft.com/office/powerpoint/2010/main" val="4135404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17309B8B-10B9-9549-84F0-2942B8E88C38}" type="slidenum">
              <a:rPr lang="en-US"/>
              <a:pPr>
                <a:defRPr/>
              </a:pPr>
              <a:t>‹#›</a:t>
            </a:fld>
            <a:endParaRPr lang="en-US"/>
          </a:p>
        </p:txBody>
      </p:sp>
    </p:spTree>
    <p:extLst>
      <p:ext uri="{BB962C8B-B14F-4D97-AF65-F5344CB8AC3E}">
        <p14:creationId xmlns:p14="http://schemas.microsoft.com/office/powerpoint/2010/main" val="804820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CE26D47-37FC-8643-BE49-D3503FBB0DAC}" type="slidenum">
              <a:rPr lang="en-GB"/>
              <a:pPr>
                <a:defRPr/>
              </a:pPr>
              <a:t>‹#›</a:t>
            </a:fld>
            <a:endParaRPr lang="en-GB"/>
          </a:p>
        </p:txBody>
      </p:sp>
    </p:spTree>
    <p:extLst>
      <p:ext uri="{BB962C8B-B14F-4D97-AF65-F5344CB8AC3E}">
        <p14:creationId xmlns:p14="http://schemas.microsoft.com/office/powerpoint/2010/main" val="64157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18ADF4-9FB7-0247-B480-6F376C81A7AB}" type="slidenum">
              <a:rPr lang="en-GB"/>
              <a:pPr>
                <a:defRPr/>
              </a:pPr>
              <a:t>‹#›</a:t>
            </a:fld>
            <a:endParaRPr lang="en-GB"/>
          </a:p>
        </p:txBody>
      </p:sp>
    </p:spTree>
    <p:extLst>
      <p:ext uri="{BB962C8B-B14F-4D97-AF65-F5344CB8AC3E}">
        <p14:creationId xmlns:p14="http://schemas.microsoft.com/office/powerpoint/2010/main" val="371017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423BDA8-B780-224A-9F92-1913AA5A718B}" type="slidenum">
              <a:rPr lang="en-GB"/>
              <a:pPr>
                <a:defRPr/>
              </a:pPr>
              <a:t>‹#›</a:t>
            </a:fld>
            <a:endParaRPr lang="en-GB"/>
          </a:p>
        </p:txBody>
      </p:sp>
    </p:spTree>
    <p:extLst>
      <p:ext uri="{BB962C8B-B14F-4D97-AF65-F5344CB8AC3E}">
        <p14:creationId xmlns:p14="http://schemas.microsoft.com/office/powerpoint/2010/main" val="2171329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10" indent="0" algn="ctr">
              <a:buNone/>
              <a:defRPr/>
            </a:lvl2pPr>
            <a:lvl3pPr marL="914218" indent="0" algn="ctr">
              <a:buNone/>
              <a:defRPr/>
            </a:lvl3pPr>
            <a:lvl4pPr marL="1371326" indent="0" algn="ctr">
              <a:buNone/>
              <a:defRPr/>
            </a:lvl4pPr>
            <a:lvl5pPr marL="1828435" indent="0" algn="ctr">
              <a:buNone/>
              <a:defRPr/>
            </a:lvl5pPr>
            <a:lvl6pPr marL="2285543" indent="0" algn="ctr">
              <a:buNone/>
              <a:defRPr/>
            </a:lvl6pPr>
            <a:lvl7pPr marL="2742652" indent="0" algn="ctr">
              <a:buNone/>
              <a:defRPr/>
            </a:lvl7pPr>
            <a:lvl8pPr marL="3199760" indent="0" algn="ctr">
              <a:buNone/>
              <a:defRPr/>
            </a:lvl8pPr>
            <a:lvl9pPr marL="3656868" indent="0" algn="ctr">
              <a:buNone/>
              <a:defRPr/>
            </a:lvl9pPr>
          </a:lstStyle>
          <a:p>
            <a:r>
              <a:rPr lang="en-US"/>
              <a:t>Click to edit Master subtitle style</a:t>
            </a:r>
          </a:p>
        </p:txBody>
      </p:sp>
    </p:spTree>
    <p:extLst>
      <p:ext uri="{BB962C8B-B14F-4D97-AF65-F5344CB8AC3E}">
        <p14:creationId xmlns:p14="http://schemas.microsoft.com/office/powerpoint/2010/main" val="14589222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783439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10" indent="0">
              <a:buNone/>
              <a:defRPr sz="1800"/>
            </a:lvl2pPr>
            <a:lvl3pPr marL="914218" indent="0">
              <a:buNone/>
              <a:defRPr sz="1600"/>
            </a:lvl3pPr>
            <a:lvl4pPr marL="1371326" indent="0">
              <a:buNone/>
              <a:defRPr sz="1400"/>
            </a:lvl4pPr>
            <a:lvl5pPr marL="1828435" indent="0">
              <a:buNone/>
              <a:defRPr sz="1400"/>
            </a:lvl5pPr>
            <a:lvl6pPr marL="2285543" indent="0">
              <a:buNone/>
              <a:defRPr sz="1400"/>
            </a:lvl6pPr>
            <a:lvl7pPr marL="2742652" indent="0">
              <a:buNone/>
              <a:defRPr sz="1400"/>
            </a:lvl7pPr>
            <a:lvl8pPr marL="3199760" indent="0">
              <a:buNone/>
              <a:defRPr sz="1400"/>
            </a:lvl8pPr>
            <a:lvl9pPr marL="3656868" indent="0">
              <a:buNone/>
              <a:defRPr sz="1400"/>
            </a:lvl9pPr>
          </a:lstStyle>
          <a:p>
            <a:pPr lvl="0"/>
            <a:r>
              <a:rPr lang="en-US"/>
              <a:t>Click to edit Master text styles</a:t>
            </a:r>
          </a:p>
        </p:txBody>
      </p:sp>
    </p:spTree>
    <p:extLst>
      <p:ext uri="{BB962C8B-B14F-4D97-AF65-F5344CB8AC3E}">
        <p14:creationId xmlns:p14="http://schemas.microsoft.com/office/powerpoint/2010/main" val="6139933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665BD85-7901-4C4A-B161-7AFAC97B0EDA}" type="slidenum">
              <a:rPr lang="en-US"/>
              <a:pPr>
                <a:defRPr/>
              </a:pPr>
              <a:t>‹#›</a:t>
            </a:fld>
            <a:endParaRPr lang="en-US"/>
          </a:p>
        </p:txBody>
      </p:sp>
    </p:spTree>
    <p:extLst>
      <p:ext uri="{BB962C8B-B14F-4D97-AF65-F5344CB8AC3E}">
        <p14:creationId xmlns:p14="http://schemas.microsoft.com/office/powerpoint/2010/main" val="2823602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68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960599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10" indent="0">
              <a:buNone/>
              <a:defRPr sz="2000" b="1"/>
            </a:lvl2pPr>
            <a:lvl3pPr marL="914218" indent="0">
              <a:buNone/>
              <a:defRPr sz="1800" b="1"/>
            </a:lvl3pPr>
            <a:lvl4pPr marL="1371326" indent="0">
              <a:buNone/>
              <a:defRPr sz="1600" b="1"/>
            </a:lvl4pPr>
            <a:lvl5pPr marL="1828435" indent="0">
              <a:buNone/>
              <a:defRPr sz="1600" b="1"/>
            </a:lvl5pPr>
            <a:lvl6pPr marL="2285543" indent="0">
              <a:buNone/>
              <a:defRPr sz="1600" b="1"/>
            </a:lvl6pPr>
            <a:lvl7pPr marL="2742652"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10" indent="0">
              <a:buNone/>
              <a:defRPr sz="2000" b="1"/>
            </a:lvl2pPr>
            <a:lvl3pPr marL="914218" indent="0">
              <a:buNone/>
              <a:defRPr sz="1800" b="1"/>
            </a:lvl3pPr>
            <a:lvl4pPr marL="1371326" indent="0">
              <a:buNone/>
              <a:defRPr sz="1600" b="1"/>
            </a:lvl4pPr>
            <a:lvl5pPr marL="1828435" indent="0">
              <a:buNone/>
              <a:defRPr sz="1600" b="1"/>
            </a:lvl5pPr>
            <a:lvl6pPr marL="2285543" indent="0">
              <a:buNone/>
              <a:defRPr sz="1600" b="1"/>
            </a:lvl6pPr>
            <a:lvl7pPr marL="2742652"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10116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338073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60797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7110" indent="0">
              <a:buNone/>
              <a:defRPr sz="1200"/>
            </a:lvl2pPr>
            <a:lvl3pPr marL="914218" indent="0">
              <a:buNone/>
              <a:defRPr sz="1000"/>
            </a:lvl3pPr>
            <a:lvl4pPr marL="1371326" indent="0">
              <a:buNone/>
              <a:defRPr sz="900"/>
            </a:lvl4pPr>
            <a:lvl5pPr marL="1828435" indent="0">
              <a:buNone/>
              <a:defRPr sz="900"/>
            </a:lvl5pPr>
            <a:lvl6pPr marL="2285543" indent="0">
              <a:buNone/>
              <a:defRPr sz="900"/>
            </a:lvl6pPr>
            <a:lvl7pPr marL="2742652" indent="0">
              <a:buNone/>
              <a:defRPr sz="900"/>
            </a:lvl7pPr>
            <a:lvl8pPr marL="3199760" indent="0">
              <a:buNone/>
              <a:defRPr sz="900"/>
            </a:lvl8pPr>
            <a:lvl9pPr marL="3656868" indent="0">
              <a:buNone/>
              <a:defRPr sz="900"/>
            </a:lvl9pPr>
          </a:lstStyle>
          <a:p>
            <a:pPr lvl="0"/>
            <a:r>
              <a:rPr lang="en-US"/>
              <a:t>Click to edit Master text styles</a:t>
            </a:r>
          </a:p>
        </p:txBody>
      </p:sp>
    </p:spTree>
    <p:extLst>
      <p:ext uri="{BB962C8B-B14F-4D97-AF65-F5344CB8AC3E}">
        <p14:creationId xmlns:p14="http://schemas.microsoft.com/office/powerpoint/2010/main" val="197619104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10" indent="0">
              <a:buNone/>
              <a:defRPr sz="2800"/>
            </a:lvl2pPr>
            <a:lvl3pPr marL="914218" indent="0">
              <a:buNone/>
              <a:defRPr sz="2400"/>
            </a:lvl3pPr>
            <a:lvl4pPr marL="1371326" indent="0">
              <a:buNone/>
              <a:defRPr sz="2000"/>
            </a:lvl4pPr>
            <a:lvl5pPr marL="1828435" indent="0">
              <a:buNone/>
              <a:defRPr sz="2000"/>
            </a:lvl5pPr>
            <a:lvl6pPr marL="2285543" indent="0">
              <a:buNone/>
              <a:defRPr sz="2000"/>
            </a:lvl6pPr>
            <a:lvl7pPr marL="2742652" indent="0">
              <a:buNone/>
              <a:defRPr sz="2000"/>
            </a:lvl7pPr>
            <a:lvl8pPr marL="3199760" indent="0">
              <a:buNone/>
              <a:defRPr sz="2000"/>
            </a:lvl8pPr>
            <a:lvl9pPr marL="365686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10" indent="0">
              <a:buNone/>
              <a:defRPr sz="1200"/>
            </a:lvl2pPr>
            <a:lvl3pPr marL="914218" indent="0">
              <a:buNone/>
              <a:defRPr sz="1000"/>
            </a:lvl3pPr>
            <a:lvl4pPr marL="1371326" indent="0">
              <a:buNone/>
              <a:defRPr sz="900"/>
            </a:lvl4pPr>
            <a:lvl5pPr marL="1828435" indent="0">
              <a:buNone/>
              <a:defRPr sz="900"/>
            </a:lvl5pPr>
            <a:lvl6pPr marL="2285543" indent="0">
              <a:buNone/>
              <a:defRPr sz="900"/>
            </a:lvl6pPr>
            <a:lvl7pPr marL="2742652" indent="0">
              <a:buNone/>
              <a:defRPr sz="900"/>
            </a:lvl7pPr>
            <a:lvl8pPr marL="3199760" indent="0">
              <a:buNone/>
              <a:defRPr sz="900"/>
            </a:lvl8pPr>
            <a:lvl9pPr marL="3656868" indent="0">
              <a:buNone/>
              <a:defRPr sz="900"/>
            </a:lvl9pPr>
          </a:lstStyle>
          <a:p>
            <a:pPr lvl="0"/>
            <a:r>
              <a:rPr lang="en-US"/>
              <a:t>Click to edit Master text styles</a:t>
            </a:r>
          </a:p>
        </p:txBody>
      </p:sp>
    </p:spTree>
    <p:extLst>
      <p:ext uri="{BB962C8B-B14F-4D97-AF65-F5344CB8AC3E}">
        <p14:creationId xmlns:p14="http://schemas.microsoft.com/office/powerpoint/2010/main" val="369406834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85863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1"/>
            <a:ext cx="20574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66801"/>
            <a:ext cx="60198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720512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32" indent="0" algn="ctr">
              <a:buNone/>
              <a:defRPr/>
            </a:lvl2pPr>
            <a:lvl3pPr marL="914265" indent="0" algn="ctr">
              <a:buNone/>
              <a:defRPr/>
            </a:lvl3pPr>
            <a:lvl4pPr marL="1371396" indent="0" algn="ctr">
              <a:buNone/>
              <a:defRPr/>
            </a:lvl4pPr>
            <a:lvl5pPr marL="1828530" indent="0" algn="ctr">
              <a:buNone/>
              <a:defRPr/>
            </a:lvl5pPr>
            <a:lvl6pPr marL="2285659" indent="0" algn="ctr">
              <a:buNone/>
              <a:defRPr/>
            </a:lvl6pPr>
            <a:lvl7pPr marL="2742792" indent="0" algn="ctr">
              <a:buNone/>
              <a:defRPr/>
            </a:lvl7pPr>
            <a:lvl8pPr marL="3199924" indent="0" algn="ctr">
              <a:buNone/>
              <a:defRPr/>
            </a:lvl8pPr>
            <a:lvl9pPr marL="3657055"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a:defRPr>
            </a:lvl1pPr>
          </a:lstStyle>
          <a:p>
            <a:pPr>
              <a:defRPr/>
            </a:pPr>
            <a:fld id="{656F2BE9-7EAB-A04C-A336-00611761E1C0}" type="slidenum">
              <a:rPr lang="en-US"/>
              <a:pPr>
                <a:defRPr/>
              </a:pPr>
              <a:t>‹#›</a:t>
            </a:fld>
            <a:endParaRPr lang="en-US"/>
          </a:p>
        </p:txBody>
      </p:sp>
    </p:spTree>
    <p:extLst>
      <p:ext uri="{BB962C8B-B14F-4D97-AF65-F5344CB8AC3E}">
        <p14:creationId xmlns:p14="http://schemas.microsoft.com/office/powerpoint/2010/main" val="288864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a:defRPr>
            </a:lvl1pPr>
          </a:lstStyle>
          <a:p>
            <a:pPr>
              <a:defRPr/>
            </a:pPr>
            <a:fld id="{39FE6FC2-B99E-F84C-9BFF-EBD3483A40BC}" type="slidenum">
              <a:rPr lang="en-US"/>
              <a:pPr>
                <a:defRPr/>
              </a:pPr>
              <a:t>‹#›</a:t>
            </a:fld>
            <a:endParaRPr lang="en-US"/>
          </a:p>
        </p:txBody>
      </p:sp>
    </p:spTree>
    <p:extLst>
      <p:ext uri="{BB962C8B-B14F-4D97-AF65-F5344CB8AC3E}">
        <p14:creationId xmlns:p14="http://schemas.microsoft.com/office/powerpoint/2010/main" val="159823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32" indent="0">
              <a:buNone/>
              <a:defRPr sz="1800"/>
            </a:lvl2pPr>
            <a:lvl3pPr marL="914265" indent="0">
              <a:buNone/>
              <a:defRPr sz="1600"/>
            </a:lvl3pPr>
            <a:lvl4pPr marL="1371396" indent="0">
              <a:buNone/>
              <a:defRPr sz="1400"/>
            </a:lvl4pPr>
            <a:lvl5pPr marL="1828530" indent="0">
              <a:buNone/>
              <a:defRPr sz="1400"/>
            </a:lvl5pPr>
            <a:lvl6pPr marL="2285659" indent="0">
              <a:buNone/>
              <a:defRPr sz="1400"/>
            </a:lvl6pPr>
            <a:lvl7pPr marL="2742792" indent="0">
              <a:buNone/>
              <a:defRPr sz="1400"/>
            </a:lvl7pPr>
            <a:lvl8pPr marL="3199924" indent="0">
              <a:buNone/>
              <a:defRPr sz="1400"/>
            </a:lvl8pPr>
            <a:lvl9pPr marL="3657055"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6649852-898C-534C-AE8E-2D2C0F85A0B5}" type="slidenum">
              <a:rPr lang="en-US"/>
              <a:pPr>
                <a:defRPr/>
              </a:pPr>
              <a:t>‹#›</a:t>
            </a:fld>
            <a:endParaRPr lang="en-US"/>
          </a:p>
        </p:txBody>
      </p:sp>
    </p:spTree>
    <p:extLst>
      <p:ext uri="{BB962C8B-B14F-4D97-AF65-F5344CB8AC3E}">
        <p14:creationId xmlns:p14="http://schemas.microsoft.com/office/powerpoint/2010/main" val="2661212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32" indent="0">
              <a:buNone/>
              <a:defRPr sz="1800"/>
            </a:lvl2pPr>
            <a:lvl3pPr marL="914265" indent="0">
              <a:buNone/>
              <a:defRPr sz="1600"/>
            </a:lvl3pPr>
            <a:lvl4pPr marL="1371396" indent="0">
              <a:buNone/>
              <a:defRPr sz="1400"/>
            </a:lvl4pPr>
            <a:lvl5pPr marL="1828530" indent="0">
              <a:buNone/>
              <a:defRPr sz="1400"/>
            </a:lvl5pPr>
            <a:lvl6pPr marL="2285659" indent="0">
              <a:buNone/>
              <a:defRPr sz="1400"/>
            </a:lvl6pPr>
            <a:lvl7pPr marL="2742792" indent="0">
              <a:buNone/>
              <a:defRPr sz="1400"/>
            </a:lvl7pPr>
            <a:lvl8pPr marL="3199924" indent="0">
              <a:buNone/>
              <a:defRPr sz="1400"/>
            </a:lvl8pPr>
            <a:lvl9pPr marL="365705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a:defRPr>
            </a:lvl1pPr>
          </a:lstStyle>
          <a:p>
            <a:pPr>
              <a:defRPr/>
            </a:pPr>
            <a:fld id="{47A2DA83-DA3A-C648-99F6-772A6BA0D715}" type="slidenum">
              <a:rPr lang="en-US"/>
              <a:pPr>
                <a:defRPr/>
              </a:pPr>
              <a:t>‹#›</a:t>
            </a:fld>
            <a:endParaRPr lang="en-US"/>
          </a:p>
        </p:txBody>
      </p:sp>
    </p:spTree>
    <p:extLst>
      <p:ext uri="{BB962C8B-B14F-4D97-AF65-F5344CB8AC3E}">
        <p14:creationId xmlns:p14="http://schemas.microsoft.com/office/powerpoint/2010/main" val="3383297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a:defRPr>
            </a:lvl1pPr>
          </a:lstStyle>
          <a:p>
            <a:pPr>
              <a:defRPr/>
            </a:pPr>
            <a:fld id="{A4A89E88-36BE-D844-A9A8-04AFF6C27F26}" type="slidenum">
              <a:rPr lang="en-US"/>
              <a:pPr>
                <a:defRPr/>
              </a:pPr>
              <a:t>‹#›</a:t>
            </a:fld>
            <a:endParaRPr lang="en-US"/>
          </a:p>
        </p:txBody>
      </p:sp>
    </p:spTree>
    <p:extLst>
      <p:ext uri="{BB962C8B-B14F-4D97-AF65-F5344CB8AC3E}">
        <p14:creationId xmlns:p14="http://schemas.microsoft.com/office/powerpoint/2010/main" val="114984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a:defRPr>
            </a:lvl1pPr>
          </a:lstStyle>
          <a:p>
            <a:pPr>
              <a:defRPr/>
            </a:pPr>
            <a:fld id="{52D93B16-E237-5945-ABEE-63F936BC6CE1}" type="slidenum">
              <a:rPr lang="en-US"/>
              <a:pPr>
                <a:defRPr/>
              </a:pPr>
              <a:t>‹#›</a:t>
            </a:fld>
            <a:endParaRPr lang="en-US"/>
          </a:p>
        </p:txBody>
      </p:sp>
    </p:spTree>
    <p:extLst>
      <p:ext uri="{BB962C8B-B14F-4D97-AF65-F5344CB8AC3E}">
        <p14:creationId xmlns:p14="http://schemas.microsoft.com/office/powerpoint/2010/main" val="3880900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a:defRPr>
            </a:lvl1pPr>
          </a:lstStyle>
          <a:p>
            <a:pPr>
              <a:defRPr/>
            </a:pPr>
            <a:fld id="{AB257A16-C7D3-3D4E-AC56-33AF3EC2BDCD}" type="slidenum">
              <a:rPr lang="en-US"/>
              <a:pPr>
                <a:defRPr/>
              </a:pPr>
              <a:t>‹#›</a:t>
            </a:fld>
            <a:endParaRPr lang="en-US"/>
          </a:p>
        </p:txBody>
      </p:sp>
    </p:spTree>
    <p:extLst>
      <p:ext uri="{BB962C8B-B14F-4D97-AF65-F5344CB8AC3E}">
        <p14:creationId xmlns:p14="http://schemas.microsoft.com/office/powerpoint/2010/main" val="4079511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a:defRPr>
            </a:lvl1pPr>
          </a:lstStyle>
          <a:p>
            <a:pPr>
              <a:defRPr/>
            </a:pPr>
            <a:fld id="{9DEE8023-20B7-1349-AFA6-F05967DB518F}" type="slidenum">
              <a:rPr lang="en-US"/>
              <a:pPr>
                <a:defRPr/>
              </a:pPr>
              <a:t>‹#›</a:t>
            </a:fld>
            <a:endParaRPr lang="en-US"/>
          </a:p>
        </p:txBody>
      </p:sp>
    </p:spTree>
    <p:extLst>
      <p:ext uri="{BB962C8B-B14F-4D97-AF65-F5344CB8AC3E}">
        <p14:creationId xmlns:p14="http://schemas.microsoft.com/office/powerpoint/2010/main" val="355453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a:defRPr>
            </a:lvl1pPr>
          </a:lstStyle>
          <a:p>
            <a:pPr>
              <a:defRPr/>
            </a:pPr>
            <a:fld id="{D2D3D5B1-D590-0846-A239-066E028FAE69}" type="slidenum">
              <a:rPr lang="en-US"/>
              <a:pPr>
                <a:defRPr/>
              </a:pPr>
              <a:t>‹#›</a:t>
            </a:fld>
            <a:endParaRPr lang="en-US"/>
          </a:p>
        </p:txBody>
      </p:sp>
    </p:spTree>
    <p:extLst>
      <p:ext uri="{BB962C8B-B14F-4D97-AF65-F5344CB8AC3E}">
        <p14:creationId xmlns:p14="http://schemas.microsoft.com/office/powerpoint/2010/main" val="3279974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2" indent="0">
              <a:buNone/>
              <a:defRPr sz="2800"/>
            </a:lvl2pPr>
            <a:lvl3pPr marL="914265" indent="0">
              <a:buNone/>
              <a:defRPr sz="2400"/>
            </a:lvl3pPr>
            <a:lvl4pPr marL="1371396" indent="0">
              <a:buNone/>
              <a:defRPr sz="2000"/>
            </a:lvl4pPr>
            <a:lvl5pPr marL="1828530" indent="0">
              <a:buNone/>
              <a:defRPr sz="2000"/>
            </a:lvl5pPr>
            <a:lvl6pPr marL="2285659" indent="0">
              <a:buNone/>
              <a:defRPr sz="2000"/>
            </a:lvl6pPr>
            <a:lvl7pPr marL="2742792" indent="0">
              <a:buNone/>
              <a:defRPr sz="2000"/>
            </a:lvl7pPr>
            <a:lvl8pPr marL="3199924" indent="0">
              <a:buNone/>
              <a:defRPr sz="2000"/>
            </a:lvl8pPr>
            <a:lvl9pPr marL="365705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a:defRPr>
            </a:lvl1pPr>
          </a:lstStyle>
          <a:p>
            <a:pPr>
              <a:defRPr/>
            </a:pPr>
            <a:fld id="{C39C8959-F15A-5245-9FF5-917A8604C5F7}" type="slidenum">
              <a:rPr lang="en-US"/>
              <a:pPr>
                <a:defRPr/>
              </a:pPr>
              <a:t>‹#›</a:t>
            </a:fld>
            <a:endParaRPr lang="en-US"/>
          </a:p>
        </p:txBody>
      </p:sp>
    </p:spTree>
    <p:extLst>
      <p:ext uri="{BB962C8B-B14F-4D97-AF65-F5344CB8AC3E}">
        <p14:creationId xmlns:p14="http://schemas.microsoft.com/office/powerpoint/2010/main" val="3638955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a:defRPr>
            </a:lvl1pPr>
          </a:lstStyle>
          <a:p>
            <a:pPr>
              <a:defRPr/>
            </a:pPr>
            <a:fld id="{C5D92E55-198E-3942-A016-8C665E3B75A4}" type="slidenum">
              <a:rPr lang="en-US"/>
              <a:pPr>
                <a:defRPr/>
              </a:pPr>
              <a:t>‹#›</a:t>
            </a:fld>
            <a:endParaRPr lang="en-US"/>
          </a:p>
        </p:txBody>
      </p:sp>
    </p:spTree>
    <p:extLst>
      <p:ext uri="{BB962C8B-B14F-4D97-AF65-F5344CB8AC3E}">
        <p14:creationId xmlns:p14="http://schemas.microsoft.com/office/powerpoint/2010/main" val="13850622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a:defRPr>
            </a:lvl1pPr>
          </a:lstStyle>
          <a:p>
            <a:pPr>
              <a:defRPr/>
            </a:pPr>
            <a:fld id="{EA91BB53-ADC4-A14B-9130-389F406D2440}" type="slidenum">
              <a:rPr lang="en-US"/>
              <a:pPr>
                <a:defRPr/>
              </a:pPr>
              <a:t>‹#›</a:t>
            </a:fld>
            <a:endParaRPr lang="en-US"/>
          </a:p>
        </p:txBody>
      </p:sp>
    </p:spTree>
    <p:extLst>
      <p:ext uri="{BB962C8B-B14F-4D97-AF65-F5344CB8AC3E}">
        <p14:creationId xmlns:p14="http://schemas.microsoft.com/office/powerpoint/2010/main" val="459084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lgn="ctr">
              <a:spcBef>
                <a:spcPct val="20000"/>
              </a:spcBef>
              <a:buClr>
                <a:srgbClr val="009999"/>
              </a:buClr>
              <a:buFontTx/>
              <a:buChar char="•"/>
              <a:defRPr/>
            </a:lvl1pPr>
          </a:lstStyle>
          <a:p>
            <a:pPr>
              <a:defRPr/>
            </a:pPr>
            <a:endParaRPr lang="en-US"/>
          </a:p>
        </p:txBody>
      </p:sp>
      <p:sp>
        <p:nvSpPr>
          <p:cNvPr id="3" name="Rectangle 1029"/>
          <p:cNvSpPr>
            <a:spLocks noGrp="1" noChangeArrowheads="1"/>
          </p:cNvSpPr>
          <p:nvPr>
            <p:ph type="ftr" sz="quarter" idx="11"/>
          </p:nvPr>
        </p:nvSpPr>
        <p:spPr/>
        <p:txBody>
          <a:bodyPr/>
          <a:lstStyle>
            <a:lvl1pPr>
              <a:spcBef>
                <a:spcPct val="20000"/>
              </a:spcBef>
              <a:buClr>
                <a:srgbClr val="009999"/>
              </a:buClr>
              <a:buFontTx/>
              <a:buChar char="•"/>
              <a:defRPr/>
            </a:lvl1pPr>
          </a:lstStyle>
          <a:p>
            <a:pPr>
              <a:defRPr/>
            </a:pPr>
            <a:endParaRPr lang="en-US"/>
          </a:p>
        </p:txBody>
      </p:sp>
      <p:sp>
        <p:nvSpPr>
          <p:cNvPr id="4" name="Rectangle 1030"/>
          <p:cNvSpPr>
            <a:spLocks noGrp="1" noChangeArrowheads="1"/>
          </p:cNvSpPr>
          <p:nvPr>
            <p:ph type="sldNum" sz="quarter" idx="12"/>
          </p:nvPr>
        </p:nvSpPr>
        <p:spPr/>
        <p:txBody>
          <a:bodyPr/>
          <a:lstStyle>
            <a:lvl1pPr>
              <a:spcBef>
                <a:spcPct val="20000"/>
              </a:spcBef>
              <a:buClr>
                <a:srgbClr val="009999"/>
              </a:buClr>
              <a:buFontTx/>
              <a:buChar char="•"/>
              <a:defRPr/>
            </a:lvl1pPr>
          </a:lstStyle>
          <a:p>
            <a:pPr>
              <a:defRPr/>
            </a:pPr>
            <a:fld id="{887BD77F-1036-7F4E-8059-6C35F42D285C}" type="slidenum">
              <a:rPr lang="en-US"/>
              <a:pPr>
                <a:defRPr/>
              </a:pPr>
              <a:t>‹#›</a:t>
            </a:fld>
            <a:endParaRPr lang="en-US"/>
          </a:p>
        </p:txBody>
      </p:sp>
    </p:spTree>
    <p:extLst>
      <p:ext uri="{BB962C8B-B14F-4D97-AF65-F5344CB8AC3E}">
        <p14:creationId xmlns:p14="http://schemas.microsoft.com/office/powerpoint/2010/main" val="371267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1"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19A08971-D9EB-4D47-8B71-D8A3BF22AD99}" type="slidenum">
              <a:rPr lang="en-US"/>
              <a:pPr>
                <a:defRPr/>
              </a:pPr>
              <a:t>‹#›</a:t>
            </a:fld>
            <a:endParaRPr lang="en-US"/>
          </a:p>
        </p:txBody>
      </p:sp>
    </p:spTree>
    <p:extLst>
      <p:ext uri="{BB962C8B-B14F-4D97-AF65-F5344CB8AC3E}">
        <p14:creationId xmlns:p14="http://schemas.microsoft.com/office/powerpoint/2010/main" val="893220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5E67026-492B-EC44-8B88-C42F494F6924}" type="datetimeFigureOut">
              <a:rPr lang="en-US">
                <a:latin typeface="Calibri"/>
              </a:rPr>
              <a:pPr>
                <a:defRPr/>
              </a:pPr>
              <a:t>4/2/26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52D8F7B-2FCF-5447-8DB4-6219DC8E1CE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549905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7652E6-73AF-6D42-AA48-2463A5560065}" type="datetimeFigureOut">
              <a:rPr lang="en-US">
                <a:latin typeface="Calibri"/>
              </a:rPr>
              <a:pPr>
                <a:defRPr/>
              </a:pPr>
              <a:t>4/2/26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48A8590-9B50-3E49-BA0D-F43CF3DB51E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557879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332BAE-E9F1-734A-976D-58DD5C59622C}" type="datetimeFigureOut">
              <a:rPr lang="en-US">
                <a:latin typeface="Calibri"/>
              </a:rPr>
              <a:pPr>
                <a:defRPr/>
              </a:pPr>
              <a:t>4/2/26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66E898E-E7D5-FD49-B7DC-0971726D0481}"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618918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2DF34E-C08B-BC4B-B4A8-3FF3D34F6A61}" type="datetimeFigureOut">
              <a:rPr lang="en-US">
                <a:latin typeface="Calibri"/>
              </a:rPr>
              <a:pPr>
                <a:defRPr/>
              </a:pPr>
              <a:t>4/2/26</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6114336-C556-AD4F-80E3-4891DB93791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129278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0330024-35D8-D94A-8999-7B7B6B51CA1B}" type="datetimeFigureOut">
              <a:rPr lang="en-US">
                <a:latin typeface="Calibri"/>
              </a:rPr>
              <a:pPr>
                <a:defRPr/>
              </a:pPr>
              <a:t>4/2/26</a:t>
            </a:fld>
            <a:endParaRPr lang="en-US">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A9A045FC-3700-984A-B207-4D872868D8E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350630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05C3A14-E094-2A4E-8099-0EDC7438E730}" type="datetimeFigureOut">
              <a:rPr lang="en-US">
                <a:latin typeface="Calibri"/>
              </a:rPr>
              <a:pPr>
                <a:defRPr/>
              </a:pPr>
              <a:t>4/2/26</a:t>
            </a:fld>
            <a:endParaRPr lang="en-US">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9BAE152D-FDAA-9E47-9A0E-2ED8E9B3CB2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447882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F908AB-5B50-4F49-94AA-220D160AA4F4}" type="datetimeFigureOut">
              <a:rPr lang="en-US">
                <a:latin typeface="Calibri"/>
              </a:rPr>
              <a:pPr>
                <a:defRPr/>
              </a:pPr>
              <a:t>4/2/26</a:t>
            </a:fld>
            <a:endParaRPr lang="en-US">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18BB8D47-628B-824C-8574-3A116923504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794228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366DE2-63B7-4041-8918-7F499461D365}" type="datetimeFigureOut">
              <a:rPr lang="en-US">
                <a:latin typeface="Calibri"/>
              </a:rPr>
              <a:pPr>
                <a:defRPr/>
              </a:pPr>
              <a:t>4/2/26</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525CA73-0552-214B-B539-DF47D6D79F0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6334233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E8933BA-218B-C447-AF2D-4B676F47CDE7}" type="datetimeFigureOut">
              <a:rPr lang="en-US">
                <a:latin typeface="Calibri"/>
              </a:rPr>
              <a:pPr>
                <a:defRPr/>
              </a:pPr>
              <a:t>4/2/26</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F44B108-CFD7-CE48-A9BB-702F622A532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778718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B22C59-F915-1047-9473-5D5FE98DF12C}" type="datetimeFigureOut">
              <a:rPr lang="en-US">
                <a:latin typeface="Calibri"/>
              </a:rPr>
              <a:pPr>
                <a:defRPr/>
              </a:pPr>
              <a:t>4/2/26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59E6DFA-5FBA-3043-9187-CA3798BD5BD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5520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3D2A9FF3-FF72-1542-83A1-64FBF2844455}" type="slidenum">
              <a:rPr lang="en-US"/>
              <a:pPr>
                <a:defRPr/>
              </a:pPr>
              <a:t>‹#›</a:t>
            </a:fld>
            <a:endParaRPr lang="en-US"/>
          </a:p>
        </p:txBody>
      </p:sp>
    </p:spTree>
    <p:extLst>
      <p:ext uri="{BB962C8B-B14F-4D97-AF65-F5344CB8AC3E}">
        <p14:creationId xmlns:p14="http://schemas.microsoft.com/office/powerpoint/2010/main" val="17915455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CF1EB7-CA46-CA4B-BD9C-063522A155A6}" type="datetimeFigureOut">
              <a:rPr lang="en-US">
                <a:latin typeface="Calibri"/>
              </a:rPr>
              <a:pPr>
                <a:defRPr/>
              </a:pPr>
              <a:t>4/2/26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A81F1A0-283A-9E48-B9B5-B61800A6FBB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0753278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632267C2-3D10-DF4D-B529-DCE5C86AE2C9}" type="slidenum">
              <a:rPr lang="en-US"/>
              <a:pPr>
                <a:defRPr/>
              </a:pPr>
              <a:t>‹#›</a:t>
            </a:fld>
            <a:endParaRPr lang="en-US"/>
          </a:p>
        </p:txBody>
      </p:sp>
    </p:spTree>
    <p:extLst>
      <p:ext uri="{BB962C8B-B14F-4D97-AF65-F5344CB8AC3E}">
        <p14:creationId xmlns:p14="http://schemas.microsoft.com/office/powerpoint/2010/main" val="6826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4CCF2D39-1164-EF4B-886C-F5DDC7A4568B}" type="slidenum">
              <a:rPr lang="en-US"/>
              <a:pPr>
                <a:defRPr/>
              </a:pPr>
              <a:t>‹#›</a:t>
            </a:fld>
            <a:endParaRPr lang="en-US"/>
          </a:p>
        </p:txBody>
      </p:sp>
    </p:spTree>
    <p:extLst>
      <p:ext uri="{BB962C8B-B14F-4D97-AF65-F5344CB8AC3E}">
        <p14:creationId xmlns:p14="http://schemas.microsoft.com/office/powerpoint/2010/main" val="353312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BF27B8EA-51A3-DD48-91B4-D35B8CC7F7AE}" type="slidenum">
              <a:rPr lang="en-US"/>
              <a:pPr>
                <a:defRPr/>
              </a:pPr>
              <a:t>‹#›</a:t>
            </a:fld>
            <a:endParaRPr lang="en-US"/>
          </a:p>
        </p:txBody>
      </p:sp>
    </p:spTree>
    <p:extLst>
      <p:ext uri="{BB962C8B-B14F-4D97-AF65-F5344CB8AC3E}">
        <p14:creationId xmlns:p14="http://schemas.microsoft.com/office/powerpoint/2010/main" val="365177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6A37C18-16DE-1945-9759-DAD965E2B8A9}" type="slidenum">
              <a:rPr lang="en-US"/>
              <a:pPr>
                <a:defRPr/>
              </a:pPr>
              <a:t>‹#›</a:t>
            </a:fld>
            <a:endParaRPr lang="en-US"/>
          </a:p>
        </p:txBody>
      </p:sp>
    </p:spTree>
    <p:extLst>
      <p:ext uri="{BB962C8B-B14F-4D97-AF65-F5344CB8AC3E}">
        <p14:creationId xmlns:p14="http://schemas.microsoft.com/office/powerpoint/2010/main" val="163631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2" indent="0">
              <a:buNone/>
              <a:defRPr sz="2800"/>
            </a:lvl2pPr>
            <a:lvl3pPr marL="914265" indent="0">
              <a:buNone/>
              <a:defRPr sz="2400"/>
            </a:lvl3pPr>
            <a:lvl4pPr marL="1371396" indent="0">
              <a:buNone/>
              <a:defRPr sz="2000"/>
            </a:lvl4pPr>
            <a:lvl5pPr marL="1828530" indent="0">
              <a:buNone/>
              <a:defRPr sz="2000"/>
            </a:lvl5pPr>
            <a:lvl6pPr marL="2285659" indent="0">
              <a:buNone/>
              <a:defRPr sz="2000"/>
            </a:lvl6pPr>
            <a:lvl7pPr marL="2742792" indent="0">
              <a:buNone/>
              <a:defRPr sz="2000"/>
            </a:lvl7pPr>
            <a:lvl8pPr marL="3199924" indent="0">
              <a:buNone/>
              <a:defRPr sz="2000"/>
            </a:lvl8pPr>
            <a:lvl9pPr marL="365705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D5B94CE-24BD-8C4F-8F4D-E311EEC1003E}" type="slidenum">
              <a:rPr lang="en-US"/>
              <a:pPr>
                <a:defRPr/>
              </a:pPr>
              <a:t>‹#›</a:t>
            </a:fld>
            <a:endParaRPr lang="en-US"/>
          </a:p>
        </p:txBody>
      </p:sp>
    </p:spTree>
    <p:extLst>
      <p:ext uri="{BB962C8B-B14F-4D97-AF65-F5344CB8AC3E}">
        <p14:creationId xmlns:p14="http://schemas.microsoft.com/office/powerpoint/2010/main" val="214976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7.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9.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bwMode="auto">
          <a:xfrm>
            <a:off x="1152525" y="0"/>
            <a:ext cx="8027988" cy="6858000"/>
          </a:xfrm>
          <a:prstGeom prst="rect">
            <a:avLst/>
          </a:prstGeom>
          <a:gradFill flip="none" rotWithShape="1">
            <a:gsLst>
              <a:gs pos="0">
                <a:schemeClr val="accent2">
                  <a:lumMod val="75000"/>
                </a:schemeClr>
              </a:gs>
              <a:gs pos="100000">
                <a:srgbClr val="070214"/>
              </a:gs>
            </a:gsLst>
            <a:path path="rect">
              <a:fillToRect l="50000" t="50000" r="50000" b="50000"/>
            </a:path>
            <a:tileRect/>
          </a:gradFill>
          <a:ln w="12700" cap="sq" cmpd="sng" algn="ctr">
            <a:solidFill>
              <a:srgbClr val="200B5B"/>
            </a:solidFill>
            <a:prstDash val="solid"/>
            <a:round/>
            <a:headEnd type="none" w="sm" len="sm"/>
            <a:tailEnd type="none" w="sm" len="sm"/>
          </a:ln>
          <a:effectLst/>
        </p:spPr>
        <p:txBody>
          <a:bodyPr wrap="none" lIns="91427" tIns="45714" rIns="91427" bIns="45714"/>
          <a:lstStyle/>
          <a:p>
            <a:pPr>
              <a:defRPr/>
            </a:pPr>
            <a:endParaRPr lang="en-US">
              <a:effectLst>
                <a:outerShdw blurRad="38100" dist="38100" dir="2700000" algn="tl">
                  <a:srgbClr val="000000">
                    <a:alpha val="43137"/>
                  </a:srgbClr>
                </a:outerShdw>
              </a:effectLst>
              <a:ea typeface="Times New Roman" charset="0"/>
              <a:cs typeface="Times New Roman" charset="0"/>
            </a:endParaRPr>
          </a:p>
        </p:txBody>
      </p:sp>
      <p:grpSp>
        <p:nvGrpSpPr>
          <p:cNvPr id="1027" name="Group 2"/>
          <p:cNvGrpSpPr>
            <a:grpSpLocks/>
          </p:cNvGrpSpPr>
          <p:nvPr/>
        </p:nvGrpSpPr>
        <p:grpSpPr bwMode="auto">
          <a:xfrm>
            <a:off x="0" y="1"/>
            <a:ext cx="1143000" cy="6856413"/>
            <a:chOff x="0" y="0"/>
            <a:chExt cx="720" cy="4319"/>
          </a:xfrm>
        </p:grpSpPr>
        <p:sp>
          <p:nvSpPr>
            <p:cNvPr id="1033"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eaLnBrk="0" hangingPunct="0">
                <a:spcBef>
                  <a:spcPct val="50000"/>
                </a:spcBef>
              </a:pPr>
              <a:endParaRPr lang="en-US">
                <a:cs typeface="Times New Roman" charset="0"/>
              </a:endParaRPr>
            </a:p>
          </p:txBody>
        </p:sp>
        <p:sp>
          <p:nvSpPr>
            <p:cNvPr id="1034"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eaLnBrk="0" hangingPunct="0">
                <a:spcBef>
                  <a:spcPct val="50000"/>
                </a:spcBef>
              </a:pPr>
              <a:endParaRPr lang="en-US">
                <a:cs typeface="Times New Roman" charset="0"/>
              </a:endParaRPr>
            </a:p>
          </p:txBody>
        </p:sp>
        <p:pic>
          <p:nvPicPr>
            <p:cNvPr id="1035" name="Picture 5"/>
            <p:cNvPicPr>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8" name="Rectangle 6"/>
          <p:cNvSpPr>
            <a:spLocks noGrp="1" noChangeArrowheads="1"/>
          </p:cNvSpPr>
          <p:nvPr>
            <p:ph type="title"/>
          </p:nvPr>
        </p:nvSpPr>
        <p:spPr bwMode="auto">
          <a:xfrm>
            <a:off x="1219201" y="304800"/>
            <a:ext cx="7772400"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27" tIns="45714" rIns="91427" bIns="45714"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1219201" y="1600200"/>
            <a:ext cx="7772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27" tIns="45714" rIns="91427"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27" tIns="45714" rIns="91427" bIns="45714" numCol="1" anchor="b" anchorCtr="0" compatLnSpc="1">
            <a:prstTxWarp prst="textNoShape">
              <a:avLst/>
            </a:prstTxWarp>
          </a:bodyPr>
          <a:lstStyle>
            <a:lvl1pPr>
              <a:defRPr sz="1400">
                <a:latin typeface="Times New Roman" pitchFamily="-112" charset="0"/>
                <a:ea typeface="Times New Roman" pitchFamily="-112" charset="0"/>
                <a:cs typeface="Times New Roman" pitchFamily="-112" charset="0"/>
              </a:defRPr>
            </a:lvl1pPr>
          </a:lstStyle>
          <a:p>
            <a:pPr>
              <a:defRPr/>
            </a:pPr>
            <a:endParaRPr lang="en-US"/>
          </a:p>
        </p:txBody>
      </p:sp>
      <p:sp>
        <p:nvSpPr>
          <p:cNvPr id="7177"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27" tIns="45714" rIns="91427" bIns="45714" numCol="1" anchor="b" anchorCtr="0" compatLnSpc="1">
            <a:prstTxWarp prst="textNoShape">
              <a:avLst/>
            </a:prstTxWarp>
          </a:bodyPr>
          <a:lstStyle>
            <a:lvl1pPr algn="ctr">
              <a:defRPr sz="1400">
                <a:latin typeface="Times New Roman" pitchFamily="-112" charset="0"/>
                <a:ea typeface="Times New Roman" pitchFamily="-112" charset="0"/>
                <a:cs typeface="Times New Roman" pitchFamily="-112" charset="0"/>
              </a:defRPr>
            </a:lvl1pPr>
          </a:lstStyle>
          <a:p>
            <a:pPr>
              <a:defRPr/>
            </a:pPr>
            <a:endParaRPr lang="en-US"/>
          </a:p>
        </p:txBody>
      </p:sp>
      <p:sp>
        <p:nvSpPr>
          <p:cNvPr id="7178"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27" tIns="45714" rIns="91427" bIns="45714" numCol="1" anchor="b" anchorCtr="0" compatLnSpc="1">
            <a:prstTxWarp prst="textNoShape">
              <a:avLst/>
            </a:prstTxWarp>
          </a:bodyPr>
          <a:lstStyle>
            <a:lvl1pPr algn="r">
              <a:defRPr sz="1400">
                <a:cs typeface="Times New Roman" charset="0"/>
              </a:defRPr>
            </a:lvl1pPr>
          </a:lstStyle>
          <a:p>
            <a:pPr>
              <a:defRPr/>
            </a:pPr>
            <a:fld id="{D4D07B79-9BCE-3F41-B82E-B29CF84F38B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7438" r:id="rId1"/>
    <p:sldLayoutId id="2147497239" r:id="rId2"/>
    <p:sldLayoutId id="2147497240" r:id="rId3"/>
    <p:sldLayoutId id="2147497241" r:id="rId4"/>
    <p:sldLayoutId id="2147497242" r:id="rId5"/>
    <p:sldLayoutId id="2147497243" r:id="rId6"/>
    <p:sldLayoutId id="2147497244" r:id="rId7"/>
    <p:sldLayoutId id="2147497245" r:id="rId8"/>
    <p:sldLayoutId id="2147497246" r:id="rId9"/>
    <p:sldLayoutId id="2147497247" r:id="rId10"/>
    <p:sldLayoutId id="2147497248" r:id="rId11"/>
  </p:sldLayoutIdLst>
  <p:txStyles>
    <p:titleStyle>
      <a:lvl1pPr algn="l" rtl="0" eaLnBrk="0" fontAlgn="base" hangingPunct="0">
        <a:spcBef>
          <a:spcPct val="0"/>
        </a:spcBef>
        <a:spcAft>
          <a:spcPct val="0"/>
        </a:spcAft>
        <a:defRPr sz="4400">
          <a:solidFill>
            <a:srgbClr val="FFFFFF"/>
          </a:solidFill>
          <a:latin typeface="Arial"/>
          <a:ea typeface="ＭＳ Ｐゴシック" charset="0"/>
          <a:cs typeface="Arial"/>
        </a:defRPr>
      </a:lvl1pPr>
      <a:lvl2pPr algn="l" rtl="0" eaLnBrk="0" fontAlgn="base" hangingPunct="0">
        <a:spcBef>
          <a:spcPct val="0"/>
        </a:spcBef>
        <a:spcAft>
          <a:spcPct val="0"/>
        </a:spcAft>
        <a:defRPr sz="4400">
          <a:solidFill>
            <a:srgbClr val="FFFFFF"/>
          </a:solidFill>
          <a:latin typeface="Arial" charset="0"/>
          <a:ea typeface="ＭＳ Ｐゴシック" charset="0"/>
          <a:cs typeface="Times New Roman" pitchFamily="-111" charset="0"/>
        </a:defRPr>
      </a:lvl2pPr>
      <a:lvl3pPr algn="l" rtl="0" eaLnBrk="0" fontAlgn="base" hangingPunct="0">
        <a:spcBef>
          <a:spcPct val="0"/>
        </a:spcBef>
        <a:spcAft>
          <a:spcPct val="0"/>
        </a:spcAft>
        <a:defRPr sz="4400">
          <a:solidFill>
            <a:srgbClr val="FFFFFF"/>
          </a:solidFill>
          <a:latin typeface="Arial" charset="0"/>
          <a:ea typeface="ＭＳ Ｐゴシック" charset="0"/>
          <a:cs typeface="Times New Roman" pitchFamily="-111" charset="0"/>
        </a:defRPr>
      </a:lvl3pPr>
      <a:lvl4pPr algn="l" rtl="0" eaLnBrk="0" fontAlgn="base" hangingPunct="0">
        <a:spcBef>
          <a:spcPct val="0"/>
        </a:spcBef>
        <a:spcAft>
          <a:spcPct val="0"/>
        </a:spcAft>
        <a:defRPr sz="4400">
          <a:solidFill>
            <a:srgbClr val="FFFFFF"/>
          </a:solidFill>
          <a:latin typeface="Arial" charset="0"/>
          <a:ea typeface="ＭＳ Ｐゴシック" charset="0"/>
          <a:cs typeface="Times New Roman" pitchFamily="-111" charset="0"/>
        </a:defRPr>
      </a:lvl4pPr>
      <a:lvl5pPr algn="l" rtl="0" eaLnBrk="0" fontAlgn="base" hangingPunct="0">
        <a:spcBef>
          <a:spcPct val="0"/>
        </a:spcBef>
        <a:spcAft>
          <a:spcPct val="0"/>
        </a:spcAft>
        <a:defRPr sz="4400">
          <a:solidFill>
            <a:srgbClr val="FFFFFF"/>
          </a:solidFill>
          <a:latin typeface="Arial" charset="0"/>
          <a:ea typeface="ＭＳ Ｐゴシック" charset="0"/>
          <a:cs typeface="Times New Roman" pitchFamily="-111" charset="0"/>
        </a:defRPr>
      </a:lvl5pPr>
      <a:lvl6pPr marL="457132" algn="l" rtl="0" fontAlgn="base">
        <a:spcBef>
          <a:spcPct val="0"/>
        </a:spcBef>
        <a:spcAft>
          <a:spcPct val="0"/>
        </a:spcAft>
        <a:defRPr sz="4400">
          <a:solidFill>
            <a:schemeClr val="tx2"/>
          </a:solidFill>
          <a:latin typeface="Times New Roman" pitchFamily="-111" charset="0"/>
          <a:ea typeface="Times New Roman" pitchFamily="-111" charset="0"/>
          <a:cs typeface="Times New Roman" pitchFamily="-111" charset="0"/>
        </a:defRPr>
      </a:lvl6pPr>
      <a:lvl7pPr marL="914265" algn="l" rtl="0" fontAlgn="base">
        <a:spcBef>
          <a:spcPct val="0"/>
        </a:spcBef>
        <a:spcAft>
          <a:spcPct val="0"/>
        </a:spcAft>
        <a:defRPr sz="4400">
          <a:solidFill>
            <a:schemeClr val="tx2"/>
          </a:solidFill>
          <a:latin typeface="Times New Roman" pitchFamily="-111" charset="0"/>
          <a:ea typeface="Times New Roman" pitchFamily="-111" charset="0"/>
          <a:cs typeface="Times New Roman" pitchFamily="-111" charset="0"/>
        </a:defRPr>
      </a:lvl7pPr>
      <a:lvl8pPr marL="1371396" algn="l" rtl="0" fontAlgn="base">
        <a:spcBef>
          <a:spcPct val="0"/>
        </a:spcBef>
        <a:spcAft>
          <a:spcPct val="0"/>
        </a:spcAft>
        <a:defRPr sz="4400">
          <a:solidFill>
            <a:schemeClr val="tx2"/>
          </a:solidFill>
          <a:latin typeface="Times New Roman" pitchFamily="-111" charset="0"/>
          <a:ea typeface="Times New Roman" pitchFamily="-111" charset="0"/>
          <a:cs typeface="Times New Roman" pitchFamily="-111" charset="0"/>
        </a:defRPr>
      </a:lvl8pPr>
      <a:lvl9pPr marL="1828530" algn="l" rtl="0" fontAlgn="base">
        <a:spcBef>
          <a:spcPct val="0"/>
        </a:spcBef>
        <a:spcAft>
          <a:spcPct val="0"/>
        </a:spcAft>
        <a:defRPr sz="4400">
          <a:solidFill>
            <a:schemeClr val="tx2"/>
          </a:solidFill>
          <a:latin typeface="Times New Roman" pitchFamily="-111" charset="0"/>
          <a:ea typeface="Times New Roman" pitchFamily="-111" charset="0"/>
          <a:cs typeface="Times New Roman" pitchFamily="-111" charset="0"/>
        </a:defRPr>
      </a:lvl9pPr>
    </p:titleStyle>
    <p:bodyStyle>
      <a:lvl1pPr marL="342849" indent="-342849" algn="l" rtl="0" eaLnBrk="0" fontAlgn="base" hangingPunct="0">
        <a:spcBef>
          <a:spcPct val="20000"/>
        </a:spcBef>
        <a:spcAft>
          <a:spcPct val="0"/>
        </a:spcAft>
        <a:buClr>
          <a:schemeClr val="tx2"/>
        </a:buClr>
        <a:buSzPct val="90000"/>
        <a:buFont typeface="Symbol" charset="0"/>
        <a:buChar char="¨"/>
        <a:defRPr sz="3200">
          <a:solidFill>
            <a:srgbClr val="FFFFFF"/>
          </a:solidFill>
          <a:latin typeface="Arial"/>
          <a:ea typeface="ＭＳ Ｐゴシック" charset="0"/>
          <a:cs typeface="Arial"/>
        </a:defRPr>
      </a:lvl1pPr>
      <a:lvl2pPr marL="742839" indent="-285708" algn="l" rtl="0" eaLnBrk="0" fontAlgn="base" hangingPunct="0">
        <a:spcBef>
          <a:spcPct val="20000"/>
        </a:spcBef>
        <a:spcAft>
          <a:spcPct val="0"/>
        </a:spcAft>
        <a:buChar char="–"/>
        <a:defRPr sz="2800">
          <a:solidFill>
            <a:srgbClr val="FFFFFF"/>
          </a:solidFill>
          <a:latin typeface="Arial"/>
          <a:ea typeface="+mn-ea"/>
          <a:cs typeface="Arial"/>
        </a:defRPr>
      </a:lvl2pPr>
      <a:lvl3pPr marL="1142829" indent="-228567" algn="l" rtl="0" eaLnBrk="0" fontAlgn="base" hangingPunct="0">
        <a:spcBef>
          <a:spcPct val="20000"/>
        </a:spcBef>
        <a:spcAft>
          <a:spcPct val="0"/>
        </a:spcAft>
        <a:buChar char="•"/>
        <a:defRPr sz="2400">
          <a:solidFill>
            <a:srgbClr val="FFFFFF"/>
          </a:solidFill>
          <a:latin typeface="Arial"/>
          <a:ea typeface="+mn-ea"/>
          <a:cs typeface="Arial"/>
        </a:defRPr>
      </a:lvl3pPr>
      <a:lvl4pPr marL="1599961" indent="-228567" algn="l" rtl="0" eaLnBrk="0" fontAlgn="base" hangingPunct="0">
        <a:spcBef>
          <a:spcPct val="20000"/>
        </a:spcBef>
        <a:spcAft>
          <a:spcPct val="0"/>
        </a:spcAft>
        <a:buChar char="–"/>
        <a:defRPr sz="2000">
          <a:solidFill>
            <a:srgbClr val="FFFFFF"/>
          </a:solidFill>
          <a:latin typeface="Arial"/>
          <a:ea typeface="+mn-ea"/>
          <a:cs typeface="Arial"/>
        </a:defRPr>
      </a:lvl4pPr>
      <a:lvl5pPr marL="2057094" indent="-228567" algn="l" rtl="0" eaLnBrk="0" fontAlgn="base" hangingPunct="0">
        <a:spcBef>
          <a:spcPct val="20000"/>
        </a:spcBef>
        <a:spcAft>
          <a:spcPct val="0"/>
        </a:spcAft>
        <a:buChar char="•"/>
        <a:defRPr sz="2000">
          <a:solidFill>
            <a:srgbClr val="FFFFFF"/>
          </a:solidFill>
          <a:latin typeface="Arial"/>
          <a:ea typeface="+mn-ea"/>
          <a:cs typeface="Arial"/>
        </a:defRPr>
      </a:lvl5pPr>
      <a:lvl6pPr marL="2514225" indent="-228567" algn="l" rtl="0" fontAlgn="base">
        <a:spcBef>
          <a:spcPct val="20000"/>
        </a:spcBef>
        <a:spcAft>
          <a:spcPct val="0"/>
        </a:spcAft>
        <a:buChar char="•"/>
        <a:defRPr sz="2000">
          <a:solidFill>
            <a:schemeClr val="tx1"/>
          </a:solidFill>
          <a:latin typeface="+mn-lt"/>
          <a:ea typeface="+mn-ea"/>
          <a:cs typeface="+mn-cs"/>
        </a:defRPr>
      </a:lvl6pPr>
      <a:lvl7pPr marL="2971359" indent="-228567" algn="l" rtl="0" fontAlgn="base">
        <a:spcBef>
          <a:spcPct val="20000"/>
        </a:spcBef>
        <a:spcAft>
          <a:spcPct val="0"/>
        </a:spcAft>
        <a:buChar char="•"/>
        <a:defRPr sz="2000">
          <a:solidFill>
            <a:schemeClr val="tx1"/>
          </a:solidFill>
          <a:latin typeface="+mn-lt"/>
          <a:ea typeface="+mn-ea"/>
          <a:cs typeface="+mn-cs"/>
        </a:defRPr>
      </a:lvl7pPr>
      <a:lvl8pPr marL="3428490" indent="-228567" algn="l" rtl="0" fontAlgn="base">
        <a:spcBef>
          <a:spcPct val="20000"/>
        </a:spcBef>
        <a:spcAft>
          <a:spcPct val="0"/>
        </a:spcAft>
        <a:buChar char="•"/>
        <a:defRPr sz="2000">
          <a:solidFill>
            <a:schemeClr val="tx1"/>
          </a:solidFill>
          <a:latin typeface="+mn-lt"/>
          <a:ea typeface="+mn-ea"/>
          <a:cs typeface="+mn-cs"/>
        </a:defRPr>
      </a:lvl8pPr>
      <a:lvl9pPr marL="3885622" indent="-228567"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132" rtl="0" eaLnBrk="1" latinLnBrk="0" hangingPunct="1">
        <a:defRPr sz="1800" kern="1200">
          <a:solidFill>
            <a:schemeClr val="tx1"/>
          </a:solidFill>
          <a:latin typeface="+mn-lt"/>
          <a:ea typeface="+mn-ea"/>
          <a:cs typeface="+mn-cs"/>
        </a:defRPr>
      </a:lvl1pPr>
      <a:lvl2pPr marL="457132" algn="l" defTabSz="457132" rtl="0" eaLnBrk="1" latinLnBrk="0" hangingPunct="1">
        <a:defRPr sz="1800" kern="1200">
          <a:solidFill>
            <a:schemeClr val="tx1"/>
          </a:solidFill>
          <a:latin typeface="+mn-lt"/>
          <a:ea typeface="+mn-ea"/>
          <a:cs typeface="+mn-cs"/>
        </a:defRPr>
      </a:lvl2pPr>
      <a:lvl3pPr marL="914265" algn="l" defTabSz="457132" rtl="0" eaLnBrk="1" latinLnBrk="0" hangingPunct="1">
        <a:defRPr sz="1800" kern="1200">
          <a:solidFill>
            <a:schemeClr val="tx1"/>
          </a:solidFill>
          <a:latin typeface="+mn-lt"/>
          <a:ea typeface="+mn-ea"/>
          <a:cs typeface="+mn-cs"/>
        </a:defRPr>
      </a:lvl3pPr>
      <a:lvl4pPr marL="1371396" algn="l" defTabSz="457132" rtl="0" eaLnBrk="1" latinLnBrk="0" hangingPunct="1">
        <a:defRPr sz="1800" kern="1200">
          <a:solidFill>
            <a:schemeClr val="tx1"/>
          </a:solidFill>
          <a:latin typeface="+mn-lt"/>
          <a:ea typeface="+mn-ea"/>
          <a:cs typeface="+mn-cs"/>
        </a:defRPr>
      </a:lvl4pPr>
      <a:lvl5pPr marL="1828530" algn="l" defTabSz="457132" rtl="0" eaLnBrk="1" latinLnBrk="0" hangingPunct="1">
        <a:defRPr sz="1800" kern="1200">
          <a:solidFill>
            <a:schemeClr val="tx1"/>
          </a:solidFill>
          <a:latin typeface="+mn-lt"/>
          <a:ea typeface="+mn-ea"/>
          <a:cs typeface="+mn-cs"/>
        </a:defRPr>
      </a:lvl5pPr>
      <a:lvl6pPr marL="2285659" algn="l" defTabSz="457132" rtl="0" eaLnBrk="1" latinLnBrk="0" hangingPunct="1">
        <a:defRPr sz="1800" kern="1200">
          <a:solidFill>
            <a:schemeClr val="tx1"/>
          </a:solidFill>
          <a:latin typeface="+mn-lt"/>
          <a:ea typeface="+mn-ea"/>
          <a:cs typeface="+mn-cs"/>
        </a:defRPr>
      </a:lvl6pPr>
      <a:lvl7pPr marL="2742792" algn="l" defTabSz="457132" rtl="0" eaLnBrk="1" latinLnBrk="0" hangingPunct="1">
        <a:defRPr sz="1800" kern="1200">
          <a:solidFill>
            <a:schemeClr val="tx1"/>
          </a:solidFill>
          <a:latin typeface="+mn-lt"/>
          <a:ea typeface="+mn-ea"/>
          <a:cs typeface="+mn-cs"/>
        </a:defRPr>
      </a:lvl7pPr>
      <a:lvl8pPr marL="3199924" algn="l" defTabSz="457132" rtl="0" eaLnBrk="1" latinLnBrk="0" hangingPunct="1">
        <a:defRPr sz="1800" kern="1200">
          <a:solidFill>
            <a:schemeClr val="tx1"/>
          </a:solidFill>
          <a:latin typeface="+mn-lt"/>
          <a:ea typeface="+mn-ea"/>
          <a:cs typeface="+mn-cs"/>
        </a:defRPr>
      </a:lvl8pPr>
      <a:lvl9pPr marL="3657055" algn="l" defTabSz="45713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8478838" cy="6173788"/>
            <a:chOff x="0" y="0"/>
            <a:chExt cx="5341" cy="3889"/>
          </a:xfrm>
        </p:grpSpPr>
        <p:sp>
          <p:nvSpPr>
            <p:cNvPr id="27656"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27657"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27658"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27659"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grpSp>
      <p:sp>
        <p:nvSpPr>
          <p:cNvPr id="17415"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p>
            <a:pPr lvl="0"/>
            <a:r>
              <a:rPr lang="en-US"/>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ct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r">
              <a:spcBef>
                <a:spcPct val="50000"/>
              </a:spcBef>
              <a:defRPr sz="1400">
                <a:solidFill>
                  <a:srgbClr val="FFFFFF"/>
                </a:solidFill>
              </a:defRPr>
            </a:lvl1pPr>
          </a:lstStyle>
          <a:p>
            <a:pPr>
              <a:defRPr/>
            </a:pPr>
            <a:fld id="{1F891283-1B31-FF4E-B177-E7A2DD278F53}" type="slidenum">
              <a:rPr lang="en-US"/>
              <a:pPr>
                <a:defRPr/>
              </a:pPr>
              <a:t>‹#›</a:t>
            </a:fld>
            <a:endParaRPr lang="en-US"/>
          </a:p>
        </p:txBody>
      </p:sp>
      <p:sp>
        <p:nvSpPr>
          <p:cNvPr id="17419" name="Rectangle 11"/>
          <p:cNvSpPr>
            <a:spLocks noGrp="1" noChangeArrowheads="1"/>
          </p:cNvSpPr>
          <p:nvPr>
            <p:ph type="body" idx="1"/>
          </p:nvPr>
        </p:nvSpPr>
        <p:spPr bwMode="auto">
          <a:xfrm>
            <a:off x="685800" y="1641478"/>
            <a:ext cx="7772400" cy="4454525"/>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8442024"/>
      </p:ext>
    </p:extLst>
  </p:cSld>
  <p:clrMap bg1="dk2" tx1="lt1" bg2="dk1" tx2="lt2" accent1="accent1" accent2="accent2" accent3="accent3" accent4="accent4" accent5="accent5" accent6="accent6" hlink="hlink" folHlink="folHlink"/>
  <p:sldLayoutIdLst>
    <p:sldLayoutId id="2147497651"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659" indent="-342659"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428" indent="-285548"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2199" indent="-228439"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599077" indent="-228439" algn="l" rtl="0" eaLnBrk="0" fontAlgn="base" hangingPunct="0">
        <a:spcBef>
          <a:spcPct val="20000"/>
        </a:spcBef>
        <a:spcAft>
          <a:spcPct val="0"/>
        </a:spcAft>
        <a:buClr>
          <a:schemeClr val="tx2"/>
        </a:buClr>
        <a:buSzPct val="7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5957" indent="-228439"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2836"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69716"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6595"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3472"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7" tIns="45714" rIns="91427" bIns="45714" numCol="1" anchor="ctr" anchorCtr="0" compatLnSpc="1">
            <a:prstTxWarp prst="textNoShape">
              <a:avLst/>
            </a:prstTxWarp>
          </a:bodyPr>
          <a:lstStyle/>
          <a:p>
            <a:pPr lvl="0"/>
            <a:r>
              <a:rPr lang="en-GB"/>
              <a:t>Click to edit Master title style</a:t>
            </a:r>
          </a:p>
        </p:txBody>
      </p:sp>
      <p:sp>
        <p:nvSpPr>
          <p:cNvPr id="645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7" tIns="45714" rIns="91427" bIns="45714"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400">
                <a:solidFill>
                  <a:srgbClr val="000000"/>
                </a:solidFill>
                <a:latin typeface="+mn-lt"/>
                <a:ea typeface="Times New Roman" charset="0"/>
                <a:cs typeface="Times New Roman"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a:defRPr sz="1400">
                <a:solidFill>
                  <a:srgbClr val="000000"/>
                </a:solidFill>
                <a:latin typeface="+mn-lt"/>
                <a:ea typeface="Times New Roman" charset="0"/>
                <a:cs typeface="Times New Roman"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400">
                <a:solidFill>
                  <a:srgbClr val="000000"/>
                </a:solidFill>
                <a:cs typeface="Times New Roman" charset="0"/>
              </a:defRPr>
            </a:lvl1pPr>
          </a:lstStyle>
          <a:p>
            <a:pPr>
              <a:defRPr/>
            </a:pPr>
            <a:fld id="{D3E77580-E963-A448-BFA2-2AB89066B99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9729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132"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265"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396"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53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849" indent="-34284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839" indent="-285708" algn="l" rtl="0" eaLnBrk="0" fontAlgn="base" hangingPunct="0">
        <a:spcBef>
          <a:spcPct val="20000"/>
        </a:spcBef>
        <a:spcAft>
          <a:spcPct val="0"/>
        </a:spcAft>
        <a:buChar char="–"/>
        <a:defRPr sz="2800">
          <a:solidFill>
            <a:schemeClr val="tx1"/>
          </a:solidFill>
          <a:latin typeface="+mn-lt"/>
          <a:ea typeface="+mn-ea"/>
          <a:cs typeface="+mn-cs"/>
        </a:defRPr>
      </a:lvl2pPr>
      <a:lvl3pPr marL="1142829" indent="-228567" algn="l" rtl="0" eaLnBrk="0" fontAlgn="base" hangingPunct="0">
        <a:spcBef>
          <a:spcPct val="20000"/>
        </a:spcBef>
        <a:spcAft>
          <a:spcPct val="0"/>
        </a:spcAft>
        <a:buChar char="•"/>
        <a:defRPr sz="2400">
          <a:solidFill>
            <a:schemeClr val="tx1"/>
          </a:solidFill>
          <a:latin typeface="+mn-lt"/>
          <a:ea typeface="+mn-ea"/>
          <a:cs typeface="+mn-cs"/>
        </a:defRPr>
      </a:lvl3pPr>
      <a:lvl4pPr marL="1599961" indent="-228567" algn="l" rtl="0" eaLnBrk="0" fontAlgn="base" hangingPunct="0">
        <a:spcBef>
          <a:spcPct val="20000"/>
        </a:spcBef>
        <a:spcAft>
          <a:spcPct val="0"/>
        </a:spcAft>
        <a:buChar char="–"/>
        <a:defRPr sz="2000">
          <a:solidFill>
            <a:schemeClr val="tx1"/>
          </a:solidFill>
          <a:latin typeface="+mn-lt"/>
          <a:ea typeface="+mn-ea"/>
          <a:cs typeface="+mn-cs"/>
        </a:defRPr>
      </a:lvl4pPr>
      <a:lvl5pPr marL="2057094" indent="-228567" algn="l" rtl="0" eaLnBrk="0" fontAlgn="base" hangingPunct="0">
        <a:spcBef>
          <a:spcPct val="20000"/>
        </a:spcBef>
        <a:spcAft>
          <a:spcPct val="0"/>
        </a:spcAft>
        <a:buChar char="»"/>
        <a:defRPr sz="2000">
          <a:solidFill>
            <a:schemeClr val="tx1"/>
          </a:solidFill>
          <a:latin typeface="+mn-lt"/>
          <a:ea typeface="+mn-ea"/>
          <a:cs typeface="+mn-cs"/>
        </a:defRPr>
      </a:lvl5pPr>
      <a:lvl6pPr marL="2514225" indent="-228567" algn="l" rtl="0" fontAlgn="base">
        <a:spcBef>
          <a:spcPct val="20000"/>
        </a:spcBef>
        <a:spcAft>
          <a:spcPct val="0"/>
        </a:spcAft>
        <a:buChar char="»"/>
        <a:defRPr sz="2000">
          <a:solidFill>
            <a:schemeClr val="tx1"/>
          </a:solidFill>
          <a:latin typeface="+mn-lt"/>
          <a:ea typeface="+mn-ea"/>
          <a:cs typeface="+mn-cs"/>
        </a:defRPr>
      </a:lvl6pPr>
      <a:lvl7pPr marL="2971359" indent="-228567" algn="l" rtl="0" fontAlgn="base">
        <a:spcBef>
          <a:spcPct val="20000"/>
        </a:spcBef>
        <a:spcAft>
          <a:spcPct val="0"/>
        </a:spcAft>
        <a:buChar char="»"/>
        <a:defRPr sz="2000">
          <a:solidFill>
            <a:schemeClr val="tx1"/>
          </a:solidFill>
          <a:latin typeface="+mn-lt"/>
          <a:ea typeface="+mn-ea"/>
          <a:cs typeface="+mn-cs"/>
        </a:defRPr>
      </a:lvl7pPr>
      <a:lvl8pPr marL="3428490" indent="-228567" algn="l" rtl="0" fontAlgn="base">
        <a:spcBef>
          <a:spcPct val="20000"/>
        </a:spcBef>
        <a:spcAft>
          <a:spcPct val="0"/>
        </a:spcAft>
        <a:buChar char="»"/>
        <a:defRPr sz="2000">
          <a:solidFill>
            <a:schemeClr val="tx1"/>
          </a:solidFill>
          <a:latin typeface="+mn-lt"/>
          <a:ea typeface="+mn-ea"/>
          <a:cs typeface="+mn-cs"/>
        </a:defRPr>
      </a:lvl8pPr>
      <a:lvl9pPr marL="3885622" indent="-228567"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132" rtl="0" eaLnBrk="1" latinLnBrk="0" hangingPunct="1">
        <a:defRPr sz="1800" kern="1200">
          <a:solidFill>
            <a:schemeClr val="tx1"/>
          </a:solidFill>
          <a:latin typeface="+mn-lt"/>
          <a:ea typeface="+mn-ea"/>
          <a:cs typeface="+mn-cs"/>
        </a:defRPr>
      </a:lvl1pPr>
      <a:lvl2pPr marL="457132" algn="l" defTabSz="457132" rtl="0" eaLnBrk="1" latinLnBrk="0" hangingPunct="1">
        <a:defRPr sz="1800" kern="1200">
          <a:solidFill>
            <a:schemeClr val="tx1"/>
          </a:solidFill>
          <a:latin typeface="+mn-lt"/>
          <a:ea typeface="+mn-ea"/>
          <a:cs typeface="+mn-cs"/>
        </a:defRPr>
      </a:lvl2pPr>
      <a:lvl3pPr marL="914265" algn="l" defTabSz="457132" rtl="0" eaLnBrk="1" latinLnBrk="0" hangingPunct="1">
        <a:defRPr sz="1800" kern="1200">
          <a:solidFill>
            <a:schemeClr val="tx1"/>
          </a:solidFill>
          <a:latin typeface="+mn-lt"/>
          <a:ea typeface="+mn-ea"/>
          <a:cs typeface="+mn-cs"/>
        </a:defRPr>
      </a:lvl3pPr>
      <a:lvl4pPr marL="1371396" algn="l" defTabSz="457132" rtl="0" eaLnBrk="1" latinLnBrk="0" hangingPunct="1">
        <a:defRPr sz="1800" kern="1200">
          <a:solidFill>
            <a:schemeClr val="tx1"/>
          </a:solidFill>
          <a:latin typeface="+mn-lt"/>
          <a:ea typeface="+mn-ea"/>
          <a:cs typeface="+mn-cs"/>
        </a:defRPr>
      </a:lvl4pPr>
      <a:lvl5pPr marL="1828530" algn="l" defTabSz="457132" rtl="0" eaLnBrk="1" latinLnBrk="0" hangingPunct="1">
        <a:defRPr sz="1800" kern="1200">
          <a:solidFill>
            <a:schemeClr val="tx1"/>
          </a:solidFill>
          <a:latin typeface="+mn-lt"/>
          <a:ea typeface="+mn-ea"/>
          <a:cs typeface="+mn-cs"/>
        </a:defRPr>
      </a:lvl5pPr>
      <a:lvl6pPr marL="2285659" algn="l" defTabSz="457132" rtl="0" eaLnBrk="1" latinLnBrk="0" hangingPunct="1">
        <a:defRPr sz="1800" kern="1200">
          <a:solidFill>
            <a:schemeClr val="tx1"/>
          </a:solidFill>
          <a:latin typeface="+mn-lt"/>
          <a:ea typeface="+mn-ea"/>
          <a:cs typeface="+mn-cs"/>
        </a:defRPr>
      </a:lvl6pPr>
      <a:lvl7pPr marL="2742792" algn="l" defTabSz="457132" rtl="0" eaLnBrk="1" latinLnBrk="0" hangingPunct="1">
        <a:defRPr sz="1800" kern="1200">
          <a:solidFill>
            <a:schemeClr val="tx1"/>
          </a:solidFill>
          <a:latin typeface="+mn-lt"/>
          <a:ea typeface="+mn-ea"/>
          <a:cs typeface="+mn-cs"/>
        </a:defRPr>
      </a:lvl7pPr>
      <a:lvl8pPr marL="3199924" algn="l" defTabSz="457132" rtl="0" eaLnBrk="1" latinLnBrk="0" hangingPunct="1">
        <a:defRPr sz="1800" kern="1200">
          <a:solidFill>
            <a:schemeClr val="tx1"/>
          </a:solidFill>
          <a:latin typeface="+mn-lt"/>
          <a:ea typeface="+mn-ea"/>
          <a:cs typeface="+mn-cs"/>
        </a:defRPr>
      </a:lvl8pPr>
      <a:lvl9pPr marL="3657055" algn="l" defTabSz="45713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62" tIns="46031" rIns="92062" bIns="46031"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27" tIns="45714" rIns="91427" bIns="45714" numCol="1" anchor="t" anchorCtr="0" compatLnSpc="1">
            <a:prstTxWarp prst="textNoShape">
              <a:avLst/>
            </a:prstTxWarp>
          </a:bodyPr>
          <a:lstStyle>
            <a:lvl1pPr eaLnBrk="1" hangingPunct="1">
              <a:spcBef>
                <a:spcPct val="50000"/>
              </a:spcBef>
              <a:defRPr sz="1400">
                <a:solidFill>
                  <a:srgbClr val="000000"/>
                </a:solidFill>
                <a:latin typeface="+mn-lt"/>
                <a:ea typeface="ＭＳ Ｐゴシック" charset="-128"/>
                <a:cs typeface="ＭＳ Ｐゴシック" charset="-128"/>
              </a:defRPr>
            </a:lvl1pPr>
          </a:lstStyle>
          <a:p>
            <a:pPr>
              <a:defRPr/>
            </a:pPr>
            <a:endParaRPr lang="en-US"/>
          </a:p>
        </p:txBody>
      </p:sp>
      <p:sp>
        <p:nvSpPr>
          <p:cNvPr id="12292"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27" tIns="45714" rIns="91427" bIns="45714" numCol="1" anchor="t" anchorCtr="0" compatLnSpc="1">
            <a:prstTxWarp prst="textNoShape">
              <a:avLst/>
            </a:prstTxWarp>
          </a:bodyPr>
          <a:lstStyle>
            <a:lvl1pPr algn="ctr" eaLnBrk="1" hangingPunct="1">
              <a:spcBef>
                <a:spcPct val="50000"/>
              </a:spcBef>
              <a:defRPr sz="1400">
                <a:solidFill>
                  <a:srgbClr val="000000"/>
                </a:solidFill>
                <a:latin typeface="+mn-lt"/>
                <a:ea typeface="ＭＳ Ｐゴシック" charset="-128"/>
                <a:cs typeface="ＭＳ Ｐゴシック" charset="-128"/>
              </a:defRPr>
            </a:lvl1pPr>
          </a:lstStyle>
          <a:p>
            <a:pPr>
              <a:defRPr/>
            </a:pPr>
            <a:endParaRPr lang="en-US"/>
          </a:p>
        </p:txBody>
      </p:sp>
      <p:sp>
        <p:nvSpPr>
          <p:cNvPr id="12293"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27" tIns="45714" rIns="91427" bIns="45714" numCol="1" anchor="t" anchorCtr="0" compatLnSpc="1">
            <a:prstTxWarp prst="textNoShape">
              <a:avLst/>
            </a:prstTxWarp>
          </a:bodyPr>
          <a:lstStyle>
            <a:lvl1pPr algn="r">
              <a:spcBef>
                <a:spcPct val="50000"/>
              </a:spcBef>
              <a:defRPr sz="1400">
                <a:solidFill>
                  <a:srgbClr val="000000"/>
                </a:solidFill>
              </a:defRPr>
            </a:lvl1pPr>
          </a:lstStyle>
          <a:p>
            <a:pPr>
              <a:defRPr/>
            </a:pPr>
            <a:fld id="{D87315BA-0C84-8941-903F-18F72886E113}" type="slidenum">
              <a:rPr lang="en-US"/>
              <a:pPr>
                <a:defRPr/>
              </a:pPr>
              <a:t>‹#›</a:t>
            </a:fld>
            <a:endParaRPr lang="en-US"/>
          </a:p>
        </p:txBody>
      </p:sp>
      <p:pic>
        <p:nvPicPr>
          <p:cNvPr id="66566" name="Picture 6" descr="strtegic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7"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27" tIns="45714" rIns="91427"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97294"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132" algn="ctr" rtl="0" fontAlgn="base">
        <a:spcBef>
          <a:spcPct val="0"/>
        </a:spcBef>
        <a:spcAft>
          <a:spcPct val="0"/>
        </a:spcAft>
        <a:defRPr sz="4400">
          <a:solidFill>
            <a:schemeClr val="tx2"/>
          </a:solidFill>
          <a:latin typeface="Times New Roman" charset="0"/>
        </a:defRPr>
      </a:lvl6pPr>
      <a:lvl7pPr marL="914265" algn="ctr" rtl="0" fontAlgn="base">
        <a:spcBef>
          <a:spcPct val="0"/>
        </a:spcBef>
        <a:spcAft>
          <a:spcPct val="0"/>
        </a:spcAft>
        <a:defRPr sz="4400">
          <a:solidFill>
            <a:schemeClr val="tx2"/>
          </a:solidFill>
          <a:latin typeface="Times New Roman" charset="0"/>
        </a:defRPr>
      </a:lvl7pPr>
      <a:lvl8pPr marL="1371396" algn="ctr" rtl="0" fontAlgn="base">
        <a:spcBef>
          <a:spcPct val="0"/>
        </a:spcBef>
        <a:spcAft>
          <a:spcPct val="0"/>
        </a:spcAft>
        <a:defRPr sz="4400">
          <a:solidFill>
            <a:schemeClr val="tx2"/>
          </a:solidFill>
          <a:latin typeface="Times New Roman" charset="0"/>
        </a:defRPr>
      </a:lvl8pPr>
      <a:lvl9pPr marL="1828530" algn="ctr" rtl="0" fontAlgn="base">
        <a:spcBef>
          <a:spcPct val="0"/>
        </a:spcBef>
        <a:spcAft>
          <a:spcPct val="0"/>
        </a:spcAft>
        <a:defRPr sz="4400">
          <a:solidFill>
            <a:schemeClr val="tx2"/>
          </a:solidFill>
          <a:latin typeface="Times New Roman" charset="0"/>
        </a:defRPr>
      </a:lvl9pPr>
    </p:titleStyle>
    <p:bodyStyle>
      <a:lvl1pPr marL="342849" indent="-342849"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charset="-128"/>
          <a:cs typeface="ＭＳ Ｐゴシック" charset="-128"/>
        </a:defRPr>
      </a:lvl1pPr>
      <a:lvl2pPr marL="742839" indent="-285708" algn="l" rtl="0" eaLnBrk="0" fontAlgn="base" hangingPunct="0">
        <a:spcBef>
          <a:spcPct val="20000"/>
        </a:spcBef>
        <a:spcAft>
          <a:spcPct val="0"/>
        </a:spcAft>
        <a:buSzPct val="95000"/>
        <a:buChar char="–"/>
        <a:defRPr sz="2800">
          <a:solidFill>
            <a:schemeClr val="tx1"/>
          </a:solidFill>
          <a:latin typeface="+mn-lt"/>
          <a:ea typeface="ＭＳ Ｐゴシック" charset="-128"/>
        </a:defRPr>
      </a:lvl2pPr>
      <a:lvl3pPr marL="1142829" indent="-228567" algn="l" rtl="0" eaLnBrk="0" fontAlgn="base" hangingPunct="0">
        <a:spcBef>
          <a:spcPct val="20000"/>
        </a:spcBef>
        <a:spcAft>
          <a:spcPct val="0"/>
        </a:spcAft>
        <a:buChar char="•"/>
        <a:defRPr sz="2400">
          <a:solidFill>
            <a:schemeClr val="tx1"/>
          </a:solidFill>
          <a:latin typeface="+mn-lt"/>
          <a:ea typeface="ＭＳ Ｐゴシック" charset="-128"/>
        </a:defRPr>
      </a:lvl3pPr>
      <a:lvl4pPr marL="1599961" indent="-228567" algn="l" rtl="0" eaLnBrk="0" fontAlgn="base" hangingPunct="0">
        <a:spcBef>
          <a:spcPct val="20000"/>
        </a:spcBef>
        <a:spcAft>
          <a:spcPct val="0"/>
        </a:spcAft>
        <a:buChar char="–"/>
        <a:defRPr sz="2000">
          <a:solidFill>
            <a:schemeClr val="tx1"/>
          </a:solidFill>
          <a:latin typeface="+mn-lt"/>
          <a:ea typeface="ＭＳ Ｐゴシック" charset="-128"/>
        </a:defRPr>
      </a:lvl4pPr>
      <a:lvl5pPr marL="2057094" indent="-228567" algn="l" rtl="0" eaLnBrk="0" fontAlgn="base" hangingPunct="0">
        <a:spcBef>
          <a:spcPct val="20000"/>
        </a:spcBef>
        <a:spcAft>
          <a:spcPct val="0"/>
        </a:spcAft>
        <a:buChar char="•"/>
        <a:defRPr sz="2000">
          <a:solidFill>
            <a:schemeClr val="tx1"/>
          </a:solidFill>
          <a:latin typeface="+mn-lt"/>
          <a:ea typeface="ＭＳ Ｐゴシック" charset="-128"/>
        </a:defRPr>
      </a:lvl5pPr>
      <a:lvl6pPr marL="2514225" indent="-228567" algn="l" rtl="0" fontAlgn="base">
        <a:spcBef>
          <a:spcPct val="20000"/>
        </a:spcBef>
        <a:spcAft>
          <a:spcPct val="0"/>
        </a:spcAft>
        <a:buChar char="•"/>
        <a:defRPr sz="2000">
          <a:solidFill>
            <a:schemeClr val="tx1"/>
          </a:solidFill>
          <a:latin typeface="+mn-lt"/>
          <a:ea typeface="ＭＳ Ｐゴシック" charset="-128"/>
        </a:defRPr>
      </a:lvl6pPr>
      <a:lvl7pPr marL="2971359" indent="-228567" algn="l" rtl="0" fontAlgn="base">
        <a:spcBef>
          <a:spcPct val="20000"/>
        </a:spcBef>
        <a:spcAft>
          <a:spcPct val="0"/>
        </a:spcAft>
        <a:buChar char="•"/>
        <a:defRPr sz="2000">
          <a:solidFill>
            <a:schemeClr val="tx1"/>
          </a:solidFill>
          <a:latin typeface="+mn-lt"/>
          <a:ea typeface="ＭＳ Ｐゴシック" charset="-128"/>
        </a:defRPr>
      </a:lvl7pPr>
      <a:lvl8pPr marL="3428490" indent="-228567" algn="l" rtl="0" fontAlgn="base">
        <a:spcBef>
          <a:spcPct val="20000"/>
        </a:spcBef>
        <a:spcAft>
          <a:spcPct val="0"/>
        </a:spcAft>
        <a:buChar char="•"/>
        <a:defRPr sz="2000">
          <a:solidFill>
            <a:schemeClr val="tx1"/>
          </a:solidFill>
          <a:latin typeface="+mn-lt"/>
          <a:ea typeface="ＭＳ Ｐゴシック" charset="-128"/>
        </a:defRPr>
      </a:lvl8pPr>
      <a:lvl9pPr marL="3885622" indent="-228567"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132" rtl="0" eaLnBrk="1" latinLnBrk="0" hangingPunct="1">
        <a:defRPr sz="1800" kern="1200">
          <a:solidFill>
            <a:schemeClr val="tx1"/>
          </a:solidFill>
          <a:latin typeface="+mn-lt"/>
          <a:ea typeface="+mn-ea"/>
          <a:cs typeface="+mn-cs"/>
        </a:defRPr>
      </a:lvl1pPr>
      <a:lvl2pPr marL="457132" algn="l" defTabSz="457132" rtl="0" eaLnBrk="1" latinLnBrk="0" hangingPunct="1">
        <a:defRPr sz="1800" kern="1200">
          <a:solidFill>
            <a:schemeClr val="tx1"/>
          </a:solidFill>
          <a:latin typeface="+mn-lt"/>
          <a:ea typeface="+mn-ea"/>
          <a:cs typeface="+mn-cs"/>
        </a:defRPr>
      </a:lvl2pPr>
      <a:lvl3pPr marL="914265" algn="l" defTabSz="457132" rtl="0" eaLnBrk="1" latinLnBrk="0" hangingPunct="1">
        <a:defRPr sz="1800" kern="1200">
          <a:solidFill>
            <a:schemeClr val="tx1"/>
          </a:solidFill>
          <a:latin typeface="+mn-lt"/>
          <a:ea typeface="+mn-ea"/>
          <a:cs typeface="+mn-cs"/>
        </a:defRPr>
      </a:lvl3pPr>
      <a:lvl4pPr marL="1371396" algn="l" defTabSz="457132" rtl="0" eaLnBrk="1" latinLnBrk="0" hangingPunct="1">
        <a:defRPr sz="1800" kern="1200">
          <a:solidFill>
            <a:schemeClr val="tx1"/>
          </a:solidFill>
          <a:latin typeface="+mn-lt"/>
          <a:ea typeface="+mn-ea"/>
          <a:cs typeface="+mn-cs"/>
        </a:defRPr>
      </a:lvl4pPr>
      <a:lvl5pPr marL="1828530" algn="l" defTabSz="457132" rtl="0" eaLnBrk="1" latinLnBrk="0" hangingPunct="1">
        <a:defRPr sz="1800" kern="1200">
          <a:solidFill>
            <a:schemeClr val="tx1"/>
          </a:solidFill>
          <a:latin typeface="+mn-lt"/>
          <a:ea typeface="+mn-ea"/>
          <a:cs typeface="+mn-cs"/>
        </a:defRPr>
      </a:lvl5pPr>
      <a:lvl6pPr marL="2285659" algn="l" defTabSz="457132" rtl="0" eaLnBrk="1" latinLnBrk="0" hangingPunct="1">
        <a:defRPr sz="1800" kern="1200">
          <a:solidFill>
            <a:schemeClr val="tx1"/>
          </a:solidFill>
          <a:latin typeface="+mn-lt"/>
          <a:ea typeface="+mn-ea"/>
          <a:cs typeface="+mn-cs"/>
        </a:defRPr>
      </a:lvl6pPr>
      <a:lvl7pPr marL="2742792" algn="l" defTabSz="457132" rtl="0" eaLnBrk="1" latinLnBrk="0" hangingPunct="1">
        <a:defRPr sz="1800" kern="1200">
          <a:solidFill>
            <a:schemeClr val="tx1"/>
          </a:solidFill>
          <a:latin typeface="+mn-lt"/>
          <a:ea typeface="+mn-ea"/>
          <a:cs typeface="+mn-cs"/>
        </a:defRPr>
      </a:lvl7pPr>
      <a:lvl8pPr marL="3199924" algn="l" defTabSz="457132" rtl="0" eaLnBrk="1" latinLnBrk="0" hangingPunct="1">
        <a:defRPr sz="1800" kern="1200">
          <a:solidFill>
            <a:schemeClr val="tx1"/>
          </a:solidFill>
          <a:latin typeface="+mn-lt"/>
          <a:ea typeface="+mn-ea"/>
          <a:cs typeface="+mn-cs"/>
        </a:defRPr>
      </a:lvl8pPr>
      <a:lvl9pPr marL="3657055" algn="l" defTabSz="45713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5" tIns="45707" rIns="91415" bIns="45707" numCol="1" anchor="ctr" anchorCtr="0" compatLnSpc="1">
            <a:prstTxWarp prst="textNoShape">
              <a:avLst/>
            </a:prstTxWarp>
          </a:bodyPr>
          <a:lstStyle/>
          <a:p>
            <a:pPr lvl="0"/>
            <a:r>
              <a:rPr lang="en-GB"/>
              <a:t>Click to edit Master title style</a:t>
            </a:r>
          </a:p>
        </p:txBody>
      </p:sp>
      <p:sp>
        <p:nvSpPr>
          <p:cNvPr id="686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5" tIns="45707" rIns="91415" bIns="4570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5" tIns="45707" rIns="91415" bIns="45707" numCol="1" anchor="t" anchorCtr="0" compatLnSpc="1">
            <a:prstTxWarp prst="textNoShape">
              <a:avLst/>
            </a:prstTxWarp>
          </a:bodyPr>
          <a:lstStyle>
            <a:lvl1pPr>
              <a:defRPr sz="1400">
                <a:solidFill>
                  <a:srgbClr val="000000"/>
                </a:solidFill>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15" tIns="45707" rIns="91415" bIns="45707" numCol="1" anchor="t" anchorCtr="0" compatLnSpc="1">
            <a:prstTxWarp prst="textNoShape">
              <a:avLst/>
            </a:prstTxWarp>
          </a:bodyPr>
          <a:lstStyle>
            <a:lvl1pPr algn="ctr">
              <a:defRPr sz="1400">
                <a:solidFill>
                  <a:srgbClr val="000000"/>
                </a:solidFill>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5" tIns="45707" rIns="91415" bIns="45707" numCol="1" anchor="t" anchorCtr="0" compatLnSpc="1">
            <a:prstTxWarp prst="textNoShape">
              <a:avLst/>
            </a:prstTxWarp>
          </a:bodyPr>
          <a:lstStyle>
            <a:lvl1pPr algn="r">
              <a:defRPr sz="1400">
                <a:solidFill>
                  <a:srgbClr val="000000"/>
                </a:solidFill>
                <a:cs typeface="Times New Roman" charset="0"/>
              </a:defRPr>
            </a:lvl1pPr>
          </a:lstStyle>
          <a:p>
            <a:pPr>
              <a:defRPr/>
            </a:pPr>
            <a:fld id="{9710ED99-E1E9-7347-9C41-519F2E49FC1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97295" r:id="rId1"/>
  </p:sldLayoutIdLst>
  <p:txStyles>
    <p:titleStyle>
      <a:lvl1pPr algn="ctr" rtl="0" eaLnBrk="0" fontAlgn="base" hangingPunct="0">
        <a:spcBef>
          <a:spcPct val="0"/>
        </a:spcBef>
        <a:spcAft>
          <a:spcPct val="0"/>
        </a:spcAft>
        <a:defRPr sz="4400">
          <a:solidFill>
            <a:schemeClr val="tx2"/>
          </a:solidFill>
          <a:latin typeface="Arial"/>
          <a:ea typeface="ＭＳ Ｐゴシック" charset="0"/>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Times New Roman" charset="0"/>
        </a:defRPr>
      </a:lvl5pPr>
      <a:lvl6pPr marL="457079"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1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236"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313"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1262" indent="-341262" algn="l" rtl="0" eaLnBrk="0" fontAlgn="base" hangingPunct="0">
        <a:spcBef>
          <a:spcPct val="20000"/>
        </a:spcBef>
        <a:spcAft>
          <a:spcPct val="0"/>
        </a:spcAft>
        <a:buChar char="•"/>
        <a:defRPr sz="3200">
          <a:solidFill>
            <a:schemeClr val="tx1"/>
          </a:solidFill>
          <a:latin typeface="Arial"/>
          <a:ea typeface="ＭＳ Ｐゴシック" charset="0"/>
          <a:cs typeface="Arial"/>
        </a:defRPr>
      </a:lvl1pPr>
      <a:lvl2pPr marL="741253" indent="-284121" algn="l" rtl="0" eaLnBrk="0" fontAlgn="base" hangingPunct="0">
        <a:spcBef>
          <a:spcPct val="20000"/>
        </a:spcBef>
        <a:spcAft>
          <a:spcPct val="0"/>
        </a:spcAft>
        <a:buChar char="–"/>
        <a:defRPr sz="2800">
          <a:solidFill>
            <a:schemeClr val="tx1"/>
          </a:solidFill>
          <a:latin typeface="Arial"/>
          <a:ea typeface="+mn-ea"/>
          <a:cs typeface="Arial"/>
        </a:defRPr>
      </a:lvl2pPr>
      <a:lvl3pPr marL="1141242" indent="-226977" algn="l" rtl="0" eaLnBrk="0" fontAlgn="base" hangingPunct="0">
        <a:spcBef>
          <a:spcPct val="20000"/>
        </a:spcBef>
        <a:spcAft>
          <a:spcPct val="0"/>
        </a:spcAft>
        <a:buChar char="•"/>
        <a:defRPr sz="2400">
          <a:solidFill>
            <a:schemeClr val="tx1"/>
          </a:solidFill>
          <a:latin typeface="Arial"/>
          <a:ea typeface="+mn-ea"/>
          <a:cs typeface="Arial"/>
        </a:defRPr>
      </a:lvl3pPr>
      <a:lvl4pPr marL="1598375" indent="-226977" algn="l" rtl="0" eaLnBrk="0" fontAlgn="base" hangingPunct="0">
        <a:spcBef>
          <a:spcPct val="20000"/>
        </a:spcBef>
        <a:spcAft>
          <a:spcPct val="0"/>
        </a:spcAft>
        <a:buChar char="–"/>
        <a:defRPr sz="2000">
          <a:solidFill>
            <a:schemeClr val="tx1"/>
          </a:solidFill>
          <a:latin typeface="Arial"/>
          <a:ea typeface="+mn-ea"/>
          <a:cs typeface="Arial"/>
        </a:defRPr>
      </a:lvl4pPr>
      <a:lvl5pPr marL="2055507" indent="-226977" algn="l" rtl="0" eaLnBrk="0" fontAlgn="base" hangingPunct="0">
        <a:spcBef>
          <a:spcPct val="20000"/>
        </a:spcBef>
        <a:spcAft>
          <a:spcPct val="0"/>
        </a:spcAft>
        <a:buChar char="»"/>
        <a:defRPr sz="2000">
          <a:solidFill>
            <a:schemeClr val="tx1"/>
          </a:solidFill>
          <a:latin typeface="Arial"/>
          <a:ea typeface="+mn-ea"/>
          <a:cs typeface="Arial"/>
        </a:defRPr>
      </a:lvl5pPr>
      <a:lvl6pPr marL="2513932" indent="-228540" algn="l" rtl="0" fontAlgn="base">
        <a:spcBef>
          <a:spcPct val="20000"/>
        </a:spcBef>
        <a:spcAft>
          <a:spcPct val="0"/>
        </a:spcAft>
        <a:buChar char="»"/>
        <a:defRPr sz="2000">
          <a:solidFill>
            <a:schemeClr val="tx1"/>
          </a:solidFill>
          <a:latin typeface="+mn-lt"/>
          <a:ea typeface="+mn-ea"/>
          <a:cs typeface="+mn-cs"/>
        </a:defRPr>
      </a:lvl6pPr>
      <a:lvl7pPr marL="2971011" indent="-228540" algn="l" rtl="0" fontAlgn="base">
        <a:spcBef>
          <a:spcPct val="20000"/>
        </a:spcBef>
        <a:spcAft>
          <a:spcPct val="0"/>
        </a:spcAft>
        <a:buChar char="»"/>
        <a:defRPr sz="2000">
          <a:solidFill>
            <a:schemeClr val="tx1"/>
          </a:solidFill>
          <a:latin typeface="+mn-lt"/>
          <a:ea typeface="+mn-ea"/>
          <a:cs typeface="+mn-cs"/>
        </a:defRPr>
      </a:lvl7pPr>
      <a:lvl8pPr marL="3428089" indent="-228540" algn="l" rtl="0" fontAlgn="base">
        <a:spcBef>
          <a:spcPct val="20000"/>
        </a:spcBef>
        <a:spcAft>
          <a:spcPct val="0"/>
        </a:spcAft>
        <a:buChar char="»"/>
        <a:defRPr sz="2000">
          <a:solidFill>
            <a:schemeClr val="tx1"/>
          </a:solidFill>
          <a:latin typeface="+mn-lt"/>
          <a:ea typeface="+mn-ea"/>
          <a:cs typeface="+mn-cs"/>
        </a:defRPr>
      </a:lvl8pPr>
      <a:lvl9pPr marL="3885167" indent="-22854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079" rtl="0" eaLnBrk="1" latinLnBrk="0" hangingPunct="1">
        <a:defRPr sz="1800" kern="1200">
          <a:solidFill>
            <a:schemeClr val="tx1"/>
          </a:solidFill>
          <a:latin typeface="+mn-lt"/>
          <a:ea typeface="+mn-ea"/>
          <a:cs typeface="+mn-cs"/>
        </a:defRPr>
      </a:lvl1pPr>
      <a:lvl2pPr marL="457079" algn="l" defTabSz="457079" rtl="0" eaLnBrk="1" latinLnBrk="0" hangingPunct="1">
        <a:defRPr sz="1800" kern="1200">
          <a:solidFill>
            <a:schemeClr val="tx1"/>
          </a:solidFill>
          <a:latin typeface="+mn-lt"/>
          <a:ea typeface="+mn-ea"/>
          <a:cs typeface="+mn-cs"/>
        </a:defRPr>
      </a:lvl2pPr>
      <a:lvl3pPr marL="914158" algn="l" defTabSz="457079" rtl="0" eaLnBrk="1" latinLnBrk="0" hangingPunct="1">
        <a:defRPr sz="1800" kern="1200">
          <a:solidFill>
            <a:schemeClr val="tx1"/>
          </a:solidFill>
          <a:latin typeface="+mn-lt"/>
          <a:ea typeface="+mn-ea"/>
          <a:cs typeface="+mn-cs"/>
        </a:defRPr>
      </a:lvl3pPr>
      <a:lvl4pPr marL="1371236" algn="l" defTabSz="457079" rtl="0" eaLnBrk="1" latinLnBrk="0" hangingPunct="1">
        <a:defRPr sz="1800" kern="1200">
          <a:solidFill>
            <a:schemeClr val="tx1"/>
          </a:solidFill>
          <a:latin typeface="+mn-lt"/>
          <a:ea typeface="+mn-ea"/>
          <a:cs typeface="+mn-cs"/>
        </a:defRPr>
      </a:lvl4pPr>
      <a:lvl5pPr marL="1828313" algn="l" defTabSz="457079" rtl="0" eaLnBrk="1" latinLnBrk="0" hangingPunct="1">
        <a:defRPr sz="1800" kern="1200">
          <a:solidFill>
            <a:schemeClr val="tx1"/>
          </a:solidFill>
          <a:latin typeface="+mn-lt"/>
          <a:ea typeface="+mn-ea"/>
          <a:cs typeface="+mn-cs"/>
        </a:defRPr>
      </a:lvl5pPr>
      <a:lvl6pPr marL="2285392" algn="l" defTabSz="457079" rtl="0" eaLnBrk="1" latinLnBrk="0" hangingPunct="1">
        <a:defRPr sz="1800" kern="1200">
          <a:solidFill>
            <a:schemeClr val="tx1"/>
          </a:solidFill>
          <a:latin typeface="+mn-lt"/>
          <a:ea typeface="+mn-ea"/>
          <a:cs typeface="+mn-cs"/>
        </a:defRPr>
      </a:lvl6pPr>
      <a:lvl7pPr marL="2742471" algn="l" defTabSz="457079" rtl="0" eaLnBrk="1" latinLnBrk="0" hangingPunct="1">
        <a:defRPr sz="1800" kern="1200">
          <a:solidFill>
            <a:schemeClr val="tx1"/>
          </a:solidFill>
          <a:latin typeface="+mn-lt"/>
          <a:ea typeface="+mn-ea"/>
          <a:cs typeface="+mn-cs"/>
        </a:defRPr>
      </a:lvl7pPr>
      <a:lvl8pPr marL="3199549" algn="l" defTabSz="457079" rtl="0" eaLnBrk="1" latinLnBrk="0" hangingPunct="1">
        <a:defRPr sz="1800" kern="1200">
          <a:solidFill>
            <a:schemeClr val="tx1"/>
          </a:solidFill>
          <a:latin typeface="+mn-lt"/>
          <a:ea typeface="+mn-ea"/>
          <a:cs typeface="+mn-cs"/>
        </a:defRPr>
      </a:lvl8pPr>
      <a:lvl9pPr marL="3656627" algn="l" defTabSz="45707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7" tIns="45714" rIns="91427" bIns="45714" numCol="1" anchor="ctr" anchorCtr="0" compatLnSpc="1">
            <a:prstTxWarp prst="textNoShape">
              <a:avLst/>
            </a:prstTxWarp>
          </a:bodyPr>
          <a:lstStyle/>
          <a:p>
            <a:pPr lvl="0"/>
            <a:r>
              <a:rPr lang="en-GB"/>
              <a:t>Click to edit Master title style</a:t>
            </a:r>
          </a:p>
        </p:txBody>
      </p:sp>
      <p:sp>
        <p:nvSpPr>
          <p:cNvPr id="12185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7" tIns="45714" rIns="91427" bIns="45714"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400">
                <a:solidFill>
                  <a:srgbClr val="000000"/>
                </a:solidFill>
                <a:ea typeface="Times New Roman"/>
                <a:cs typeface="Times New Roman"/>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a:defRPr sz="1400">
                <a:solidFill>
                  <a:srgbClr val="000000"/>
                </a:solidFill>
                <a:ea typeface="Times New Roman"/>
                <a:cs typeface="Times New Roman"/>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400">
                <a:solidFill>
                  <a:srgbClr val="000000"/>
                </a:solidFill>
                <a:cs typeface="Times New Roman" charset="0"/>
              </a:defRPr>
            </a:lvl1pPr>
          </a:lstStyle>
          <a:p>
            <a:pPr>
              <a:defRPr/>
            </a:pPr>
            <a:fld id="{8FC04DCC-253E-E549-9FE2-6968EA07FED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97330" r:id="rId1"/>
    <p:sldLayoutId id="2147497331"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132"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265"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396"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53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849" indent="-34284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839" indent="-285708" algn="l" rtl="0" eaLnBrk="0" fontAlgn="base" hangingPunct="0">
        <a:spcBef>
          <a:spcPct val="20000"/>
        </a:spcBef>
        <a:spcAft>
          <a:spcPct val="0"/>
        </a:spcAft>
        <a:buChar char="–"/>
        <a:defRPr sz="2800">
          <a:solidFill>
            <a:schemeClr val="tx1"/>
          </a:solidFill>
          <a:latin typeface="+mn-lt"/>
          <a:ea typeface="+mn-ea"/>
          <a:cs typeface="+mn-cs"/>
        </a:defRPr>
      </a:lvl2pPr>
      <a:lvl3pPr marL="1142829" indent="-228567" algn="l" rtl="0" eaLnBrk="0" fontAlgn="base" hangingPunct="0">
        <a:spcBef>
          <a:spcPct val="20000"/>
        </a:spcBef>
        <a:spcAft>
          <a:spcPct val="0"/>
        </a:spcAft>
        <a:buChar char="•"/>
        <a:defRPr sz="2400">
          <a:solidFill>
            <a:schemeClr val="tx1"/>
          </a:solidFill>
          <a:latin typeface="+mn-lt"/>
          <a:ea typeface="+mn-ea"/>
          <a:cs typeface="+mn-cs"/>
        </a:defRPr>
      </a:lvl3pPr>
      <a:lvl4pPr marL="1599961" indent="-228567" algn="l" rtl="0" eaLnBrk="0" fontAlgn="base" hangingPunct="0">
        <a:spcBef>
          <a:spcPct val="20000"/>
        </a:spcBef>
        <a:spcAft>
          <a:spcPct val="0"/>
        </a:spcAft>
        <a:buChar char="–"/>
        <a:defRPr sz="2000">
          <a:solidFill>
            <a:schemeClr val="tx1"/>
          </a:solidFill>
          <a:latin typeface="+mn-lt"/>
          <a:ea typeface="+mn-ea"/>
          <a:cs typeface="+mn-cs"/>
        </a:defRPr>
      </a:lvl4pPr>
      <a:lvl5pPr marL="2057094" indent="-228567" algn="l" rtl="0" eaLnBrk="0" fontAlgn="base" hangingPunct="0">
        <a:spcBef>
          <a:spcPct val="20000"/>
        </a:spcBef>
        <a:spcAft>
          <a:spcPct val="0"/>
        </a:spcAft>
        <a:buChar char="»"/>
        <a:defRPr sz="2000">
          <a:solidFill>
            <a:schemeClr val="tx1"/>
          </a:solidFill>
          <a:latin typeface="+mn-lt"/>
          <a:ea typeface="+mn-ea"/>
          <a:cs typeface="+mn-cs"/>
        </a:defRPr>
      </a:lvl5pPr>
      <a:lvl6pPr marL="2514225" indent="-228567" algn="l" rtl="0" fontAlgn="base">
        <a:spcBef>
          <a:spcPct val="20000"/>
        </a:spcBef>
        <a:spcAft>
          <a:spcPct val="0"/>
        </a:spcAft>
        <a:buChar char="»"/>
        <a:defRPr sz="2000">
          <a:solidFill>
            <a:schemeClr val="tx1"/>
          </a:solidFill>
          <a:latin typeface="+mn-lt"/>
          <a:ea typeface="+mn-ea"/>
          <a:cs typeface="+mn-cs"/>
        </a:defRPr>
      </a:lvl6pPr>
      <a:lvl7pPr marL="2971359" indent="-228567" algn="l" rtl="0" fontAlgn="base">
        <a:spcBef>
          <a:spcPct val="20000"/>
        </a:spcBef>
        <a:spcAft>
          <a:spcPct val="0"/>
        </a:spcAft>
        <a:buChar char="»"/>
        <a:defRPr sz="2000">
          <a:solidFill>
            <a:schemeClr val="tx1"/>
          </a:solidFill>
          <a:latin typeface="+mn-lt"/>
          <a:ea typeface="+mn-ea"/>
          <a:cs typeface="+mn-cs"/>
        </a:defRPr>
      </a:lvl7pPr>
      <a:lvl8pPr marL="3428490" indent="-228567" algn="l" rtl="0" fontAlgn="base">
        <a:spcBef>
          <a:spcPct val="20000"/>
        </a:spcBef>
        <a:spcAft>
          <a:spcPct val="0"/>
        </a:spcAft>
        <a:buChar char="»"/>
        <a:defRPr sz="2000">
          <a:solidFill>
            <a:schemeClr val="tx1"/>
          </a:solidFill>
          <a:latin typeface="+mn-lt"/>
          <a:ea typeface="+mn-ea"/>
          <a:cs typeface="+mn-cs"/>
        </a:defRPr>
      </a:lvl8pPr>
      <a:lvl9pPr marL="3885622" indent="-228567"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132" rtl="0" eaLnBrk="1" latinLnBrk="0" hangingPunct="1">
        <a:defRPr sz="1800" kern="1200">
          <a:solidFill>
            <a:schemeClr val="tx1"/>
          </a:solidFill>
          <a:latin typeface="+mn-lt"/>
          <a:ea typeface="+mn-ea"/>
          <a:cs typeface="+mn-cs"/>
        </a:defRPr>
      </a:lvl1pPr>
      <a:lvl2pPr marL="457132" algn="l" defTabSz="457132" rtl="0" eaLnBrk="1" latinLnBrk="0" hangingPunct="1">
        <a:defRPr sz="1800" kern="1200">
          <a:solidFill>
            <a:schemeClr val="tx1"/>
          </a:solidFill>
          <a:latin typeface="+mn-lt"/>
          <a:ea typeface="+mn-ea"/>
          <a:cs typeface="+mn-cs"/>
        </a:defRPr>
      </a:lvl2pPr>
      <a:lvl3pPr marL="914265" algn="l" defTabSz="457132" rtl="0" eaLnBrk="1" latinLnBrk="0" hangingPunct="1">
        <a:defRPr sz="1800" kern="1200">
          <a:solidFill>
            <a:schemeClr val="tx1"/>
          </a:solidFill>
          <a:latin typeface="+mn-lt"/>
          <a:ea typeface="+mn-ea"/>
          <a:cs typeface="+mn-cs"/>
        </a:defRPr>
      </a:lvl3pPr>
      <a:lvl4pPr marL="1371396" algn="l" defTabSz="457132" rtl="0" eaLnBrk="1" latinLnBrk="0" hangingPunct="1">
        <a:defRPr sz="1800" kern="1200">
          <a:solidFill>
            <a:schemeClr val="tx1"/>
          </a:solidFill>
          <a:latin typeface="+mn-lt"/>
          <a:ea typeface="+mn-ea"/>
          <a:cs typeface="+mn-cs"/>
        </a:defRPr>
      </a:lvl4pPr>
      <a:lvl5pPr marL="1828530" algn="l" defTabSz="457132" rtl="0" eaLnBrk="1" latinLnBrk="0" hangingPunct="1">
        <a:defRPr sz="1800" kern="1200">
          <a:solidFill>
            <a:schemeClr val="tx1"/>
          </a:solidFill>
          <a:latin typeface="+mn-lt"/>
          <a:ea typeface="+mn-ea"/>
          <a:cs typeface="+mn-cs"/>
        </a:defRPr>
      </a:lvl5pPr>
      <a:lvl6pPr marL="2285659" algn="l" defTabSz="457132" rtl="0" eaLnBrk="1" latinLnBrk="0" hangingPunct="1">
        <a:defRPr sz="1800" kern="1200">
          <a:solidFill>
            <a:schemeClr val="tx1"/>
          </a:solidFill>
          <a:latin typeface="+mn-lt"/>
          <a:ea typeface="+mn-ea"/>
          <a:cs typeface="+mn-cs"/>
        </a:defRPr>
      </a:lvl6pPr>
      <a:lvl7pPr marL="2742792" algn="l" defTabSz="457132" rtl="0" eaLnBrk="1" latinLnBrk="0" hangingPunct="1">
        <a:defRPr sz="1800" kern="1200">
          <a:solidFill>
            <a:schemeClr val="tx1"/>
          </a:solidFill>
          <a:latin typeface="+mn-lt"/>
          <a:ea typeface="+mn-ea"/>
          <a:cs typeface="+mn-cs"/>
        </a:defRPr>
      </a:lvl7pPr>
      <a:lvl8pPr marL="3199924" algn="l" defTabSz="457132" rtl="0" eaLnBrk="1" latinLnBrk="0" hangingPunct="1">
        <a:defRPr sz="1800" kern="1200">
          <a:solidFill>
            <a:schemeClr val="tx1"/>
          </a:solidFill>
          <a:latin typeface="+mn-lt"/>
          <a:ea typeface="+mn-ea"/>
          <a:cs typeface="+mn-cs"/>
        </a:defRPr>
      </a:lvl8pPr>
      <a:lvl9pPr marL="3657055" algn="l" defTabSz="45713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2674" name="Rectangle 3"/>
          <p:cNvSpPr>
            <a:spLocks noGrp="1" noChangeArrowheads="1"/>
          </p:cNvSpPr>
          <p:nvPr>
            <p:ph type="body" idx="1"/>
          </p:nvPr>
        </p:nvSpPr>
        <p:spPr bwMode="auto">
          <a:xfrm>
            <a:off x="457200" y="10668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2" tIns="45712" rIns="91422" bIns="45712" numCol="1" anchor="t" anchorCtr="0" compatLnSpc="1">
            <a:prstTxWarp prst="textNoShape">
              <a:avLst/>
            </a:prstTxWarp>
          </a:bodyPr>
          <a:lstStyle/>
          <a:p>
            <a:pPr lvl="0"/>
            <a:r>
              <a:rPr lang="en-US"/>
              <a:t>Click to edit Master text styles</a:t>
            </a:r>
          </a:p>
        </p:txBody>
      </p:sp>
      <p:sp>
        <p:nvSpPr>
          <p:cNvPr id="412675" name="Rectangle 9"/>
          <p:cNvSpPr>
            <a:spLocks noGrp="1" noChangeArrowheads="1"/>
          </p:cNvSpPr>
          <p:nvPr>
            <p:ph type="title"/>
          </p:nvPr>
        </p:nvSpPr>
        <p:spPr bwMode="auto">
          <a:xfrm>
            <a:off x="457200" y="5715000"/>
            <a:ext cx="8229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2" tIns="45712" rIns="91422" bIns="45712"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97427" r:id="rId1"/>
    <p:sldLayoutId id="2147497428" r:id="rId2"/>
    <p:sldLayoutId id="2147497429" r:id="rId3"/>
    <p:sldLayoutId id="2147497430" r:id="rId4"/>
    <p:sldLayoutId id="2147497431" r:id="rId5"/>
    <p:sldLayoutId id="2147497432" r:id="rId6"/>
    <p:sldLayoutId id="2147497433" r:id="rId7"/>
    <p:sldLayoutId id="2147497434" r:id="rId8"/>
    <p:sldLayoutId id="2147497435" r:id="rId9"/>
    <p:sldLayoutId id="2147497436" r:id="rId10"/>
    <p:sldLayoutId id="2147497437" r:id="rId11"/>
  </p:sldLayoutIdLst>
  <p:transition>
    <p:fade/>
  </p:transition>
  <p:txStyles>
    <p:titleStyle>
      <a:lvl1pPr algn="ctr" rtl="0" eaLnBrk="0" fontAlgn="base" hangingPunct="0">
        <a:spcBef>
          <a:spcPct val="0"/>
        </a:spcBef>
        <a:spcAft>
          <a:spcPct val="0"/>
        </a:spcAft>
        <a:defRPr sz="2000">
          <a:solidFill>
            <a:schemeClr val="bg1"/>
          </a:solidFill>
          <a:latin typeface="+mj-lt"/>
          <a:ea typeface="+mj-ea"/>
          <a:cs typeface="ＭＳ Ｐゴシック" charset="0"/>
        </a:defRPr>
      </a:lvl1pPr>
      <a:lvl2pPr algn="ctr" rtl="0" eaLnBrk="0" fontAlgn="base" hangingPunct="0">
        <a:spcBef>
          <a:spcPct val="0"/>
        </a:spcBef>
        <a:spcAft>
          <a:spcPct val="0"/>
        </a:spcAft>
        <a:defRPr sz="20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20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20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2000">
          <a:solidFill>
            <a:schemeClr val="bg1"/>
          </a:solidFill>
          <a:latin typeface="Arial" charset="0"/>
          <a:ea typeface="ＭＳ Ｐゴシック" charset="0"/>
          <a:cs typeface="ＭＳ Ｐゴシック" charset="0"/>
        </a:defRPr>
      </a:lvl5pPr>
      <a:lvl6pPr marL="457110" algn="ctr" rtl="0" fontAlgn="base">
        <a:spcBef>
          <a:spcPct val="0"/>
        </a:spcBef>
        <a:spcAft>
          <a:spcPct val="0"/>
        </a:spcAft>
        <a:defRPr sz="2000">
          <a:solidFill>
            <a:schemeClr val="bg1"/>
          </a:solidFill>
          <a:latin typeface="Arial" charset="0"/>
          <a:ea typeface="ＭＳ Ｐゴシック" charset="0"/>
        </a:defRPr>
      </a:lvl6pPr>
      <a:lvl7pPr marL="914218" algn="ctr" rtl="0" fontAlgn="base">
        <a:spcBef>
          <a:spcPct val="0"/>
        </a:spcBef>
        <a:spcAft>
          <a:spcPct val="0"/>
        </a:spcAft>
        <a:defRPr sz="2000">
          <a:solidFill>
            <a:schemeClr val="bg1"/>
          </a:solidFill>
          <a:latin typeface="Arial" charset="0"/>
          <a:ea typeface="ＭＳ Ｐゴシック" charset="0"/>
        </a:defRPr>
      </a:lvl7pPr>
      <a:lvl8pPr marL="1371326" algn="ctr" rtl="0" fontAlgn="base">
        <a:spcBef>
          <a:spcPct val="0"/>
        </a:spcBef>
        <a:spcAft>
          <a:spcPct val="0"/>
        </a:spcAft>
        <a:defRPr sz="2000">
          <a:solidFill>
            <a:schemeClr val="bg1"/>
          </a:solidFill>
          <a:latin typeface="Arial" charset="0"/>
          <a:ea typeface="ＭＳ Ｐゴシック" charset="0"/>
        </a:defRPr>
      </a:lvl8pPr>
      <a:lvl9pPr marL="1828435" algn="ctr" rtl="0" fontAlgn="base">
        <a:spcBef>
          <a:spcPct val="0"/>
        </a:spcBef>
        <a:spcAft>
          <a:spcPct val="0"/>
        </a:spcAft>
        <a:defRPr sz="2000">
          <a:solidFill>
            <a:schemeClr val="bg1"/>
          </a:solidFill>
          <a:latin typeface="Arial" charset="0"/>
          <a:ea typeface="ＭＳ Ｐゴシック" charset="0"/>
        </a:defRPr>
      </a:lvl9pPr>
    </p:titleStyle>
    <p:bodyStyle>
      <a:lvl1pPr marL="341262" indent="-341262" algn="ctr" rtl="0" eaLnBrk="0" fontAlgn="base" hangingPunct="0">
        <a:spcBef>
          <a:spcPct val="20000"/>
        </a:spcBef>
        <a:spcAft>
          <a:spcPct val="0"/>
        </a:spcAft>
        <a:defRPr sz="3200">
          <a:solidFill>
            <a:schemeClr val="bg1"/>
          </a:solidFill>
          <a:latin typeface="+mn-lt"/>
          <a:ea typeface="+mn-ea"/>
          <a:cs typeface="ＭＳ Ｐゴシック" charset="0"/>
        </a:defRPr>
      </a:lvl1pPr>
      <a:lvl2pPr marL="741253" indent="-284121" algn="ctr" rtl="0" eaLnBrk="0" fontAlgn="base" hangingPunct="0">
        <a:spcBef>
          <a:spcPct val="20000"/>
        </a:spcBef>
        <a:spcAft>
          <a:spcPct val="0"/>
        </a:spcAft>
        <a:defRPr sz="2800">
          <a:solidFill>
            <a:schemeClr val="tx1"/>
          </a:solidFill>
          <a:latin typeface="+mn-lt"/>
          <a:ea typeface="+mn-ea"/>
        </a:defRPr>
      </a:lvl2pPr>
      <a:lvl3pPr marL="1141242" indent="-226977" algn="ctr" rtl="0" eaLnBrk="0" fontAlgn="base" hangingPunct="0">
        <a:spcBef>
          <a:spcPct val="20000"/>
        </a:spcBef>
        <a:spcAft>
          <a:spcPct val="0"/>
        </a:spcAft>
        <a:defRPr sz="2400">
          <a:solidFill>
            <a:schemeClr val="tx1"/>
          </a:solidFill>
          <a:latin typeface="+mn-lt"/>
          <a:ea typeface="+mn-ea"/>
        </a:defRPr>
      </a:lvl3pPr>
      <a:lvl4pPr marL="1598375" indent="-226977" algn="ctr" rtl="0" eaLnBrk="0" fontAlgn="base" hangingPunct="0">
        <a:spcBef>
          <a:spcPct val="20000"/>
        </a:spcBef>
        <a:spcAft>
          <a:spcPct val="0"/>
        </a:spcAft>
        <a:defRPr sz="2000">
          <a:solidFill>
            <a:schemeClr val="tx1"/>
          </a:solidFill>
          <a:latin typeface="+mn-lt"/>
          <a:ea typeface="+mn-ea"/>
        </a:defRPr>
      </a:lvl4pPr>
      <a:lvl5pPr marL="2055507" indent="-226977" algn="ctr" rtl="0" eaLnBrk="0" fontAlgn="base" hangingPunct="0">
        <a:spcBef>
          <a:spcPct val="20000"/>
        </a:spcBef>
        <a:spcAft>
          <a:spcPct val="0"/>
        </a:spcAft>
        <a:defRPr sz="2000">
          <a:solidFill>
            <a:schemeClr val="tx1"/>
          </a:solidFill>
          <a:latin typeface="+mn-lt"/>
          <a:ea typeface="+mn-ea"/>
        </a:defRPr>
      </a:lvl5pPr>
      <a:lvl6pPr marL="2514096" indent="-228553" algn="ctr" rtl="0" fontAlgn="base">
        <a:spcBef>
          <a:spcPct val="20000"/>
        </a:spcBef>
        <a:spcAft>
          <a:spcPct val="0"/>
        </a:spcAft>
        <a:defRPr sz="2000">
          <a:solidFill>
            <a:schemeClr val="tx1"/>
          </a:solidFill>
          <a:latin typeface="+mn-lt"/>
          <a:ea typeface="+mn-ea"/>
        </a:defRPr>
      </a:lvl6pPr>
      <a:lvl7pPr marL="2971206" indent="-228553" algn="ctr" rtl="0" fontAlgn="base">
        <a:spcBef>
          <a:spcPct val="20000"/>
        </a:spcBef>
        <a:spcAft>
          <a:spcPct val="0"/>
        </a:spcAft>
        <a:defRPr sz="2000">
          <a:solidFill>
            <a:schemeClr val="tx1"/>
          </a:solidFill>
          <a:latin typeface="+mn-lt"/>
          <a:ea typeface="+mn-ea"/>
        </a:defRPr>
      </a:lvl7pPr>
      <a:lvl8pPr marL="3428315" indent="-228553" algn="ctr" rtl="0" fontAlgn="base">
        <a:spcBef>
          <a:spcPct val="20000"/>
        </a:spcBef>
        <a:spcAft>
          <a:spcPct val="0"/>
        </a:spcAft>
        <a:defRPr sz="2000">
          <a:solidFill>
            <a:schemeClr val="tx1"/>
          </a:solidFill>
          <a:latin typeface="+mn-lt"/>
          <a:ea typeface="+mn-ea"/>
        </a:defRPr>
      </a:lvl8pPr>
      <a:lvl9pPr marL="3885423" indent="-228553" algn="ctr" rtl="0" fontAlgn="base">
        <a:spcBef>
          <a:spcPct val="20000"/>
        </a:spcBef>
        <a:spcAft>
          <a:spcPct val="0"/>
        </a:spcAft>
        <a:defRPr sz="2000">
          <a:solidFill>
            <a:schemeClr val="tx1"/>
          </a:solidFill>
          <a:latin typeface="+mn-lt"/>
          <a:ea typeface="+mn-ea"/>
        </a:defRPr>
      </a:lvl9pPr>
    </p:bodyStyle>
    <p:otherStyle>
      <a:defPPr>
        <a:defRPr lang="en-US"/>
      </a:defPPr>
      <a:lvl1pPr marL="0" algn="l" defTabSz="457110" rtl="0" eaLnBrk="1" latinLnBrk="0" hangingPunct="1">
        <a:defRPr sz="1800" kern="1200">
          <a:solidFill>
            <a:schemeClr val="tx1"/>
          </a:solidFill>
          <a:latin typeface="+mn-lt"/>
          <a:ea typeface="+mn-ea"/>
          <a:cs typeface="+mn-cs"/>
        </a:defRPr>
      </a:lvl1pPr>
      <a:lvl2pPr marL="457110" algn="l" defTabSz="457110" rtl="0" eaLnBrk="1" latinLnBrk="0" hangingPunct="1">
        <a:defRPr sz="1800" kern="1200">
          <a:solidFill>
            <a:schemeClr val="tx1"/>
          </a:solidFill>
          <a:latin typeface="+mn-lt"/>
          <a:ea typeface="+mn-ea"/>
          <a:cs typeface="+mn-cs"/>
        </a:defRPr>
      </a:lvl2pPr>
      <a:lvl3pPr marL="914218" algn="l" defTabSz="457110" rtl="0" eaLnBrk="1" latinLnBrk="0" hangingPunct="1">
        <a:defRPr sz="1800" kern="1200">
          <a:solidFill>
            <a:schemeClr val="tx1"/>
          </a:solidFill>
          <a:latin typeface="+mn-lt"/>
          <a:ea typeface="+mn-ea"/>
          <a:cs typeface="+mn-cs"/>
        </a:defRPr>
      </a:lvl3pPr>
      <a:lvl4pPr marL="1371326" algn="l" defTabSz="457110" rtl="0" eaLnBrk="1" latinLnBrk="0" hangingPunct="1">
        <a:defRPr sz="1800" kern="1200">
          <a:solidFill>
            <a:schemeClr val="tx1"/>
          </a:solidFill>
          <a:latin typeface="+mn-lt"/>
          <a:ea typeface="+mn-ea"/>
          <a:cs typeface="+mn-cs"/>
        </a:defRPr>
      </a:lvl4pPr>
      <a:lvl5pPr marL="1828435" algn="l" defTabSz="457110" rtl="0" eaLnBrk="1" latinLnBrk="0" hangingPunct="1">
        <a:defRPr sz="1800" kern="1200">
          <a:solidFill>
            <a:schemeClr val="tx1"/>
          </a:solidFill>
          <a:latin typeface="+mn-lt"/>
          <a:ea typeface="+mn-ea"/>
          <a:cs typeface="+mn-cs"/>
        </a:defRPr>
      </a:lvl5pPr>
      <a:lvl6pPr marL="2285543" algn="l" defTabSz="457110" rtl="0" eaLnBrk="1" latinLnBrk="0" hangingPunct="1">
        <a:defRPr sz="1800" kern="1200">
          <a:solidFill>
            <a:schemeClr val="tx1"/>
          </a:solidFill>
          <a:latin typeface="+mn-lt"/>
          <a:ea typeface="+mn-ea"/>
          <a:cs typeface="+mn-cs"/>
        </a:defRPr>
      </a:lvl6pPr>
      <a:lvl7pPr marL="2742652" algn="l" defTabSz="457110" rtl="0" eaLnBrk="1" latinLnBrk="0" hangingPunct="1">
        <a:defRPr sz="1800" kern="1200">
          <a:solidFill>
            <a:schemeClr val="tx1"/>
          </a:solidFill>
          <a:latin typeface="+mn-lt"/>
          <a:ea typeface="+mn-ea"/>
          <a:cs typeface="+mn-cs"/>
        </a:defRPr>
      </a:lvl7pPr>
      <a:lvl8pPr marL="3199760" algn="l" defTabSz="457110" rtl="0" eaLnBrk="1" latinLnBrk="0" hangingPunct="1">
        <a:defRPr sz="1800" kern="1200">
          <a:solidFill>
            <a:schemeClr val="tx1"/>
          </a:solidFill>
          <a:latin typeface="+mn-lt"/>
          <a:ea typeface="+mn-ea"/>
          <a:cs typeface="+mn-cs"/>
        </a:defRPr>
      </a:lvl8pPr>
      <a:lvl9pPr marL="3656868" algn="l" defTabSz="45711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7" tIns="45714" rIns="91427" bIns="45714" numCol="1" anchor="ctr" anchorCtr="0" compatLnSpc="1">
            <a:prstTxWarp prst="textNoShape">
              <a:avLst/>
            </a:prstTxWarp>
          </a:bodyPr>
          <a:lstStyle/>
          <a:p>
            <a:pPr lvl="0"/>
            <a:r>
              <a:rPr lang="en-US"/>
              <a:t>Click to edit Master title style</a:t>
            </a:r>
          </a:p>
        </p:txBody>
      </p:sp>
      <p:sp>
        <p:nvSpPr>
          <p:cNvPr id="4136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7" tIns="45714" rIns="91427"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F07D4EB1-3BD2-0843-ADEE-939D95AF66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7626" r:id="rId1"/>
    <p:sldLayoutId id="2147497627" r:id="rId2"/>
    <p:sldLayoutId id="2147497628" r:id="rId3"/>
    <p:sldLayoutId id="2147497629" r:id="rId4"/>
    <p:sldLayoutId id="2147497630" r:id="rId5"/>
    <p:sldLayoutId id="2147497631" r:id="rId6"/>
    <p:sldLayoutId id="2147497632" r:id="rId7"/>
    <p:sldLayoutId id="2147497633" r:id="rId8"/>
    <p:sldLayoutId id="2147497634" r:id="rId9"/>
    <p:sldLayoutId id="2147497635" r:id="rId10"/>
    <p:sldLayoutId id="2147497636" r:id="rId11"/>
  </p:sldLayoutIdLst>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5pPr>
      <a:lvl6pPr marL="457132" algn="ctr" rtl="0" fontAlgn="base">
        <a:spcBef>
          <a:spcPct val="0"/>
        </a:spcBef>
        <a:spcAft>
          <a:spcPct val="0"/>
        </a:spcAft>
        <a:defRPr sz="4400">
          <a:solidFill>
            <a:schemeClr val="tx2"/>
          </a:solidFill>
          <a:latin typeface="Arial" pitchFamily="-111" charset="0"/>
        </a:defRPr>
      </a:lvl6pPr>
      <a:lvl7pPr marL="914265" algn="ctr" rtl="0" fontAlgn="base">
        <a:spcBef>
          <a:spcPct val="0"/>
        </a:spcBef>
        <a:spcAft>
          <a:spcPct val="0"/>
        </a:spcAft>
        <a:defRPr sz="4400">
          <a:solidFill>
            <a:schemeClr val="tx2"/>
          </a:solidFill>
          <a:latin typeface="Arial" pitchFamily="-111" charset="0"/>
        </a:defRPr>
      </a:lvl7pPr>
      <a:lvl8pPr marL="1371396" algn="ctr" rtl="0" fontAlgn="base">
        <a:spcBef>
          <a:spcPct val="0"/>
        </a:spcBef>
        <a:spcAft>
          <a:spcPct val="0"/>
        </a:spcAft>
        <a:defRPr sz="4400">
          <a:solidFill>
            <a:schemeClr val="tx2"/>
          </a:solidFill>
          <a:latin typeface="Arial" pitchFamily="-111" charset="0"/>
        </a:defRPr>
      </a:lvl8pPr>
      <a:lvl9pPr marL="1828530" algn="ctr" rtl="0" fontAlgn="base">
        <a:spcBef>
          <a:spcPct val="0"/>
        </a:spcBef>
        <a:spcAft>
          <a:spcPct val="0"/>
        </a:spcAft>
        <a:defRPr sz="4400">
          <a:solidFill>
            <a:schemeClr val="tx2"/>
          </a:solidFill>
          <a:latin typeface="Arial" pitchFamily="-111" charset="0"/>
        </a:defRPr>
      </a:lvl9pPr>
    </p:titleStyle>
    <p:bodyStyle>
      <a:lvl1pPr marL="342849" indent="-342849"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839" indent="-285708"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2829" indent="-228567"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599961" indent="-228567"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094" indent="-228567"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225" indent="-228567" algn="l" rtl="0" fontAlgn="base">
        <a:spcBef>
          <a:spcPct val="20000"/>
        </a:spcBef>
        <a:spcAft>
          <a:spcPct val="0"/>
        </a:spcAft>
        <a:buChar char="»"/>
        <a:defRPr sz="2000">
          <a:solidFill>
            <a:schemeClr val="tx1"/>
          </a:solidFill>
          <a:latin typeface="+mn-lt"/>
          <a:ea typeface="ＭＳ Ｐゴシック" pitchFamily="-111" charset="-128"/>
        </a:defRPr>
      </a:lvl6pPr>
      <a:lvl7pPr marL="2971359" indent="-228567" algn="l" rtl="0" fontAlgn="base">
        <a:spcBef>
          <a:spcPct val="20000"/>
        </a:spcBef>
        <a:spcAft>
          <a:spcPct val="0"/>
        </a:spcAft>
        <a:buChar char="»"/>
        <a:defRPr sz="2000">
          <a:solidFill>
            <a:schemeClr val="tx1"/>
          </a:solidFill>
          <a:latin typeface="+mn-lt"/>
          <a:ea typeface="ＭＳ Ｐゴシック" pitchFamily="-111" charset="-128"/>
        </a:defRPr>
      </a:lvl7pPr>
      <a:lvl8pPr marL="3428490" indent="-228567" algn="l" rtl="0" fontAlgn="base">
        <a:spcBef>
          <a:spcPct val="20000"/>
        </a:spcBef>
        <a:spcAft>
          <a:spcPct val="0"/>
        </a:spcAft>
        <a:buChar char="»"/>
        <a:defRPr sz="2000">
          <a:solidFill>
            <a:schemeClr val="tx1"/>
          </a:solidFill>
          <a:latin typeface="+mn-lt"/>
          <a:ea typeface="ＭＳ Ｐゴシック" pitchFamily="-111" charset="-128"/>
        </a:defRPr>
      </a:lvl8pPr>
      <a:lvl9pPr marL="3885622" indent="-228567"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32" rtl="0" eaLnBrk="1" latinLnBrk="0" hangingPunct="1">
        <a:defRPr sz="1800" kern="1200">
          <a:solidFill>
            <a:schemeClr val="tx1"/>
          </a:solidFill>
          <a:latin typeface="+mn-lt"/>
          <a:ea typeface="+mn-ea"/>
          <a:cs typeface="+mn-cs"/>
        </a:defRPr>
      </a:lvl1pPr>
      <a:lvl2pPr marL="457132" algn="l" defTabSz="457132" rtl="0" eaLnBrk="1" latinLnBrk="0" hangingPunct="1">
        <a:defRPr sz="1800" kern="1200">
          <a:solidFill>
            <a:schemeClr val="tx1"/>
          </a:solidFill>
          <a:latin typeface="+mn-lt"/>
          <a:ea typeface="+mn-ea"/>
          <a:cs typeface="+mn-cs"/>
        </a:defRPr>
      </a:lvl2pPr>
      <a:lvl3pPr marL="914265" algn="l" defTabSz="457132" rtl="0" eaLnBrk="1" latinLnBrk="0" hangingPunct="1">
        <a:defRPr sz="1800" kern="1200">
          <a:solidFill>
            <a:schemeClr val="tx1"/>
          </a:solidFill>
          <a:latin typeface="+mn-lt"/>
          <a:ea typeface="+mn-ea"/>
          <a:cs typeface="+mn-cs"/>
        </a:defRPr>
      </a:lvl3pPr>
      <a:lvl4pPr marL="1371396" algn="l" defTabSz="457132" rtl="0" eaLnBrk="1" latinLnBrk="0" hangingPunct="1">
        <a:defRPr sz="1800" kern="1200">
          <a:solidFill>
            <a:schemeClr val="tx1"/>
          </a:solidFill>
          <a:latin typeface="+mn-lt"/>
          <a:ea typeface="+mn-ea"/>
          <a:cs typeface="+mn-cs"/>
        </a:defRPr>
      </a:lvl4pPr>
      <a:lvl5pPr marL="1828530" algn="l" defTabSz="457132" rtl="0" eaLnBrk="1" latinLnBrk="0" hangingPunct="1">
        <a:defRPr sz="1800" kern="1200">
          <a:solidFill>
            <a:schemeClr val="tx1"/>
          </a:solidFill>
          <a:latin typeface="+mn-lt"/>
          <a:ea typeface="+mn-ea"/>
          <a:cs typeface="+mn-cs"/>
        </a:defRPr>
      </a:lvl5pPr>
      <a:lvl6pPr marL="2285659" algn="l" defTabSz="457132" rtl="0" eaLnBrk="1" latinLnBrk="0" hangingPunct="1">
        <a:defRPr sz="1800" kern="1200">
          <a:solidFill>
            <a:schemeClr val="tx1"/>
          </a:solidFill>
          <a:latin typeface="+mn-lt"/>
          <a:ea typeface="+mn-ea"/>
          <a:cs typeface="+mn-cs"/>
        </a:defRPr>
      </a:lvl6pPr>
      <a:lvl7pPr marL="2742792" algn="l" defTabSz="457132" rtl="0" eaLnBrk="1" latinLnBrk="0" hangingPunct="1">
        <a:defRPr sz="1800" kern="1200">
          <a:solidFill>
            <a:schemeClr val="tx1"/>
          </a:solidFill>
          <a:latin typeface="+mn-lt"/>
          <a:ea typeface="+mn-ea"/>
          <a:cs typeface="+mn-cs"/>
        </a:defRPr>
      </a:lvl7pPr>
      <a:lvl8pPr marL="3199924" algn="l" defTabSz="457132" rtl="0" eaLnBrk="1" latinLnBrk="0" hangingPunct="1">
        <a:defRPr sz="1800" kern="1200">
          <a:solidFill>
            <a:schemeClr val="tx1"/>
          </a:solidFill>
          <a:latin typeface="+mn-lt"/>
          <a:ea typeface="+mn-ea"/>
          <a:cs typeface="+mn-cs"/>
        </a:defRPr>
      </a:lvl8pPr>
      <a:lvl9pPr marL="3657055" algn="l" defTabSz="45713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598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7" tIns="45714" rIns="91427" bIns="45714" numCol="1" anchor="ctr" anchorCtr="0" compatLnSpc="1">
            <a:prstTxWarp prst="textNoShape">
              <a:avLst/>
            </a:prstTxWarp>
          </a:bodyPr>
          <a:lstStyle/>
          <a:p>
            <a:pPr lvl="0"/>
            <a:r>
              <a:rPr lang="en-US"/>
              <a:t>Click to edit Master title style</a:t>
            </a:r>
          </a:p>
        </p:txBody>
      </p:sp>
      <p:sp>
        <p:nvSpPr>
          <p:cNvPr id="425987"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7" tIns="45714" rIns="91427"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1028"/>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eaLnBrk="1" hangingPunct="1">
              <a:spcBef>
                <a:spcPct val="0"/>
              </a:spcBef>
              <a:buClrTx/>
              <a:buFontTx/>
              <a:buNone/>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100357" name="Rectangle 1029"/>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eaLnBrk="1" hangingPunct="1">
              <a:spcBef>
                <a:spcPct val="0"/>
              </a:spcBef>
              <a:buClrTx/>
              <a:buFontTx/>
              <a:buNone/>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100358" name="Rectangle 1030"/>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400">
                <a:solidFill>
                  <a:srgbClr val="000000"/>
                </a:solidFill>
                <a:latin typeface="Arial" charset="0"/>
              </a:defRPr>
            </a:lvl1pPr>
          </a:lstStyle>
          <a:p>
            <a:pPr>
              <a:defRPr/>
            </a:pPr>
            <a:fld id="{AF2E22F4-5B7F-5148-9705-0A9170ADEB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7637"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132" algn="ctr" rtl="0" fontAlgn="base">
        <a:spcBef>
          <a:spcPct val="0"/>
        </a:spcBef>
        <a:spcAft>
          <a:spcPct val="0"/>
        </a:spcAft>
        <a:defRPr sz="4400">
          <a:solidFill>
            <a:schemeClr val="tx2"/>
          </a:solidFill>
          <a:latin typeface="Arial" pitchFamily="-108" charset="0"/>
        </a:defRPr>
      </a:lvl6pPr>
      <a:lvl7pPr marL="914265" algn="ctr" rtl="0" fontAlgn="base">
        <a:spcBef>
          <a:spcPct val="0"/>
        </a:spcBef>
        <a:spcAft>
          <a:spcPct val="0"/>
        </a:spcAft>
        <a:defRPr sz="4400">
          <a:solidFill>
            <a:schemeClr val="tx2"/>
          </a:solidFill>
          <a:latin typeface="Arial" pitchFamily="-108" charset="0"/>
        </a:defRPr>
      </a:lvl7pPr>
      <a:lvl8pPr marL="1371396" algn="ctr" rtl="0" fontAlgn="base">
        <a:spcBef>
          <a:spcPct val="0"/>
        </a:spcBef>
        <a:spcAft>
          <a:spcPct val="0"/>
        </a:spcAft>
        <a:defRPr sz="4400">
          <a:solidFill>
            <a:schemeClr val="tx2"/>
          </a:solidFill>
          <a:latin typeface="Arial" pitchFamily="-108" charset="0"/>
        </a:defRPr>
      </a:lvl8pPr>
      <a:lvl9pPr marL="1828530" algn="ctr" rtl="0" fontAlgn="base">
        <a:spcBef>
          <a:spcPct val="0"/>
        </a:spcBef>
        <a:spcAft>
          <a:spcPct val="0"/>
        </a:spcAft>
        <a:defRPr sz="4400">
          <a:solidFill>
            <a:schemeClr val="tx2"/>
          </a:solidFill>
          <a:latin typeface="Arial" pitchFamily="-108" charset="0"/>
        </a:defRPr>
      </a:lvl9pPr>
    </p:titleStyle>
    <p:bodyStyle>
      <a:lvl1pPr marL="342849" indent="-342849"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839" indent="-285708"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2829" indent="-228567"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599961" indent="-228567"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094" indent="-228567"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225" indent="-228567" algn="l" rtl="0" fontAlgn="base">
        <a:spcBef>
          <a:spcPct val="20000"/>
        </a:spcBef>
        <a:spcAft>
          <a:spcPct val="0"/>
        </a:spcAft>
        <a:buChar char="»"/>
        <a:defRPr sz="2000">
          <a:solidFill>
            <a:schemeClr val="tx1"/>
          </a:solidFill>
          <a:latin typeface="+mn-lt"/>
          <a:ea typeface="ＭＳ Ｐゴシック" pitchFamily="-108" charset="-128"/>
        </a:defRPr>
      </a:lvl6pPr>
      <a:lvl7pPr marL="2971359" indent="-228567" algn="l" rtl="0" fontAlgn="base">
        <a:spcBef>
          <a:spcPct val="20000"/>
        </a:spcBef>
        <a:spcAft>
          <a:spcPct val="0"/>
        </a:spcAft>
        <a:buChar char="»"/>
        <a:defRPr sz="2000">
          <a:solidFill>
            <a:schemeClr val="tx1"/>
          </a:solidFill>
          <a:latin typeface="+mn-lt"/>
          <a:ea typeface="ＭＳ Ｐゴシック" pitchFamily="-108" charset="-128"/>
        </a:defRPr>
      </a:lvl7pPr>
      <a:lvl8pPr marL="3428490" indent="-228567" algn="l" rtl="0" fontAlgn="base">
        <a:spcBef>
          <a:spcPct val="20000"/>
        </a:spcBef>
        <a:spcAft>
          <a:spcPct val="0"/>
        </a:spcAft>
        <a:buChar char="»"/>
        <a:defRPr sz="2000">
          <a:solidFill>
            <a:schemeClr val="tx1"/>
          </a:solidFill>
          <a:latin typeface="+mn-lt"/>
          <a:ea typeface="ＭＳ Ｐゴシック" pitchFamily="-108" charset="-128"/>
        </a:defRPr>
      </a:lvl8pPr>
      <a:lvl9pPr marL="3885622" indent="-228567"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132" rtl="0" eaLnBrk="1" latinLnBrk="0" hangingPunct="1">
        <a:defRPr sz="1800" kern="1200">
          <a:solidFill>
            <a:schemeClr val="tx1"/>
          </a:solidFill>
          <a:latin typeface="+mn-lt"/>
          <a:ea typeface="+mn-ea"/>
          <a:cs typeface="+mn-cs"/>
        </a:defRPr>
      </a:lvl1pPr>
      <a:lvl2pPr marL="457132" algn="l" defTabSz="457132" rtl="0" eaLnBrk="1" latinLnBrk="0" hangingPunct="1">
        <a:defRPr sz="1800" kern="1200">
          <a:solidFill>
            <a:schemeClr val="tx1"/>
          </a:solidFill>
          <a:latin typeface="+mn-lt"/>
          <a:ea typeface="+mn-ea"/>
          <a:cs typeface="+mn-cs"/>
        </a:defRPr>
      </a:lvl2pPr>
      <a:lvl3pPr marL="914265" algn="l" defTabSz="457132" rtl="0" eaLnBrk="1" latinLnBrk="0" hangingPunct="1">
        <a:defRPr sz="1800" kern="1200">
          <a:solidFill>
            <a:schemeClr val="tx1"/>
          </a:solidFill>
          <a:latin typeface="+mn-lt"/>
          <a:ea typeface="+mn-ea"/>
          <a:cs typeface="+mn-cs"/>
        </a:defRPr>
      </a:lvl3pPr>
      <a:lvl4pPr marL="1371396" algn="l" defTabSz="457132" rtl="0" eaLnBrk="1" latinLnBrk="0" hangingPunct="1">
        <a:defRPr sz="1800" kern="1200">
          <a:solidFill>
            <a:schemeClr val="tx1"/>
          </a:solidFill>
          <a:latin typeface="+mn-lt"/>
          <a:ea typeface="+mn-ea"/>
          <a:cs typeface="+mn-cs"/>
        </a:defRPr>
      </a:lvl4pPr>
      <a:lvl5pPr marL="1828530" algn="l" defTabSz="457132" rtl="0" eaLnBrk="1" latinLnBrk="0" hangingPunct="1">
        <a:defRPr sz="1800" kern="1200">
          <a:solidFill>
            <a:schemeClr val="tx1"/>
          </a:solidFill>
          <a:latin typeface="+mn-lt"/>
          <a:ea typeface="+mn-ea"/>
          <a:cs typeface="+mn-cs"/>
        </a:defRPr>
      </a:lvl5pPr>
      <a:lvl6pPr marL="2285659" algn="l" defTabSz="457132" rtl="0" eaLnBrk="1" latinLnBrk="0" hangingPunct="1">
        <a:defRPr sz="1800" kern="1200">
          <a:solidFill>
            <a:schemeClr val="tx1"/>
          </a:solidFill>
          <a:latin typeface="+mn-lt"/>
          <a:ea typeface="+mn-ea"/>
          <a:cs typeface="+mn-cs"/>
        </a:defRPr>
      </a:lvl6pPr>
      <a:lvl7pPr marL="2742792" algn="l" defTabSz="457132" rtl="0" eaLnBrk="1" latinLnBrk="0" hangingPunct="1">
        <a:defRPr sz="1800" kern="1200">
          <a:solidFill>
            <a:schemeClr val="tx1"/>
          </a:solidFill>
          <a:latin typeface="+mn-lt"/>
          <a:ea typeface="+mn-ea"/>
          <a:cs typeface="+mn-cs"/>
        </a:defRPr>
      </a:lvl7pPr>
      <a:lvl8pPr marL="3199924" algn="l" defTabSz="457132" rtl="0" eaLnBrk="1" latinLnBrk="0" hangingPunct="1">
        <a:defRPr sz="1800" kern="1200">
          <a:solidFill>
            <a:schemeClr val="tx1"/>
          </a:solidFill>
          <a:latin typeface="+mn-lt"/>
          <a:ea typeface="+mn-ea"/>
          <a:cs typeface="+mn-cs"/>
        </a:defRPr>
      </a:lvl8pPr>
      <a:lvl9pPr marL="3657055" algn="l" defTabSz="45713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C16A198B-9034-4749-8A8D-B90A5F5B90A3}" type="datetimeFigureOut">
              <a:rPr lang="en-US">
                <a:latin typeface="Calibri" charset="0"/>
              </a:rPr>
              <a:pPr>
                <a:defRPr/>
              </a:pPr>
              <a:t>4/2/26</a:t>
            </a:fld>
            <a:endParaRPr lang="en-US">
              <a:latin typeface="Calibri"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FA356419-7718-C74B-9C0F-E2D2C7D5AD85}" type="slidenum">
              <a:rPr lang="en-US">
                <a:latin typeface="Calibri" charset="0"/>
              </a:rPr>
              <a:pPr>
                <a:defRPr/>
              </a:pPr>
              <a:t>‹#›</a:t>
            </a:fld>
            <a:endParaRPr lang="en-US">
              <a:latin typeface="Calibri" charset="0"/>
            </a:endParaRPr>
          </a:p>
        </p:txBody>
      </p:sp>
    </p:spTree>
    <p:extLst>
      <p:ext uri="{BB962C8B-B14F-4D97-AF65-F5344CB8AC3E}">
        <p14:creationId xmlns:p14="http://schemas.microsoft.com/office/powerpoint/2010/main" val="4280365309"/>
      </p:ext>
    </p:extLst>
  </p:cSld>
  <p:clrMap bg1="lt1" tx1="dk1" bg2="lt2" tx2="dk2" accent1="accent1" accent2="accent2" accent3="accent3" accent4="accent4" accent5="accent5" accent6="accent6" hlink="hlink" folHlink="folHlink"/>
  <p:sldLayoutIdLst>
    <p:sldLayoutId id="2147497639" r:id="rId1"/>
    <p:sldLayoutId id="2147497640" r:id="rId2"/>
    <p:sldLayoutId id="2147497641" r:id="rId3"/>
    <p:sldLayoutId id="2147497642" r:id="rId4"/>
    <p:sldLayoutId id="2147497643" r:id="rId5"/>
    <p:sldLayoutId id="2147497644" r:id="rId6"/>
    <p:sldLayoutId id="2147497645" r:id="rId7"/>
    <p:sldLayoutId id="2147497646" r:id="rId8"/>
    <p:sldLayoutId id="2147497647" r:id="rId9"/>
    <p:sldLayoutId id="2147497648" r:id="rId10"/>
    <p:sldLayoutId id="2147497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19.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8753" name="Picture 2" descr="Prison Bars Ol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3"/>
            <a:ext cx="9275763" cy="695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8754" name="TextBox 5"/>
          <p:cNvSpPr txBox="1">
            <a:spLocks noChangeArrowheads="1"/>
          </p:cNvSpPr>
          <p:nvPr/>
        </p:nvSpPr>
        <p:spPr bwMode="auto">
          <a:xfrm>
            <a:off x="457200" y="6477001"/>
            <a:ext cx="8686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Times New Roman" charset="0"/>
              </a:rPr>
              <a:t>Jeremy Chew, East Asia School of Theology, Singapore</a:t>
            </a:r>
          </a:p>
        </p:txBody>
      </p:sp>
      <p:pic>
        <p:nvPicPr>
          <p:cNvPr id="458755" name="Picture 5" descr="Paul.prison.writing.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463" y="922338"/>
            <a:ext cx="9144000" cy="593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xfrm>
            <a:off x="0" y="2"/>
            <a:ext cx="9251950" cy="981075"/>
          </a:xfrm>
        </p:spPr>
        <p:txBody>
          <a:bodyPr/>
          <a:lstStyle/>
          <a:p>
            <a:pPr eaLnBrk="1" hangingPunct="1">
              <a:defRPr/>
            </a:pPr>
            <a:r>
              <a:rPr lang="en-US" sz="4000" b="1" kern="1200" dirty="0">
                <a:solidFill>
                  <a:srgbClr val="FFFFFF"/>
                </a:solidFill>
                <a:latin typeface="Arial"/>
                <a:ea typeface="ＭＳ Ｐゴシック"/>
                <a:cs typeface="Times New Roman"/>
              </a:rPr>
              <a:t>Introducing the </a:t>
            </a:r>
            <a:r>
              <a:rPr lang="ru-RU" sz="4000" b="1" kern="1200" dirty="0">
                <a:solidFill>
                  <a:srgbClr val="FFFFFF"/>
                </a:solidFill>
                <a:latin typeface="Arial"/>
                <a:ea typeface="ＭＳ Ｐゴシック"/>
                <a:cs typeface="Times New Roman"/>
              </a:rPr>
              <a:t>"</a:t>
            </a:r>
            <a:r>
              <a:rPr lang="en-US" sz="4000" b="1" kern="1200" dirty="0">
                <a:solidFill>
                  <a:srgbClr val="FFFFFF"/>
                </a:solidFill>
                <a:latin typeface="Arial"/>
                <a:ea typeface="ＭＳ Ｐゴシック"/>
                <a:cs typeface="Times New Roman"/>
              </a:rPr>
              <a:t>Prison Epistles</a:t>
            </a:r>
            <a:r>
              <a:rPr lang="ru-RU" sz="4000" b="1" kern="1200" dirty="0">
                <a:solidFill>
                  <a:srgbClr val="FFFFFF"/>
                </a:solidFill>
                <a:latin typeface="Arial"/>
                <a:ea typeface="ＭＳ Ｐゴシック"/>
                <a:cs typeface="Times New Roman"/>
              </a:rPr>
              <a:t>"</a:t>
            </a:r>
            <a:endParaRPr lang="en-US" dirty="0"/>
          </a:p>
        </p:txBody>
      </p:sp>
      <p:sp>
        <p:nvSpPr>
          <p:cNvPr id="7" name="Rectangle 6">
            <a:extLst>
              <a:ext uri="{FF2B5EF4-FFF2-40B4-BE49-F238E27FC236}">
                <a16:creationId xmlns:a16="http://schemas.microsoft.com/office/drawing/2014/main" id="{A4BADB97-1679-2D42-8CA2-35C70900F5BE}"/>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897" name="Picture 7" descr="Prison Bars Ol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 y="3"/>
            <a:ext cx="9275763" cy="695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4898" name="Picture 1" descr="paul pris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67441" y="2828926"/>
            <a:ext cx="3013075"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Rectangle 3"/>
          <p:cNvSpPr>
            <a:spLocks noChangeArrowheads="1"/>
          </p:cNvSpPr>
          <p:nvPr/>
        </p:nvSpPr>
        <p:spPr bwMode="auto">
          <a:xfrm>
            <a:off x="304800" y="1219200"/>
            <a:ext cx="88392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lstStyle/>
          <a:p>
            <a:pPr marL="358721" indent="-358721">
              <a:lnSpc>
                <a:spcPct val="90000"/>
              </a:lnSpc>
              <a:spcBef>
                <a:spcPct val="20000"/>
              </a:spcBef>
              <a:buFontTx/>
              <a:buChar char="•"/>
              <a:defRPr/>
            </a:pPr>
            <a:r>
              <a:rPr lang="en-US" sz="2800" b="1" dirty="0">
                <a:solidFill>
                  <a:srgbClr val="FFFFFF"/>
                </a:solidFill>
                <a:effectLst>
                  <a:glow rad="254000">
                    <a:srgbClr val="000000">
                      <a:alpha val="75000"/>
                    </a:srgbClr>
                  </a:glow>
                </a:effectLst>
                <a:latin typeface="Arial" charset="0"/>
                <a:cs typeface="Times New Roman"/>
              </a:rPr>
              <a:t>In Philemon, Paul was hopeful (</a:t>
            </a:r>
            <a:r>
              <a:rPr lang="en-US" sz="2800" b="1" dirty="0">
                <a:solidFill>
                  <a:srgbClr val="FFFFFF"/>
                </a:solidFill>
                <a:effectLst>
                  <a:glow rad="254000">
                    <a:srgbClr val="000000">
                      <a:alpha val="75000"/>
                    </a:srgbClr>
                  </a:glow>
                </a:effectLst>
                <a:latin typeface="Bwgrki"/>
                <a:cs typeface="Bwgrki"/>
              </a:rPr>
              <a:t>evlpi,zw</a:t>
            </a:r>
            <a:r>
              <a:rPr lang="en-US" sz="2800" b="1" dirty="0">
                <a:solidFill>
                  <a:srgbClr val="FFFFFF"/>
                </a:solidFill>
                <a:effectLst>
                  <a:glow rad="254000">
                    <a:srgbClr val="000000">
                      <a:alpha val="75000"/>
                    </a:srgbClr>
                  </a:glow>
                </a:effectLst>
                <a:latin typeface="Arial" charset="0"/>
                <a:cs typeface="Times New Roman"/>
              </a:rPr>
              <a:t> = hope) that he would be released (Philemon 22)</a:t>
            </a:r>
          </a:p>
          <a:p>
            <a:pPr marL="358721" indent="-358721">
              <a:lnSpc>
                <a:spcPct val="90000"/>
              </a:lnSpc>
              <a:spcBef>
                <a:spcPct val="20000"/>
              </a:spcBef>
              <a:buFontTx/>
              <a:buChar char="•"/>
              <a:defRPr/>
            </a:pPr>
            <a:r>
              <a:rPr lang="en-US" sz="2800" b="1" dirty="0">
                <a:solidFill>
                  <a:srgbClr val="FFFFFF"/>
                </a:solidFill>
                <a:effectLst>
                  <a:glow rad="254000">
                    <a:srgbClr val="000000">
                      <a:alpha val="75000"/>
                    </a:srgbClr>
                  </a:glow>
                </a:effectLst>
                <a:latin typeface="Arial" charset="0"/>
                <a:cs typeface="Times New Roman"/>
              </a:rPr>
              <a:t>In Philippians, Paul was confident (</a:t>
            </a:r>
            <a:r>
              <a:rPr lang="en-US" sz="2800" b="1" dirty="0">
                <a:solidFill>
                  <a:srgbClr val="FFFFFF"/>
                </a:solidFill>
                <a:effectLst>
                  <a:glow rad="254000">
                    <a:srgbClr val="000000">
                      <a:alpha val="75000"/>
                    </a:srgbClr>
                  </a:glow>
                </a:effectLst>
                <a:latin typeface="Bwgrki"/>
                <a:cs typeface="Bwgrki"/>
              </a:rPr>
              <a:t>oi=da </a:t>
            </a:r>
            <a:r>
              <a:rPr lang="en-US" sz="2800" b="1" dirty="0">
                <a:solidFill>
                  <a:srgbClr val="FFFFFF"/>
                </a:solidFill>
                <a:effectLst>
                  <a:glow rad="254000">
                    <a:srgbClr val="000000">
                      <a:alpha val="75000"/>
                    </a:srgbClr>
                  </a:glow>
                </a:effectLst>
                <a:latin typeface="Arial" charset="0"/>
                <a:cs typeface="Times New Roman"/>
              </a:rPr>
              <a:t>know) that he would be released (Phil. 1:25; 2:24)</a:t>
            </a:r>
          </a:p>
        </p:txBody>
      </p:sp>
      <p:sp>
        <p:nvSpPr>
          <p:cNvPr id="13316" name="Text Box 4"/>
          <p:cNvSpPr txBox="1">
            <a:spLocks noChangeArrowheads="1"/>
          </p:cNvSpPr>
          <p:nvPr/>
        </p:nvSpPr>
        <p:spPr bwMode="auto">
          <a:xfrm>
            <a:off x="304800" y="3048003"/>
            <a:ext cx="5346700" cy="708025"/>
          </a:xfrm>
          <a:prstGeom prst="rect">
            <a:avLst/>
          </a:prstGeom>
          <a:solidFill>
            <a:srgbClr val="660066"/>
          </a:solidFill>
          <a:ln w="12700">
            <a:solidFill>
              <a:schemeClr val="tx1"/>
            </a:solidFill>
            <a:miter lim="800000"/>
            <a:headEnd/>
            <a:tailEnd/>
          </a:ln>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Order &amp; Setting</a:t>
            </a:r>
            <a:endParaRPr lang="en-GB" sz="40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13317" name="Rectangle 5"/>
          <p:cNvSpPr>
            <a:spLocks noChangeArrowheads="1"/>
          </p:cNvSpPr>
          <p:nvPr/>
        </p:nvSpPr>
        <p:spPr bwMode="auto">
          <a:xfrm>
            <a:off x="304800" y="3962400"/>
            <a:ext cx="8839200" cy="2346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lstStyle/>
          <a:p>
            <a:pPr marL="358721" indent="-358721">
              <a:lnSpc>
                <a:spcPct val="90000"/>
              </a:lnSpc>
              <a:spcBef>
                <a:spcPct val="20000"/>
              </a:spcBef>
              <a:buFontTx/>
              <a:buChar char="•"/>
              <a:defRPr/>
            </a:pPr>
            <a:r>
              <a:rPr lang="en-US" sz="2800" b="1" dirty="0">
                <a:solidFill>
                  <a:srgbClr val="FFFFFF"/>
                </a:solidFill>
                <a:effectLst>
                  <a:glow rad="254000">
                    <a:srgbClr val="000000">
                      <a:alpha val="75000"/>
                    </a:srgbClr>
                  </a:glow>
                </a:effectLst>
                <a:latin typeface="Arial" charset="0"/>
                <a:cs typeface="Times New Roman"/>
              </a:rPr>
              <a:t>Written on 2-3 separate occasions</a:t>
            </a:r>
          </a:p>
          <a:p>
            <a:pPr marL="358721" indent="-358721">
              <a:lnSpc>
                <a:spcPct val="90000"/>
              </a:lnSpc>
              <a:spcBef>
                <a:spcPct val="20000"/>
              </a:spcBef>
              <a:buFontTx/>
              <a:buChar char="•"/>
              <a:defRPr/>
            </a:pPr>
            <a:r>
              <a:rPr lang="en-US" sz="2800" b="1" dirty="0">
                <a:solidFill>
                  <a:srgbClr val="FFFFFF"/>
                </a:solidFill>
                <a:effectLst>
                  <a:glow rad="254000">
                    <a:srgbClr val="000000">
                      <a:alpha val="75000"/>
                    </a:srgbClr>
                  </a:glow>
                </a:effectLst>
                <a:latin typeface="Arial" charset="0"/>
                <a:cs typeface="Times New Roman"/>
              </a:rPr>
              <a:t>Ephesians, Colossians, and Philemon are written around the same time (likely AD 60-61)</a:t>
            </a:r>
          </a:p>
          <a:p>
            <a:pPr marL="358721" indent="-358721">
              <a:lnSpc>
                <a:spcPct val="90000"/>
              </a:lnSpc>
              <a:spcBef>
                <a:spcPct val="20000"/>
              </a:spcBef>
              <a:buFontTx/>
              <a:buChar char="•"/>
              <a:defRPr/>
            </a:pPr>
            <a:r>
              <a:rPr lang="en-US" sz="2800" b="1" dirty="0">
                <a:solidFill>
                  <a:srgbClr val="FFFFFF"/>
                </a:solidFill>
                <a:effectLst>
                  <a:glow rad="254000">
                    <a:srgbClr val="000000">
                      <a:alpha val="75000"/>
                    </a:srgbClr>
                  </a:glow>
                </a:effectLst>
                <a:latin typeface="Arial" charset="0"/>
                <a:cs typeface="Times New Roman"/>
              </a:rPr>
              <a:t>Philippians is written later (probably AD 62)</a:t>
            </a:r>
          </a:p>
        </p:txBody>
      </p:sp>
      <p:sp>
        <p:nvSpPr>
          <p:cNvPr id="464902" name="TextBox 5"/>
          <p:cNvSpPr txBox="1">
            <a:spLocks noChangeArrowheads="1"/>
          </p:cNvSpPr>
          <p:nvPr/>
        </p:nvSpPr>
        <p:spPr bwMode="auto">
          <a:xfrm>
            <a:off x="457200" y="6477001"/>
            <a:ext cx="8686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Times New Roman" charset="0"/>
              </a:rPr>
              <a:t>Adapted from Jeremy Chew, East Asia School of Theology, Singapore</a:t>
            </a:r>
          </a:p>
        </p:txBody>
      </p:sp>
      <p:sp>
        <p:nvSpPr>
          <p:cNvPr id="2" name="Title 1"/>
          <p:cNvSpPr>
            <a:spLocks noGrp="1"/>
          </p:cNvSpPr>
          <p:nvPr>
            <p:ph type="title" idx="4294967295"/>
          </p:nvPr>
        </p:nvSpPr>
        <p:spPr>
          <a:xfrm>
            <a:off x="323850" y="404816"/>
            <a:ext cx="7772400" cy="708025"/>
          </a:xfrm>
          <a:solidFill>
            <a:srgbClr val="660066"/>
          </a:solidFill>
          <a:ln w="12700">
            <a:solidFill>
              <a:schemeClr val="tx1"/>
            </a:solidFill>
            <a:miter lim="800000"/>
            <a:headEnd/>
            <a:tailEnd/>
          </a:ln>
        </p:spPr>
        <p:txBody>
          <a:bodyPr>
            <a:spAutoFit/>
          </a:bodyPr>
          <a:lstStyle/>
          <a:p>
            <a:pPr algn="l" eaLnBrk="1" hangingPunct="1">
              <a:spcBef>
                <a:spcPct val="50000"/>
              </a:spcBef>
              <a:defRPr/>
            </a:pPr>
            <a:r>
              <a:rPr lang="en-US" sz="4000" b="1" kern="1200" dirty="0">
                <a:solidFill>
                  <a:srgbClr val="FFFFFF"/>
                </a:solidFill>
                <a:effectLst>
                  <a:outerShdw blurRad="38100" dist="38100" dir="2700000" algn="tl">
                    <a:srgbClr val="000000">
                      <a:alpha val="43137"/>
                    </a:srgbClr>
                  </a:outerShdw>
                </a:effectLst>
                <a:latin typeface="Arial" charset="0"/>
                <a:cs typeface="Times New Roman" charset="0"/>
              </a:rPr>
              <a:t>What was Paul</a:t>
            </a:r>
            <a:r>
              <a:rPr lang="uk-UA" sz="4000" b="1" kern="1200" dirty="0">
                <a:solidFill>
                  <a:srgbClr val="FFFFFF"/>
                </a:solidFill>
                <a:effectLst>
                  <a:outerShdw blurRad="38100" dist="38100" dir="2700000" algn="tl">
                    <a:srgbClr val="000000">
                      <a:alpha val="43137"/>
                    </a:srgbClr>
                  </a:outerShdw>
                </a:effectLst>
                <a:latin typeface="Arial" charset="0"/>
                <a:cs typeface="Times New Roman" charset="0"/>
              </a:rPr>
              <a:t>'</a:t>
            </a:r>
            <a:r>
              <a:rPr lang="en-US" sz="4000" b="1" kern="1200" dirty="0">
                <a:solidFill>
                  <a:srgbClr val="FFFFFF"/>
                </a:solidFill>
                <a:effectLst>
                  <a:outerShdw blurRad="38100" dist="38100" dir="2700000" algn="tl">
                    <a:srgbClr val="000000">
                      <a:alpha val="43137"/>
                    </a:srgbClr>
                  </a:outerShdw>
                </a:effectLst>
                <a:latin typeface="Arial" charset="0"/>
                <a:cs typeface="Times New Roman" charset="0"/>
              </a:rPr>
              <a:t>s attitude?</a:t>
            </a:r>
          </a:p>
        </p:txBody>
      </p:sp>
      <p:sp>
        <p:nvSpPr>
          <p:cNvPr id="464904" name="TextBox 107"/>
          <p:cNvSpPr txBox="1">
            <a:spLocks noChangeArrowheads="1"/>
          </p:cNvSpPr>
          <p:nvPr/>
        </p:nvSpPr>
        <p:spPr bwMode="auto">
          <a:xfrm>
            <a:off x="8555038" y="3"/>
            <a:ext cx="698127" cy="461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5" tIns="45707" rIns="91415" bIns="4570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Times New Roman" charset="0"/>
              </a:rPr>
              <a:t>177</a:t>
            </a:r>
          </a:p>
        </p:txBody>
      </p:sp>
      <p:pic>
        <p:nvPicPr>
          <p:cNvPr id="8" name="Picture 7">
            <a:extLst>
              <a:ext uri="{FF2B5EF4-FFF2-40B4-BE49-F238E27FC236}">
                <a16:creationId xmlns:a16="http://schemas.microsoft.com/office/drawing/2014/main" id="{DA6541F9-9272-BF43-85F6-18E5B8AEF7DB}"/>
              </a:ext>
            </a:extLst>
          </p:cNvPr>
          <p:cNvPicPr>
            <a:picLocks noChangeAspect="1"/>
          </p:cNvPicPr>
          <p:nvPr/>
        </p:nvPicPr>
        <p:blipFill>
          <a:blip r:embed="rId4"/>
          <a:stretch>
            <a:fillRect/>
          </a:stretch>
        </p:blipFill>
        <p:spPr>
          <a:xfrm>
            <a:off x="6588224" y="2108360"/>
            <a:ext cx="852585" cy="366612"/>
          </a:xfrm>
          <a:prstGeom prst="rect">
            <a:avLst/>
          </a:prstGeom>
        </p:spPr>
      </p:pic>
      <p:pic>
        <p:nvPicPr>
          <p:cNvPr id="10" name="Picture 9">
            <a:extLst>
              <a:ext uri="{FF2B5EF4-FFF2-40B4-BE49-F238E27FC236}">
                <a16:creationId xmlns:a16="http://schemas.microsoft.com/office/drawing/2014/main" id="{792FA97A-3EF5-EE4A-ADB4-8BBB35A6A767}"/>
              </a:ext>
            </a:extLst>
          </p:cNvPr>
          <p:cNvPicPr>
            <a:picLocks noChangeAspect="1"/>
          </p:cNvPicPr>
          <p:nvPr/>
        </p:nvPicPr>
        <p:blipFill>
          <a:blip r:embed="rId5"/>
          <a:stretch>
            <a:fillRect/>
          </a:stretch>
        </p:blipFill>
        <p:spPr>
          <a:xfrm>
            <a:off x="5940152" y="1280522"/>
            <a:ext cx="1151632" cy="3810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7">
                                            <p:txEl>
                                              <p:pRg st="0" end="0"/>
                                            </p:txEl>
                                          </p:spTgt>
                                        </p:tgtEl>
                                        <p:attrNameLst>
                                          <p:attrName>style.visibility</p:attrName>
                                        </p:attrNameLst>
                                      </p:cBhvr>
                                      <p:to>
                                        <p:strVal val="visible"/>
                                      </p:to>
                                    </p:set>
                                    <p:animEffect transition="in" filter="checkerboard(across)">
                                      <p:cBhvr>
                                        <p:cTn id="12" dur="500"/>
                                        <p:tgtEl>
                                          <p:spTgt spid="1331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17">
                                            <p:txEl>
                                              <p:pRg st="1" end="1"/>
                                            </p:txEl>
                                          </p:spTgt>
                                        </p:tgtEl>
                                        <p:attrNameLst>
                                          <p:attrName>style.visibility</p:attrName>
                                        </p:attrNameLst>
                                      </p:cBhvr>
                                      <p:to>
                                        <p:strVal val="visible"/>
                                      </p:to>
                                    </p:set>
                                    <p:animEffect transition="in" filter="checkerboard(across)">
                                      <p:cBhvr>
                                        <p:cTn id="17" dur="500"/>
                                        <p:tgtEl>
                                          <p:spTgt spid="1331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17">
                                            <p:txEl>
                                              <p:pRg st="2" end="2"/>
                                            </p:txEl>
                                          </p:spTgt>
                                        </p:tgtEl>
                                        <p:attrNameLst>
                                          <p:attrName>style.visibility</p:attrName>
                                        </p:attrNameLst>
                                      </p:cBhvr>
                                      <p:to>
                                        <p:strVal val="visible"/>
                                      </p:to>
                                    </p:set>
                                    <p:animEffect transition="in" filter="checkerboard(across)">
                                      <p:cBhvr>
                                        <p:cTn id="22" dur="500"/>
                                        <p:tgtEl>
                                          <p:spTgt spid="133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autoUpdateAnimBg="0"/>
      <p:bldP spid="1331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65922" name="Picture 5" descr="Prison Bars Ol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3"/>
            <a:ext cx="9275763" cy="695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5923" name="Picture 2" descr="prison_bars2.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27766" y="3860803"/>
            <a:ext cx="3082925" cy="308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5924" name="TextBox 3"/>
          <p:cNvSpPr txBox="1">
            <a:spLocks noChangeArrowheads="1"/>
          </p:cNvSpPr>
          <p:nvPr/>
        </p:nvSpPr>
        <p:spPr bwMode="auto">
          <a:xfrm>
            <a:off x="457200" y="6477001"/>
            <a:ext cx="8686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Times New Roman" charset="0"/>
              </a:rPr>
              <a:t>Adapted from Jeremy Chew, East Asia School of Theology, Singapore</a:t>
            </a:r>
          </a:p>
        </p:txBody>
      </p:sp>
      <p:sp>
        <p:nvSpPr>
          <p:cNvPr id="2" name="Title 1"/>
          <p:cNvSpPr>
            <a:spLocks noGrp="1"/>
          </p:cNvSpPr>
          <p:nvPr>
            <p:ph type="title"/>
          </p:nvPr>
        </p:nvSpPr>
        <p:spPr>
          <a:xfrm>
            <a:off x="323850" y="488953"/>
            <a:ext cx="7772400" cy="708025"/>
          </a:xfrm>
          <a:solidFill>
            <a:srgbClr val="9D3F00"/>
          </a:solidFill>
          <a:ln w="12700">
            <a:solidFill>
              <a:schemeClr val="tx1"/>
            </a:solidFill>
            <a:miter lim="800000"/>
            <a:headEnd/>
            <a:tailEnd/>
          </a:ln>
        </p:spPr>
        <p:txBody>
          <a:bodyPr>
            <a:spAutoFit/>
          </a:bodyPr>
          <a:lstStyle/>
          <a:p>
            <a:pPr algn="l" eaLnBrk="1" hangingPunct="1">
              <a:spcBef>
                <a:spcPct val="50000"/>
              </a:spcBef>
              <a:defRPr/>
            </a:pPr>
            <a:r>
              <a:rPr lang="en-US" sz="4000" b="1" kern="1200" dirty="0">
                <a:solidFill>
                  <a:srgbClr val="FFFFFF"/>
                </a:solidFill>
                <a:effectLst>
                  <a:outerShdw blurRad="38100" dist="38100" dir="2700000" algn="tl">
                    <a:srgbClr val="808080"/>
                  </a:outerShdw>
                </a:effectLst>
                <a:latin typeface="Arial" charset="0"/>
                <a:cs typeface="Times New Roman" charset="0"/>
              </a:rPr>
              <a:t>Occasion for Prison Epistles</a:t>
            </a:r>
          </a:p>
        </p:txBody>
      </p:sp>
      <p:sp>
        <p:nvSpPr>
          <p:cNvPr id="8" name="Rectangle 3"/>
          <p:cNvSpPr txBox="1">
            <a:spLocks noChangeArrowheads="1"/>
          </p:cNvSpPr>
          <p:nvPr/>
        </p:nvSpPr>
        <p:spPr bwMode="auto">
          <a:xfrm>
            <a:off x="251520" y="1412776"/>
            <a:ext cx="88392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27" tIns="45714" rIns="91427" bIns="45714"/>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358721" indent="-358721" eaLnBrk="1" hangingPunct="1">
              <a:lnSpc>
                <a:spcPct val="90000"/>
              </a:lnSpc>
              <a:defRPr/>
            </a:pPr>
            <a:r>
              <a:rPr lang="en-US" sz="2800" b="1" dirty="0">
                <a:solidFill>
                  <a:srgbClr val="FFFFFF"/>
                </a:solidFill>
                <a:effectLst>
                  <a:glow rad="254000">
                    <a:schemeClr val="tx1">
                      <a:alpha val="75000"/>
                    </a:schemeClr>
                  </a:glow>
                </a:effectLst>
                <a:latin typeface="Arial" charset="0"/>
              </a:rPr>
              <a:t>Paul </a:t>
            </a:r>
            <a:r>
              <a:rPr lang="en-US" altLang="zh-CN" sz="2800" b="1" dirty="0">
                <a:solidFill>
                  <a:srgbClr val="FFFFFF"/>
                </a:solidFill>
                <a:effectLst>
                  <a:glow rad="254000">
                    <a:schemeClr val="tx1">
                      <a:alpha val="75000"/>
                    </a:schemeClr>
                  </a:glow>
                </a:effectLst>
                <a:latin typeface="Arial" charset="0"/>
              </a:rPr>
              <a:t>was imprisoned in Rome and Epaphras was with him</a:t>
            </a:r>
          </a:p>
          <a:p>
            <a:pPr marL="358721" indent="-358721" eaLnBrk="1" hangingPunct="1">
              <a:lnSpc>
                <a:spcPct val="90000"/>
              </a:lnSpc>
              <a:defRPr/>
            </a:pPr>
            <a:r>
              <a:rPr lang="en-US" altLang="zh-CN" sz="2800" b="1" dirty="0">
                <a:solidFill>
                  <a:srgbClr val="FFFFFF"/>
                </a:solidFill>
                <a:effectLst>
                  <a:glow rad="254000">
                    <a:schemeClr val="tx1">
                      <a:alpha val="75000"/>
                    </a:schemeClr>
                  </a:glow>
                </a:effectLst>
                <a:latin typeface="Arial" charset="0"/>
              </a:rPr>
              <a:t>He first wrote a general circular letter for Gentile churches in Asia Minor (</a:t>
            </a:r>
            <a:r>
              <a:rPr lang="en-US" altLang="zh-CN" sz="2800" b="1" dirty="0">
                <a:solidFill>
                  <a:srgbClr val="FFFF00"/>
                </a:solidFill>
                <a:effectLst>
                  <a:glow rad="254000">
                    <a:schemeClr val="tx1">
                      <a:alpha val="75000"/>
                    </a:schemeClr>
                  </a:glow>
                </a:effectLst>
                <a:latin typeface="Arial" charset="0"/>
              </a:rPr>
              <a:t>Ephesians</a:t>
            </a:r>
            <a:r>
              <a:rPr lang="en-US" altLang="zh-CN" sz="2800" b="1" dirty="0">
                <a:solidFill>
                  <a:srgbClr val="FFFFFF"/>
                </a:solidFill>
                <a:effectLst>
                  <a:glow rad="254000">
                    <a:schemeClr val="tx1">
                      <a:alpha val="75000"/>
                    </a:schemeClr>
                  </a:glow>
                </a:effectLst>
                <a:latin typeface="Arial" charset="0"/>
              </a:rPr>
              <a:t>)</a:t>
            </a:r>
          </a:p>
          <a:p>
            <a:pPr marL="358721" indent="-358721" eaLnBrk="1" hangingPunct="1">
              <a:lnSpc>
                <a:spcPct val="90000"/>
              </a:lnSpc>
              <a:defRPr/>
            </a:pPr>
            <a:r>
              <a:rPr lang="en-US" altLang="zh-CN" sz="2800" b="1" dirty="0">
                <a:solidFill>
                  <a:srgbClr val="FFFFFF"/>
                </a:solidFill>
                <a:effectLst>
                  <a:glow rad="254000">
                    <a:schemeClr val="tx1">
                      <a:alpha val="75000"/>
                    </a:schemeClr>
                  </a:glow>
                </a:effectLst>
                <a:latin typeface="Arial" charset="0"/>
              </a:rPr>
              <a:t>Onesimus, a runaway slave, later joined them</a:t>
            </a:r>
          </a:p>
          <a:p>
            <a:pPr marL="358721" indent="-358721" eaLnBrk="1" hangingPunct="1">
              <a:lnSpc>
                <a:spcPct val="90000"/>
              </a:lnSpc>
              <a:defRPr/>
            </a:pPr>
            <a:r>
              <a:rPr lang="en-US" altLang="zh-CN" sz="2800" b="1" dirty="0">
                <a:solidFill>
                  <a:srgbClr val="FFFFFF"/>
                </a:solidFill>
                <a:effectLst>
                  <a:glow rad="254000">
                    <a:schemeClr val="tx1">
                      <a:alpha val="75000"/>
                    </a:schemeClr>
                  </a:glow>
                </a:effectLst>
                <a:latin typeface="Arial" charset="0"/>
              </a:rPr>
              <a:t>Paul received news of a crisis in the Colossian church (heresy)</a:t>
            </a:r>
            <a:endParaRPr lang="en-US" sz="2800" b="1" dirty="0">
              <a:solidFill>
                <a:srgbClr val="FFFFFF"/>
              </a:solidFill>
              <a:effectLst>
                <a:glow rad="254000">
                  <a:schemeClr val="tx1">
                    <a:alpha val="75000"/>
                  </a:schemeClr>
                </a:glow>
              </a:effectLst>
              <a:latin typeface="Arial" charset="0"/>
            </a:endParaRPr>
          </a:p>
          <a:p>
            <a:pPr marL="358721" indent="-358721" eaLnBrk="1" hangingPunct="1">
              <a:lnSpc>
                <a:spcPct val="90000"/>
              </a:lnSpc>
              <a:defRPr/>
            </a:pPr>
            <a:r>
              <a:rPr lang="en-US" altLang="zh-CN" sz="2800" b="1" dirty="0">
                <a:solidFill>
                  <a:srgbClr val="FFFFFF"/>
                </a:solidFill>
                <a:effectLst>
                  <a:glow rad="254000">
                    <a:schemeClr val="tx1">
                      <a:alpha val="75000"/>
                    </a:schemeClr>
                  </a:glow>
                </a:effectLst>
                <a:latin typeface="Arial" charset="0"/>
              </a:rPr>
              <a:t>He sent Tychicus with a letter to address the </a:t>
            </a:r>
            <a:r>
              <a:rPr lang="en-US" altLang="zh-CN" sz="2800" b="1" dirty="0">
                <a:solidFill>
                  <a:srgbClr val="FFFF00"/>
                </a:solidFill>
                <a:effectLst>
                  <a:glow rad="254000">
                    <a:schemeClr val="tx1">
                      <a:alpha val="75000"/>
                    </a:schemeClr>
                  </a:glow>
                </a:effectLst>
                <a:latin typeface="Arial" charset="0"/>
              </a:rPr>
              <a:t>Colossian</a:t>
            </a:r>
            <a:r>
              <a:rPr lang="en-US" altLang="zh-CN" sz="2800" b="1" dirty="0">
                <a:solidFill>
                  <a:srgbClr val="FFFFFF"/>
                </a:solidFill>
                <a:effectLst>
                  <a:glow rad="254000">
                    <a:schemeClr val="tx1">
                      <a:alpha val="75000"/>
                    </a:schemeClr>
                  </a:glow>
                </a:effectLst>
                <a:latin typeface="Arial" charset="0"/>
              </a:rPr>
              <a:t> problems</a:t>
            </a:r>
          </a:p>
          <a:p>
            <a:pPr marL="358721" indent="-358721" eaLnBrk="1" hangingPunct="1">
              <a:lnSpc>
                <a:spcPct val="90000"/>
              </a:lnSpc>
              <a:defRPr/>
            </a:pPr>
            <a:r>
              <a:rPr lang="en-US" altLang="zh-CN" sz="2800" b="1" dirty="0">
                <a:solidFill>
                  <a:srgbClr val="FFFFFF"/>
                </a:solidFill>
                <a:effectLst>
                  <a:glow rad="254000">
                    <a:schemeClr val="tx1">
                      <a:alpha val="75000"/>
                    </a:schemeClr>
                  </a:glow>
                </a:effectLst>
                <a:latin typeface="Arial" charset="0"/>
              </a:rPr>
              <a:t>He also sent Onesimus with Tychicus with a letter to </a:t>
            </a:r>
            <a:r>
              <a:rPr lang="en-US" altLang="zh-CN" sz="2800" b="1" dirty="0">
                <a:solidFill>
                  <a:srgbClr val="FFFF00"/>
                </a:solidFill>
                <a:effectLst>
                  <a:glow rad="254000">
                    <a:schemeClr val="tx1">
                      <a:alpha val="75000"/>
                    </a:schemeClr>
                  </a:glow>
                </a:effectLst>
                <a:latin typeface="Arial" charset="0"/>
              </a:rPr>
              <a:t>Philemon</a:t>
            </a:r>
          </a:p>
        </p:txBody>
      </p:sp>
      <p:sp>
        <p:nvSpPr>
          <p:cNvPr id="465927" name="TextBox 107"/>
          <p:cNvSpPr txBox="1">
            <a:spLocks noChangeArrowheads="1"/>
          </p:cNvSpPr>
          <p:nvPr/>
        </p:nvSpPr>
        <p:spPr bwMode="auto">
          <a:xfrm>
            <a:off x="8555038" y="3"/>
            <a:ext cx="698127" cy="461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5" tIns="45707" rIns="91415" bIns="4570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Times New Roman" charset="0"/>
              </a:rPr>
              <a:t>177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66946" name="Picture 2" descr="Mamertine Prison writing area and door, tb q11210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747" y="3"/>
            <a:ext cx="9428163" cy="697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6947" name="TextBox 3"/>
          <p:cNvSpPr txBox="1">
            <a:spLocks noChangeArrowheads="1"/>
          </p:cNvSpPr>
          <p:nvPr/>
        </p:nvSpPr>
        <p:spPr bwMode="auto">
          <a:xfrm>
            <a:off x="457200" y="6477001"/>
            <a:ext cx="8686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Times New Roman" charset="0"/>
              </a:rPr>
              <a:t>Adapted from Jeremy Chew, East Asia School of Theology, Singapore</a:t>
            </a:r>
          </a:p>
        </p:txBody>
      </p:sp>
      <p:sp>
        <p:nvSpPr>
          <p:cNvPr id="2" name="Title 1"/>
          <p:cNvSpPr>
            <a:spLocks noGrp="1"/>
          </p:cNvSpPr>
          <p:nvPr>
            <p:ph type="title"/>
          </p:nvPr>
        </p:nvSpPr>
        <p:spPr>
          <a:xfrm>
            <a:off x="468313" y="681242"/>
            <a:ext cx="8458200" cy="590147"/>
          </a:xfrm>
          <a:solidFill>
            <a:srgbClr val="008000"/>
          </a:solidFill>
        </p:spPr>
        <p:txBody>
          <a:bodyPr>
            <a:spAutoFit/>
          </a:bodyPr>
          <a:lstStyle/>
          <a:p>
            <a:pPr algn="l" eaLnBrk="1" hangingPunct="1">
              <a:spcBef>
                <a:spcPct val="50000"/>
              </a:spcBef>
              <a:defRPr/>
            </a:pPr>
            <a:r>
              <a:rPr lang="en-US" sz="3200" b="1" kern="1200" dirty="0">
                <a:solidFill>
                  <a:srgbClr val="FFFFFF"/>
                </a:solidFill>
                <a:latin typeface="Arial" charset="0"/>
                <a:cs typeface="Times New Roman" charset="0"/>
              </a:rPr>
              <a:t>Some months later (AD 62)…</a:t>
            </a:r>
          </a:p>
        </p:txBody>
      </p:sp>
      <p:sp>
        <p:nvSpPr>
          <p:cNvPr id="7" name="Rectangle 3"/>
          <p:cNvSpPr txBox="1">
            <a:spLocks noChangeArrowheads="1"/>
          </p:cNvSpPr>
          <p:nvPr/>
        </p:nvSpPr>
        <p:spPr bwMode="auto">
          <a:xfrm>
            <a:off x="467544" y="1556792"/>
            <a:ext cx="84582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27" tIns="45714" rIns="91427" bIns="45714"/>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358721" indent="-358721" eaLnBrk="1" hangingPunct="1">
              <a:lnSpc>
                <a:spcPct val="90000"/>
              </a:lnSpc>
              <a:defRPr/>
            </a:pPr>
            <a:r>
              <a:rPr lang="en-US" sz="2800" b="1" dirty="0">
                <a:solidFill>
                  <a:srgbClr val="FFFFFF"/>
                </a:solidFill>
                <a:effectLst>
                  <a:glow rad="254000">
                    <a:schemeClr val="tx1">
                      <a:alpha val="75000"/>
                    </a:schemeClr>
                  </a:glow>
                </a:effectLst>
                <a:latin typeface="Arial" charset="0"/>
              </a:rPr>
              <a:t>Paul was still in prison</a:t>
            </a:r>
          </a:p>
          <a:p>
            <a:pPr marL="358721" indent="-358721" eaLnBrk="1" hangingPunct="1">
              <a:lnSpc>
                <a:spcPct val="90000"/>
              </a:lnSpc>
              <a:defRPr/>
            </a:pPr>
            <a:r>
              <a:rPr lang="en-US" sz="2800" b="1" dirty="0">
                <a:solidFill>
                  <a:srgbClr val="FFFFFF"/>
                </a:solidFill>
                <a:effectLst>
                  <a:glow rad="254000">
                    <a:schemeClr val="tx1">
                      <a:alpha val="75000"/>
                    </a:schemeClr>
                  </a:glow>
                </a:effectLst>
                <a:latin typeface="Arial" charset="0"/>
              </a:rPr>
              <a:t>The Philippian church sent Epaphroditus to minister to Paul</a:t>
            </a:r>
          </a:p>
          <a:p>
            <a:pPr marL="358721" indent="-358721" eaLnBrk="1" hangingPunct="1">
              <a:lnSpc>
                <a:spcPct val="90000"/>
              </a:lnSpc>
              <a:defRPr/>
            </a:pPr>
            <a:r>
              <a:rPr lang="en-US" sz="2800" b="1" dirty="0">
                <a:solidFill>
                  <a:srgbClr val="FFFFFF"/>
                </a:solidFill>
                <a:effectLst>
                  <a:glow rad="254000">
                    <a:schemeClr val="tx1">
                      <a:alpha val="75000"/>
                    </a:schemeClr>
                  </a:glow>
                </a:effectLst>
                <a:latin typeface="Arial" charset="0"/>
              </a:rPr>
              <a:t>Paul found out from him problems in Philippian church: external opposition (3:17f.) and internal disunity (4:2)</a:t>
            </a:r>
          </a:p>
          <a:p>
            <a:pPr marL="358721" indent="-358721" eaLnBrk="1" hangingPunct="1">
              <a:lnSpc>
                <a:spcPct val="90000"/>
              </a:lnSpc>
              <a:defRPr/>
            </a:pPr>
            <a:r>
              <a:rPr lang="en-US" sz="2800" b="1" dirty="0">
                <a:solidFill>
                  <a:srgbClr val="FFFFFF"/>
                </a:solidFill>
                <a:effectLst>
                  <a:glow rad="254000">
                    <a:schemeClr val="tx1">
                      <a:alpha val="75000"/>
                    </a:schemeClr>
                  </a:glow>
                </a:effectLst>
                <a:latin typeface="Arial" charset="0"/>
              </a:rPr>
              <a:t>Epaphroditus became very sick (Phil. 2:26)</a:t>
            </a:r>
          </a:p>
          <a:p>
            <a:pPr marL="358721" indent="-358721" eaLnBrk="1" hangingPunct="1">
              <a:lnSpc>
                <a:spcPct val="90000"/>
              </a:lnSpc>
              <a:defRPr/>
            </a:pPr>
            <a:r>
              <a:rPr lang="en-US" sz="2800" b="1" dirty="0">
                <a:solidFill>
                  <a:srgbClr val="FFFFFF"/>
                </a:solidFill>
                <a:effectLst>
                  <a:glow rad="254000">
                    <a:schemeClr val="tx1">
                      <a:alpha val="75000"/>
                    </a:schemeClr>
                  </a:glow>
                </a:effectLst>
                <a:latin typeface="Arial" charset="0"/>
              </a:rPr>
              <a:t>Paul sent him back with a letter to address problems of the </a:t>
            </a:r>
            <a:r>
              <a:rPr lang="en-US" altLang="zh-CN" sz="2800" b="1" dirty="0">
                <a:solidFill>
                  <a:srgbClr val="FFFF00"/>
                </a:solidFill>
                <a:effectLst>
                  <a:glow rad="254000">
                    <a:schemeClr val="tx1">
                      <a:alpha val="75000"/>
                    </a:schemeClr>
                  </a:glow>
                </a:effectLst>
                <a:latin typeface="Arial" charset="0"/>
                <a:ea typeface="SimSun" charset="0"/>
                <a:cs typeface="SimSun" charset="0"/>
              </a:rPr>
              <a:t>Philippians</a:t>
            </a:r>
            <a:endParaRPr lang="en-US" sz="2800" b="1" dirty="0">
              <a:solidFill>
                <a:srgbClr val="FFFFFF"/>
              </a:solidFill>
              <a:effectLst>
                <a:glow rad="254000">
                  <a:schemeClr val="tx1">
                    <a:alpha val="75000"/>
                  </a:schemeClr>
                </a:glow>
              </a:effectLst>
              <a:latin typeface="Arial" charset="0"/>
            </a:endParaRPr>
          </a:p>
        </p:txBody>
      </p:sp>
      <p:sp>
        <p:nvSpPr>
          <p:cNvPr id="466950" name="TextBox 107"/>
          <p:cNvSpPr txBox="1">
            <a:spLocks noChangeArrowheads="1"/>
          </p:cNvSpPr>
          <p:nvPr/>
        </p:nvSpPr>
        <p:spPr bwMode="auto">
          <a:xfrm>
            <a:off x="8555038" y="3"/>
            <a:ext cx="698127" cy="461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5" tIns="45707" rIns="91415" bIns="4570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Times New Roman" charset="0"/>
              </a:rPr>
              <a:t>182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67970" name="Rectangle 2"/>
          <p:cNvSpPr>
            <a:spLocks noGrp="1" noChangeArrowheads="1"/>
          </p:cNvSpPr>
          <p:nvPr>
            <p:ph type="ctrTitle" sz="quarter"/>
          </p:nvPr>
        </p:nvSpPr>
        <p:spPr>
          <a:xfrm>
            <a:off x="1905000" y="-26985"/>
            <a:ext cx="7239000" cy="1066801"/>
          </a:xfrm>
        </p:spPr>
        <p:txBody>
          <a:bodyPr/>
          <a:lstStyle/>
          <a:p>
            <a:pPr eaLnBrk="1" hangingPunct="1"/>
            <a:r>
              <a:rPr lang="en-US">
                <a:latin typeface="Arial" charset="0"/>
              </a:rPr>
              <a:t>The Prison Epistles</a:t>
            </a:r>
          </a:p>
        </p:txBody>
      </p:sp>
      <p:pic>
        <p:nvPicPr>
          <p:cNvPr id="467971" name="Picture 4" descr="Prison Epistles000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07704" y="1066801"/>
            <a:ext cx="3511550" cy="387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7" name="Rectangle 5"/>
          <p:cNvSpPr>
            <a:spLocks noChangeArrowheads="1"/>
          </p:cNvSpPr>
          <p:nvPr/>
        </p:nvSpPr>
        <p:spPr bwMode="auto">
          <a:xfrm>
            <a:off x="5489104" y="4365625"/>
            <a:ext cx="3654896"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427" tIns="45714" rIns="91427" bIns="45714"/>
          <a:lstStyle/>
          <a:p>
            <a:pPr marL="0" marR="0" lvl="0" indent="0" algn="l" defTabSz="914400" rtl="0" eaLnBrk="1" fontAlgn="base" latinLnBrk="0" hangingPunct="1">
              <a:lnSpc>
                <a:spcPct val="90000"/>
              </a:lnSpc>
              <a:spcBef>
                <a:spcPct val="20000"/>
              </a:spcBef>
              <a:spcAft>
                <a:spcPct val="0"/>
              </a:spcAft>
              <a:buClr>
                <a:srgbClr val="FFCC66"/>
              </a:buClr>
              <a:buSzPct val="90000"/>
              <a:buFont typeface="Symbol" charset="0"/>
              <a:buNone/>
              <a:tabLst/>
              <a:defRPr/>
            </a:pPr>
            <a:r>
              <a:rPr kumimoji="0" lang="en-US"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rPr>
              <a:t>Critique this picture…</a:t>
            </a:r>
          </a:p>
        </p:txBody>
      </p:sp>
      <p:sp>
        <p:nvSpPr>
          <p:cNvPr id="18438" name="Rectangle 6"/>
          <p:cNvSpPr>
            <a:spLocks noChangeArrowheads="1"/>
          </p:cNvSpPr>
          <p:nvPr/>
        </p:nvSpPr>
        <p:spPr bwMode="auto">
          <a:xfrm>
            <a:off x="1835150" y="5073650"/>
            <a:ext cx="7345363" cy="181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427" tIns="45714" rIns="91427" bIns="45714"/>
          <a:lstStyle/>
          <a:p>
            <a:pPr marL="0" marR="0" lvl="0" indent="0" algn="l" defTabSz="914400" rtl="0" eaLnBrk="1" fontAlgn="base" latinLnBrk="0" hangingPunct="1">
              <a:lnSpc>
                <a:spcPct val="90000"/>
              </a:lnSpc>
              <a:spcBef>
                <a:spcPct val="20000"/>
              </a:spcBef>
              <a:spcAft>
                <a:spcPct val="0"/>
              </a:spcAft>
              <a:buClr>
                <a:srgbClr val="FFCC66"/>
              </a:buClr>
              <a:buSzPct val="90000"/>
              <a:buFont typeface="Wingdings" charset="0"/>
              <a:buChar char="q"/>
              <a:tabLst/>
              <a:defRPr/>
            </a:pPr>
            <a:r>
              <a:rPr kumimoji="0" lang="en-US"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rPr>
              <a:t> Paul typically had a scribe write (Rom 16:22)</a:t>
            </a:r>
          </a:p>
          <a:p>
            <a:pPr marL="0" marR="0" lvl="0" indent="0" algn="l" defTabSz="914400" rtl="0" eaLnBrk="1" fontAlgn="base" latinLnBrk="0" hangingPunct="1">
              <a:lnSpc>
                <a:spcPct val="90000"/>
              </a:lnSpc>
              <a:spcBef>
                <a:spcPct val="20000"/>
              </a:spcBef>
              <a:spcAft>
                <a:spcPct val="0"/>
              </a:spcAft>
              <a:buClr>
                <a:srgbClr val="FFCC66"/>
              </a:buClr>
              <a:buSzPct val="90000"/>
              <a:buFont typeface="Wingdings" charset="0"/>
              <a:buChar char="q"/>
              <a:tabLst/>
              <a:defRPr/>
            </a:pPr>
            <a:r>
              <a:rPr kumimoji="0" lang="en-US"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rPr>
              <a:t> Paul was under house arrest (Acts 28:30-31)</a:t>
            </a:r>
          </a:p>
          <a:p>
            <a:pPr marL="0" marR="0" lvl="0" indent="0" algn="l" defTabSz="914400" rtl="0" eaLnBrk="1" fontAlgn="base" latinLnBrk="0" hangingPunct="1">
              <a:lnSpc>
                <a:spcPct val="90000"/>
              </a:lnSpc>
              <a:spcBef>
                <a:spcPct val="20000"/>
              </a:spcBef>
              <a:spcAft>
                <a:spcPct val="0"/>
              </a:spcAft>
              <a:buClr>
                <a:srgbClr val="FFCC66"/>
              </a:buClr>
              <a:buSzPct val="90000"/>
              <a:buFont typeface="Wingdings" charset="0"/>
              <a:buChar char="q"/>
              <a:tabLst/>
              <a:defRPr/>
            </a:pPr>
            <a:r>
              <a:rPr kumimoji="0" lang="en-US"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rPr>
              <a:t> Paul was chained to a guard (Acts 28:16)</a:t>
            </a:r>
          </a:p>
          <a:p>
            <a:pPr marL="0" marR="0" lvl="0" indent="0" algn="l" defTabSz="914400" rtl="0" eaLnBrk="1" fontAlgn="base" latinLnBrk="0" hangingPunct="1">
              <a:lnSpc>
                <a:spcPct val="90000"/>
              </a:lnSpc>
              <a:spcBef>
                <a:spcPct val="20000"/>
              </a:spcBef>
              <a:spcAft>
                <a:spcPct val="0"/>
              </a:spcAft>
              <a:buClr>
                <a:srgbClr val="FFCC66"/>
              </a:buClr>
              <a:buSzPct val="90000"/>
              <a:buFont typeface="Wingdings" charset="0"/>
              <a:buChar char="q"/>
              <a:tabLst/>
              <a:defRPr/>
            </a:pPr>
            <a:r>
              <a:rPr kumimoji="0" lang="en-US"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rPr>
              <a:t> Paul was ≤60 years old (not 80 like this man!)</a:t>
            </a:r>
          </a:p>
        </p:txBody>
      </p:sp>
      <p:sp>
        <p:nvSpPr>
          <p:cNvPr id="7" name="Rectangle 3"/>
          <p:cNvSpPr txBox="1">
            <a:spLocks noChangeArrowheads="1"/>
          </p:cNvSpPr>
          <p:nvPr/>
        </p:nvSpPr>
        <p:spPr bwMode="auto">
          <a:xfrm>
            <a:off x="5641504" y="1412878"/>
            <a:ext cx="3313113" cy="2663825"/>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lIns="91427" tIns="45714" rIns="91427" bIns="45714"/>
          <a:lstStyle>
            <a:lvl1pPr marL="0" indent="0" algn="l" rtl="0" eaLnBrk="0" fontAlgn="base" hangingPunct="0">
              <a:spcBef>
                <a:spcPct val="20000"/>
              </a:spcBef>
              <a:spcAft>
                <a:spcPct val="0"/>
              </a:spcAft>
              <a:buClr>
                <a:schemeClr val="tx2"/>
              </a:buClr>
              <a:buSzPct val="90000"/>
              <a:buFont typeface="Symbol" pitchFamily="-111" charset="2"/>
              <a:buNone/>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FFCC66"/>
              </a:buClr>
              <a:buSzPct val="90000"/>
              <a:buFont typeface="Symbol" pitchFamily="-112" charset="2"/>
              <a:buNone/>
              <a:tabLst/>
              <a:defRPr/>
            </a:pPr>
            <a:r>
              <a:rPr kumimoji="0" lang="en-US" sz="3600" b="1" i="0" u="none" strike="noStrike" kern="1200" cap="none" spc="0" normalizeH="0" baseline="0" noProof="0" dirty="0">
                <a:ln>
                  <a:noFill/>
                </a:ln>
                <a:solidFill>
                  <a:srgbClr val="EAEAEA"/>
                </a:solidFill>
                <a:effectLst/>
                <a:uLnTx/>
                <a:uFillTx/>
                <a:latin typeface="Arial"/>
                <a:ea typeface="+mn-ea"/>
                <a:cs typeface="Arial"/>
              </a:rPr>
              <a:t>Ephesians</a:t>
            </a:r>
          </a:p>
          <a:p>
            <a:pPr marL="0" marR="0" lvl="0" indent="0" algn="l" defTabSz="914400" rtl="0" eaLnBrk="1" fontAlgn="base" latinLnBrk="0" hangingPunct="1">
              <a:lnSpc>
                <a:spcPct val="90000"/>
              </a:lnSpc>
              <a:spcBef>
                <a:spcPct val="20000"/>
              </a:spcBef>
              <a:spcAft>
                <a:spcPct val="0"/>
              </a:spcAft>
              <a:buClr>
                <a:srgbClr val="FFCC66"/>
              </a:buClr>
              <a:buSzPct val="90000"/>
              <a:buFont typeface="Symbol" pitchFamily="-112" charset="2"/>
              <a:buNone/>
              <a:tabLst/>
              <a:defRPr/>
            </a:pPr>
            <a:r>
              <a:rPr kumimoji="0" lang="en-US" sz="3600" b="1" i="0" u="none" strike="noStrike" kern="1200" cap="none" spc="0" normalizeH="0" baseline="0" noProof="0" dirty="0">
                <a:ln>
                  <a:noFill/>
                </a:ln>
                <a:solidFill>
                  <a:srgbClr val="EAEAEA"/>
                </a:solidFill>
                <a:effectLst/>
                <a:uLnTx/>
                <a:uFillTx/>
                <a:latin typeface="Arial"/>
                <a:ea typeface="+mn-ea"/>
                <a:cs typeface="Arial"/>
              </a:rPr>
              <a:t>Colossians</a:t>
            </a:r>
          </a:p>
          <a:p>
            <a:pPr marL="0" marR="0" lvl="0" indent="0" algn="l" defTabSz="914400" rtl="0" eaLnBrk="1" fontAlgn="base" latinLnBrk="0" hangingPunct="1">
              <a:lnSpc>
                <a:spcPct val="90000"/>
              </a:lnSpc>
              <a:spcBef>
                <a:spcPct val="20000"/>
              </a:spcBef>
              <a:spcAft>
                <a:spcPct val="0"/>
              </a:spcAft>
              <a:buClr>
                <a:srgbClr val="FFCC66"/>
              </a:buClr>
              <a:buSzPct val="90000"/>
              <a:buFont typeface="Symbol" pitchFamily="-112" charset="2"/>
              <a:buNone/>
              <a:tabLst/>
              <a:defRPr/>
            </a:pPr>
            <a:r>
              <a:rPr kumimoji="0" lang="en-US" sz="3600" b="1" i="0" u="none" strike="noStrike" kern="1200" cap="none" spc="0" normalizeH="0" baseline="0" noProof="0" dirty="0">
                <a:ln>
                  <a:noFill/>
                </a:ln>
                <a:solidFill>
                  <a:srgbClr val="EAEAEA"/>
                </a:solidFill>
                <a:effectLst/>
                <a:uLnTx/>
                <a:uFillTx/>
                <a:latin typeface="Arial"/>
                <a:ea typeface="+mn-ea"/>
                <a:cs typeface="Arial"/>
              </a:rPr>
              <a:t>Philemon</a:t>
            </a:r>
          </a:p>
          <a:p>
            <a:pPr marL="0" marR="0" lvl="0" indent="0" algn="l" defTabSz="914400" rtl="0" eaLnBrk="1" fontAlgn="base" latinLnBrk="0" hangingPunct="1">
              <a:lnSpc>
                <a:spcPct val="90000"/>
              </a:lnSpc>
              <a:spcBef>
                <a:spcPct val="20000"/>
              </a:spcBef>
              <a:spcAft>
                <a:spcPct val="0"/>
              </a:spcAft>
              <a:buClr>
                <a:srgbClr val="FFCC66"/>
              </a:buClr>
              <a:buSzPct val="90000"/>
              <a:buFont typeface="Symbol" pitchFamily="-112" charset="2"/>
              <a:buNone/>
              <a:tabLst/>
              <a:defRPr/>
            </a:pPr>
            <a:r>
              <a:rPr kumimoji="0" lang="en-US" sz="3600" b="1" i="0" u="none" strike="noStrike" kern="1200" cap="none" spc="0" normalizeH="0" baseline="0" noProof="0" dirty="0">
                <a:ln>
                  <a:noFill/>
                </a:ln>
                <a:solidFill>
                  <a:srgbClr val="EAEAEA"/>
                </a:solidFill>
                <a:effectLst/>
                <a:uLnTx/>
                <a:uFillTx/>
                <a:latin typeface="Arial"/>
                <a:ea typeface="+mn-ea"/>
                <a:cs typeface="Arial"/>
              </a:rPr>
              <a:t>Philippians</a:t>
            </a:r>
          </a:p>
        </p:txBody>
      </p:sp>
    </p:spTree>
    <p:extLst>
      <p:ext uri="{BB962C8B-B14F-4D97-AF65-F5344CB8AC3E}">
        <p14:creationId xmlns:p14="http://schemas.microsoft.com/office/powerpoint/2010/main" val="159762180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dissolve">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8438">
                                            <p:txEl>
                                              <p:pRg st="0" end="0"/>
                                            </p:txEl>
                                          </p:spTgt>
                                        </p:tgtEl>
                                        <p:attrNameLst>
                                          <p:attrName>style.visibility</p:attrName>
                                        </p:attrNameLst>
                                      </p:cBhvr>
                                      <p:to>
                                        <p:strVal val="visible"/>
                                      </p:to>
                                    </p:set>
                                    <p:anim calcmode="lin" valueType="num">
                                      <p:cBhvr>
                                        <p:cTn id="12" dur="500" fill="hold"/>
                                        <p:tgtEl>
                                          <p:spTgt spid="1843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843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843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8438">
                                            <p:txEl>
                                              <p:pRg st="1" end="1"/>
                                            </p:txEl>
                                          </p:spTgt>
                                        </p:tgtEl>
                                        <p:attrNameLst>
                                          <p:attrName>style.visibility</p:attrName>
                                        </p:attrNameLst>
                                      </p:cBhvr>
                                      <p:to>
                                        <p:strVal val="visible"/>
                                      </p:to>
                                    </p:set>
                                    <p:anim calcmode="lin" valueType="num">
                                      <p:cBhvr>
                                        <p:cTn id="19" dur="500" fill="hold"/>
                                        <p:tgtEl>
                                          <p:spTgt spid="18438">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8438">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8438">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8438">
                                            <p:txEl>
                                              <p:pRg st="2" end="2"/>
                                            </p:txEl>
                                          </p:spTgt>
                                        </p:tgtEl>
                                        <p:attrNameLst>
                                          <p:attrName>style.visibility</p:attrName>
                                        </p:attrNameLst>
                                      </p:cBhvr>
                                      <p:to>
                                        <p:strVal val="visible"/>
                                      </p:to>
                                    </p:set>
                                    <p:anim calcmode="lin" valueType="num">
                                      <p:cBhvr>
                                        <p:cTn id="26" dur="500" fill="hold"/>
                                        <p:tgtEl>
                                          <p:spTgt spid="18438">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8438">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8438">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18438">
                                            <p:txEl>
                                              <p:pRg st="3" end="3"/>
                                            </p:txEl>
                                          </p:spTgt>
                                        </p:tgtEl>
                                        <p:attrNameLst>
                                          <p:attrName>style.visibility</p:attrName>
                                        </p:attrNameLst>
                                      </p:cBhvr>
                                      <p:to>
                                        <p:strVal val="visible"/>
                                      </p:to>
                                    </p:set>
                                    <p:anim calcmode="lin" valueType="num">
                                      <p:cBhvr>
                                        <p:cTn id="33" dur="500" fill="hold"/>
                                        <p:tgtEl>
                                          <p:spTgt spid="18438">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8438">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84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181600" y="73025"/>
            <a:ext cx="3962400" cy="1298575"/>
          </a:xfrm>
        </p:spPr>
        <p:txBody>
          <a:bodyPr/>
          <a:lstStyle/>
          <a:p>
            <a:pPr eaLnBrk="1" hangingPunct="1">
              <a:defRPr/>
            </a:pPr>
            <a:r>
              <a:rPr lang="en-US" sz="3200" b="1">
                <a:effectLst>
                  <a:outerShdw blurRad="38100" dist="38100" dir="2700000" algn="tl">
                    <a:srgbClr val="000000"/>
                  </a:outerShdw>
                </a:effectLst>
                <a:latin typeface="Arial" charset="0"/>
                <a:cs typeface="Arial" charset="0"/>
              </a:rPr>
              <a:t>Sometimes Christians are Treated Unfairly</a:t>
            </a:r>
          </a:p>
        </p:txBody>
      </p:sp>
      <p:sp>
        <p:nvSpPr>
          <p:cNvPr id="88067" name="Rectangle 3"/>
          <p:cNvSpPr>
            <a:spLocks noGrp="1" noChangeArrowheads="1"/>
          </p:cNvSpPr>
          <p:nvPr>
            <p:ph type="body" idx="1"/>
          </p:nvPr>
        </p:nvSpPr>
        <p:spPr>
          <a:xfrm>
            <a:off x="4953000" y="1600200"/>
            <a:ext cx="4191000" cy="2514600"/>
          </a:xfrm>
        </p:spPr>
        <p:txBody>
          <a:bodyPr/>
          <a:lstStyle/>
          <a:p>
            <a:pPr marL="609510" indent="-609510" eaLnBrk="1" hangingPunct="1">
              <a:lnSpc>
                <a:spcPct val="80000"/>
              </a:lnSpc>
              <a:buFont typeface="Arial" charset="0"/>
              <a:buAutoNum type="arabicPeriod"/>
              <a:defRPr/>
            </a:pPr>
            <a:r>
              <a:rPr lang="en-US" sz="2800" b="1" dirty="0">
                <a:effectLst>
                  <a:outerShdw blurRad="38100" dist="38100" dir="2700000" algn="tl">
                    <a:srgbClr val="000000"/>
                  </a:outerShdw>
                </a:effectLst>
                <a:latin typeface="Arial" charset="0"/>
                <a:cs typeface="Arial" charset="0"/>
              </a:rPr>
              <a:t>Paul was—and ended up under house arrest in Rome</a:t>
            </a:r>
          </a:p>
          <a:p>
            <a:pPr marL="609510" indent="-609510" eaLnBrk="1" hangingPunct="1">
              <a:lnSpc>
                <a:spcPct val="80000"/>
              </a:lnSpc>
              <a:buFont typeface="Arial" charset="0"/>
              <a:buAutoNum type="arabicPeriod"/>
              <a:defRPr/>
            </a:pPr>
            <a:r>
              <a:rPr lang="en-US" sz="2800" b="1" dirty="0">
                <a:effectLst>
                  <a:outerShdw blurRad="38100" dist="38100" dir="2700000" algn="tl">
                    <a:srgbClr val="000000"/>
                  </a:outerShdw>
                </a:effectLst>
                <a:latin typeface="Arial" charset="0"/>
                <a:cs typeface="Arial" charset="0"/>
              </a:rPr>
              <a:t>Note that a deacon appears with a terrorist &amp; tax cheat</a:t>
            </a:r>
          </a:p>
        </p:txBody>
      </p:sp>
      <p:pic>
        <p:nvPicPr>
          <p:cNvPr id="470019" name="Picture 5" descr="Jail0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639" y="22226"/>
            <a:ext cx="498633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0020" name="Picture 4" descr="Jai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1" y="4241801"/>
            <a:ext cx="3492500" cy="703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0021" name="Picture 2" descr="C:\Users\user\Desktop\Picture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 y="0"/>
            <a:ext cx="5002213"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ounded Rectangle 6"/>
          <p:cNvSpPr>
            <a:spLocks noChangeArrowheads="1"/>
          </p:cNvSpPr>
          <p:nvPr/>
        </p:nvSpPr>
        <p:spPr bwMode="auto">
          <a:xfrm>
            <a:off x="0" y="-171447"/>
            <a:ext cx="5003800" cy="1319213"/>
          </a:xfrm>
          <a:prstGeom prst="roundRect">
            <a:avLst>
              <a:gd name="adj" fmla="val 16667"/>
            </a:avLst>
          </a:prstGeom>
          <a:noFill/>
          <a:ln w="0" cap="sq" algn="ctr">
            <a:noFill/>
            <a:round/>
            <a:headEnd type="none" w="sm" len="sm"/>
            <a:tailEnd type="none" w="sm" len="sm"/>
          </a:ln>
        </p:spPr>
        <p:txBody>
          <a:bodyPr wrap="none" lIns="91427" tIns="45714" rIns="91427" bIns="45714"/>
          <a:lstStyle/>
          <a:p>
            <a:pPr algn="ctr" fontAlgn="auto">
              <a:spcBef>
                <a:spcPts val="0"/>
              </a:spcBef>
              <a:spcAft>
                <a:spcPts val="0"/>
              </a:spcAft>
              <a:defRPr/>
            </a:pPr>
            <a:r>
              <a:rPr lang="en-US" sz="8000" b="1" kern="0" spc="-110" dirty="0">
                <a:solidFill>
                  <a:sysClr val="windowText" lastClr="000000"/>
                </a:solidFill>
                <a:latin typeface="Arial Narrow"/>
                <a:cs typeface="Arial Narrow"/>
              </a:rPr>
              <a:t>GO TO JAIL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065" name="Picture 110" descr="christ002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6" name="Rectangle 115"/>
          <p:cNvSpPr/>
          <p:nvPr/>
        </p:nvSpPr>
        <p:spPr>
          <a:xfrm>
            <a:off x="9525" y="1535113"/>
            <a:ext cx="9144000" cy="6934200"/>
          </a:xfrm>
          <a:prstGeom prst="rect">
            <a:avLst/>
          </a:prstGeom>
          <a:solidFill>
            <a:srgbClr val="000000">
              <a:alpha val="24000"/>
            </a:srgbClr>
          </a:solidFill>
        </p:spPr>
        <p:style>
          <a:lnRef idx="1">
            <a:schemeClr val="accent1"/>
          </a:lnRef>
          <a:fillRef idx="3">
            <a:schemeClr val="accent1"/>
          </a:fillRef>
          <a:effectRef idx="2">
            <a:schemeClr val="accent1"/>
          </a:effectRef>
          <a:fontRef idx="minor">
            <a:schemeClr val="lt1"/>
          </a:fontRef>
        </p:style>
        <p:txBody>
          <a:bodyPr lIns="91415" tIns="45707" rIns="91415" bIns="45707" anchor="ctr"/>
          <a:lstStyle/>
          <a:p>
            <a:pPr algn="ctr">
              <a:defRPr/>
            </a:pPr>
            <a:endParaRPr lang="en-US">
              <a:solidFill>
                <a:srgbClr val="FFFFFF"/>
              </a:solidFill>
            </a:endParaRPr>
          </a:p>
        </p:txBody>
      </p:sp>
      <p:sp>
        <p:nvSpPr>
          <p:cNvPr id="472067" name="TextBox 107"/>
          <p:cNvSpPr txBox="1">
            <a:spLocks noChangeArrowheads="1"/>
          </p:cNvSpPr>
          <p:nvPr/>
        </p:nvSpPr>
        <p:spPr bwMode="auto">
          <a:xfrm>
            <a:off x="8153399" y="71439"/>
            <a:ext cx="869298" cy="461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5" tIns="45707" rIns="91415" bIns="4570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Times New Roman" charset="0"/>
              </a:rPr>
              <a:t>201a</a:t>
            </a:r>
          </a:p>
        </p:txBody>
      </p:sp>
      <p:sp>
        <p:nvSpPr>
          <p:cNvPr id="472068" name="Title 112"/>
          <p:cNvSpPr>
            <a:spLocks noGrp="1"/>
          </p:cNvSpPr>
          <p:nvPr>
            <p:ph type="title" idx="4294967295"/>
          </p:nvPr>
        </p:nvSpPr>
        <p:spPr>
          <a:xfrm>
            <a:off x="1600200" y="76203"/>
            <a:ext cx="6172200" cy="523875"/>
          </a:xfrm>
          <a:solidFill>
            <a:schemeClr val="tx1"/>
          </a:solidFill>
          <a:ln w="12700" cap="sq">
            <a:solidFill>
              <a:schemeClr val="tx1"/>
            </a:solidFill>
            <a:miter lim="800000"/>
            <a:headEnd/>
            <a:tailEnd/>
          </a:ln>
        </p:spPr>
        <p:txBody>
          <a:bodyPr>
            <a:spAutoFit/>
          </a:bodyPr>
          <a:lstStyle/>
          <a:p>
            <a:r>
              <a:rPr lang="en-US" altLang="zh-CN" sz="2800" b="1">
                <a:solidFill>
                  <a:srgbClr val="FFFFFF"/>
                </a:solidFill>
                <a:latin typeface="Arial" charset="0"/>
                <a:ea typeface="SimSun" charset="0"/>
                <a:cs typeface="SimSun" charset="0"/>
              </a:rPr>
              <a:t>Prison Epistle Christology</a:t>
            </a:r>
          </a:p>
        </p:txBody>
      </p:sp>
      <p:graphicFrame>
        <p:nvGraphicFramePr>
          <p:cNvPr id="114" name="Table 113"/>
          <p:cNvGraphicFramePr>
            <a:graphicFrameLocks noGrp="1"/>
          </p:cNvGraphicFramePr>
          <p:nvPr>
            <p:extLst>
              <p:ext uri="{D42A27DB-BD31-4B8C-83A1-F6EECF244321}">
                <p14:modId xmlns:p14="http://schemas.microsoft.com/office/powerpoint/2010/main" val="4026117379"/>
              </p:ext>
            </p:extLst>
          </p:nvPr>
        </p:nvGraphicFramePr>
        <p:xfrm>
          <a:off x="0" y="1556792"/>
          <a:ext cx="9144000" cy="5361632"/>
        </p:xfrm>
        <a:graphic>
          <a:graphicData uri="http://schemas.openxmlformats.org/drawingml/2006/table">
            <a:tbl>
              <a:tblPr/>
              <a:tblGrid>
                <a:gridCol w="2103438">
                  <a:extLst>
                    <a:ext uri="{9D8B030D-6E8A-4147-A177-3AD203B41FA5}">
                      <a16:colId xmlns:a16="http://schemas.microsoft.com/office/drawing/2014/main" val="20000"/>
                    </a:ext>
                  </a:extLst>
                </a:gridCol>
                <a:gridCol w="2024062">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gridCol w="2832100">
                  <a:extLst>
                    <a:ext uri="{9D8B030D-6E8A-4147-A177-3AD203B41FA5}">
                      <a16:colId xmlns:a16="http://schemas.microsoft.com/office/drawing/2014/main" val="20003"/>
                    </a:ext>
                  </a:extLst>
                </a:gridCol>
              </a:tblGrid>
              <a:tr h="4730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 Christ as…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Times New Roman" charset="0"/>
                        </a:rPr>
                        <a:t>Focus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Times New Roman" charset="0"/>
                        </a:rPr>
                        <a:t>Explanation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200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Times New Roman" charset="0"/>
                        </a:rPr>
                        <a:t>Ephesians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glow rad="241300">
                              <a:schemeClr val="tx1">
                                <a:alpha val="75000"/>
                              </a:schemeClr>
                            </a:glow>
                          </a:effectLst>
                          <a:latin typeface="Arial" charset="0"/>
                          <a:ea typeface="ＭＳ Ｐゴシック" charset="0"/>
                          <a:cs typeface="Times New Roman" charset="0"/>
                        </a:rPr>
                        <a:t>Head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 Unity </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of Christ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Christ breaks down barriers between believers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00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 Philippians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Times New Roman" charset="0"/>
                        </a:rPr>
                        <a:t>Example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glow rad="241300">
                              <a:schemeClr val="tx1">
                                <a:alpha val="75000"/>
                              </a:schemeClr>
                            </a:glow>
                          </a:effectLst>
                          <a:latin typeface="Arial" charset="0"/>
                          <a:ea typeface="ＭＳ Ｐゴシック" charset="0"/>
                          <a:cs typeface="Times New Roman" charset="0"/>
                        </a:rPr>
                        <a:t>Attitude </a:t>
                      </a:r>
                      <a:br>
                        <a:rPr kumimoji="0" lang="en-US" sz="2000" b="1" i="0" u="none" strike="noStrike" cap="none" normalizeH="0" baseline="0" dirty="0">
                          <a:ln>
                            <a:noFill/>
                          </a:ln>
                          <a:solidFill>
                            <a:srgbClr val="FFFFFF"/>
                          </a:solidFill>
                          <a:effectLst>
                            <a:glow rad="241300">
                              <a:schemeClr val="tx1">
                                <a:alpha val="75000"/>
                              </a:schemeClr>
                            </a:glow>
                          </a:effectLst>
                          <a:latin typeface="Arial" charset="0"/>
                          <a:ea typeface="ＭＳ Ｐゴシック" charset="0"/>
                          <a:cs typeface="Times New Roman" charset="0"/>
                        </a:rPr>
                      </a:br>
                      <a:r>
                        <a:rPr kumimoji="0" lang="en-US" sz="2000" b="1" i="0" u="none" strike="noStrike" cap="none" normalizeH="0" baseline="0" dirty="0">
                          <a:ln>
                            <a:noFill/>
                          </a:ln>
                          <a:solidFill>
                            <a:srgbClr val="FFFFFF"/>
                          </a:solidFill>
                          <a:effectLst>
                            <a:glow rad="241300">
                              <a:schemeClr val="tx1">
                                <a:alpha val="75000"/>
                              </a:schemeClr>
                            </a:glow>
                          </a:effectLst>
                          <a:latin typeface="Arial" charset="0"/>
                          <a:ea typeface="ＭＳ Ｐゴシック" charset="0"/>
                          <a:cs typeface="Times New Roman" charset="0"/>
                        </a:rPr>
                        <a:t>of Christ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FFFF"/>
                          </a:solidFill>
                          <a:effectLst>
                            <a:glow rad="241300">
                              <a:schemeClr val="tx1">
                                <a:alpha val="75000"/>
                              </a:schemeClr>
                            </a:glow>
                          </a:effectLst>
                          <a:latin typeface="Arial" charset="0"/>
                          <a:ea typeface="ＭＳ Ｐゴシック" charset="0"/>
                          <a:cs typeface="Arial" charset="0"/>
                        </a:rPr>
                        <a:t>Christ models how to handle difficulty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505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Times New Roman" charset="0"/>
                        </a:rPr>
                        <a:t>Colossians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glow rad="241300">
                              <a:schemeClr val="tx1">
                                <a:alpha val="75000"/>
                              </a:schemeClr>
                            </a:glow>
                          </a:effectLst>
                          <a:latin typeface="Arial" charset="0"/>
                          <a:ea typeface="ＭＳ Ｐゴシック" charset="0"/>
                          <a:cs typeface="Times New Roman" charset="0"/>
                        </a:rPr>
                        <a:t>God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 Deity </a:t>
                      </a:r>
                      <a:b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b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of Christ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 Christ is superior to human philosophies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732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Times New Roman" charset="0"/>
                        </a:rPr>
                        <a:t>Philemon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 Reconciler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 Forgiveness </a:t>
                      </a:r>
                      <a:b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b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of Christ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FFFF"/>
                          </a:solidFill>
                          <a:effectLst>
                            <a:glow rad="241300">
                              <a:schemeClr val="tx1">
                                <a:alpha val="75000"/>
                              </a:schemeClr>
                            </a:glow>
                          </a:effectLst>
                          <a:latin typeface="Arial" charset="0"/>
                          <a:ea typeface="ＭＳ Ｐゴシック" charset="0"/>
                          <a:cs typeface="Arial" charset="0"/>
                        </a:rPr>
                        <a:t> Christ reconciles believers to God and one another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dissolve">
                                      <p:cBhvr>
                                        <p:cTn id="7" dur="500"/>
                                        <p:tgtEl>
                                          <p:spTgt spid="1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dissolve">
                                      <p:cBhvr>
                                        <p:cTn id="1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0" y="-76200"/>
            <a:ext cx="9144000" cy="6934200"/>
          </a:xfrm>
          <a:prstGeom prst="rect">
            <a:avLst/>
          </a:prstGeom>
          <a:solidFill>
            <a:srgbClr val="E9E2B6"/>
          </a:solidFill>
        </p:spPr>
        <p:style>
          <a:lnRef idx="1">
            <a:schemeClr val="accent1"/>
          </a:lnRef>
          <a:fillRef idx="3">
            <a:schemeClr val="accent1"/>
          </a:fillRef>
          <a:effectRef idx="2">
            <a:schemeClr val="accent1"/>
          </a:effectRef>
          <a:fontRef idx="minor">
            <a:schemeClr val="lt1"/>
          </a:fontRef>
        </p:style>
        <p:txBody>
          <a:bodyPr lIns="91427" tIns="45714" rIns="91427" bIns="45714" anchor="ctr"/>
          <a:lstStyle/>
          <a:p>
            <a:pPr algn="ctr" eaLnBrk="0" hangingPunct="0">
              <a:defRPr/>
            </a:pPr>
            <a:endParaRPr lang="en-US">
              <a:solidFill>
                <a:srgbClr val="FFFFFF"/>
              </a:solidFill>
            </a:endParaRPr>
          </a:p>
        </p:txBody>
      </p:sp>
      <p:sp>
        <p:nvSpPr>
          <p:cNvPr id="474114" name="Title 112"/>
          <p:cNvSpPr>
            <a:spLocks noGrp="1"/>
          </p:cNvSpPr>
          <p:nvPr>
            <p:ph type="title" idx="4294967295"/>
          </p:nvPr>
        </p:nvSpPr>
        <p:spPr>
          <a:xfrm>
            <a:off x="0" y="0"/>
            <a:ext cx="9144000" cy="585788"/>
          </a:xfrm>
          <a:ln w="12700" cap="sq">
            <a:solidFill>
              <a:schemeClr val="bg1"/>
            </a:solidFill>
            <a:miter lim="800000"/>
            <a:headEnd/>
            <a:tailEnd/>
          </a:ln>
        </p:spPr>
        <p:txBody>
          <a:bodyPr>
            <a:spAutoFit/>
          </a:bodyPr>
          <a:lstStyle/>
          <a:p>
            <a:r>
              <a:rPr lang="en-US" altLang="zh-CN" sz="3200" b="1">
                <a:solidFill>
                  <a:srgbClr val="000000"/>
                </a:solidFill>
                <a:latin typeface="Arial" charset="0"/>
                <a:ea typeface="ＭＳ Ｐゴシック" charset="0"/>
                <a:cs typeface="Arial" charset="0"/>
              </a:rPr>
              <a:t>Applying the Prison Epistles</a:t>
            </a:r>
            <a:endParaRPr lang="en-US" altLang="zh-CN" sz="3200" b="1">
              <a:solidFill>
                <a:srgbClr val="000000"/>
              </a:solidFill>
              <a:latin typeface="Arial" charset="0"/>
              <a:ea typeface="SimSun" charset="0"/>
              <a:cs typeface="SimSun" charset="0"/>
            </a:endParaRPr>
          </a:p>
        </p:txBody>
      </p:sp>
      <p:sp>
        <p:nvSpPr>
          <p:cNvPr id="474115" name="TextBox 107"/>
          <p:cNvSpPr txBox="1">
            <a:spLocks noChangeArrowheads="1"/>
          </p:cNvSpPr>
          <p:nvPr/>
        </p:nvSpPr>
        <p:spPr bwMode="auto">
          <a:xfrm>
            <a:off x="8410577" y="-100012"/>
            <a:ext cx="698152" cy="461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0000"/>
                </a:solidFill>
                <a:latin typeface="Arial" charset="0"/>
                <a:cs typeface="Times New Roman" charset="0"/>
              </a:rPr>
              <a:t>202</a:t>
            </a:r>
          </a:p>
        </p:txBody>
      </p:sp>
      <p:graphicFrame>
        <p:nvGraphicFramePr>
          <p:cNvPr id="114" name="Table 113"/>
          <p:cNvGraphicFramePr>
            <a:graphicFrameLocks noGrp="1"/>
          </p:cNvGraphicFramePr>
          <p:nvPr>
            <p:extLst>
              <p:ext uri="{D42A27DB-BD31-4B8C-83A1-F6EECF244321}">
                <p14:modId xmlns:p14="http://schemas.microsoft.com/office/powerpoint/2010/main" val="660700777"/>
              </p:ext>
            </p:extLst>
          </p:nvPr>
        </p:nvGraphicFramePr>
        <p:xfrm>
          <a:off x="1" y="685800"/>
          <a:ext cx="9161463" cy="6172200"/>
        </p:xfrm>
        <a:graphic>
          <a:graphicData uri="http://schemas.openxmlformats.org/drawingml/2006/table">
            <a:tbl>
              <a:tblPr/>
              <a:tblGrid>
                <a:gridCol w="2103438">
                  <a:extLst>
                    <a:ext uri="{9D8B030D-6E8A-4147-A177-3AD203B41FA5}">
                      <a16:colId xmlns:a16="http://schemas.microsoft.com/office/drawing/2014/main" val="20000"/>
                    </a:ext>
                  </a:extLst>
                </a:gridCol>
                <a:gridCol w="1935162">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836863">
                  <a:extLst>
                    <a:ext uri="{9D8B030D-6E8A-4147-A177-3AD203B41FA5}">
                      <a16:colId xmlns:a16="http://schemas.microsoft.com/office/drawing/2014/main" val="20003"/>
                    </a:ext>
                  </a:extLst>
                </a:gridCol>
              </a:tblGrid>
              <a:tr h="118872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FFFFFF"/>
                          </a:solidFill>
                          <a:effectLst/>
                          <a:latin typeface="Arial" charset="0"/>
                          <a:ea typeface="SimSun" charset="0"/>
                          <a:cs typeface="SimSun" charset="0"/>
                        </a:rPr>
                        <a:t> Epistle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1st</a:t>
                      </a:r>
                      <a:endParaRPr kumimoji="0" lang="en-US" altLang="zh-CN" sz="2400" b="0" i="0" u="none" strike="noStrike" cap="none" normalizeH="0" baseline="0">
                        <a:ln>
                          <a:noFill/>
                        </a:ln>
                        <a:solidFill>
                          <a:srgbClr val="FFFFFF"/>
                        </a:solidFill>
                        <a:effectLst/>
                        <a:latin typeface="Arial" charset="0"/>
                        <a:ea typeface="SimSun" charset="0"/>
                        <a:cs typeface="SimSun"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Century</a:t>
                      </a:r>
                      <a:endParaRPr kumimoji="0" lang="en-US" altLang="zh-CN" sz="2400" b="0" i="0" u="none" strike="noStrike" cap="none" normalizeH="0" baseline="0">
                        <a:ln>
                          <a:noFill/>
                        </a:ln>
                        <a:solidFill>
                          <a:srgbClr val="FFFFFF"/>
                        </a:solidFill>
                        <a:effectLst/>
                        <a:latin typeface="Arial" charset="0"/>
                        <a:ea typeface="SimSun" charset="0"/>
                        <a:cs typeface="SimSun"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Problem</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 21st</a:t>
                      </a:r>
                      <a:endParaRPr kumimoji="0" lang="en-US" altLang="zh-CN" sz="2400" b="0" i="0" u="none" strike="noStrike" cap="none" normalizeH="0" baseline="0">
                        <a:ln>
                          <a:noFill/>
                        </a:ln>
                        <a:solidFill>
                          <a:srgbClr val="FFFFFF"/>
                        </a:solidFill>
                        <a:effectLst/>
                        <a:latin typeface="Arial" charset="0"/>
                        <a:ea typeface="SimSun" charset="0"/>
                        <a:cs typeface="SimSun"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Century</a:t>
                      </a:r>
                      <a:endParaRPr kumimoji="0" lang="en-US" altLang="zh-CN" sz="2400" b="0" i="0" u="none" strike="noStrike" cap="none" normalizeH="0" baseline="0">
                        <a:ln>
                          <a:noFill/>
                        </a:ln>
                        <a:solidFill>
                          <a:srgbClr val="FFFFFF"/>
                        </a:solidFill>
                        <a:effectLst/>
                        <a:latin typeface="Arial" charset="0"/>
                        <a:ea typeface="SimSun" charset="0"/>
                        <a:cs typeface="SimSun"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Problem</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Solution</a:t>
                      </a:r>
                      <a:endParaRPr kumimoji="0" lang="en-US" altLang="zh-CN" sz="2400" b="0" i="0" u="none" strike="noStrike" cap="none" normalizeH="0" baseline="0">
                        <a:ln>
                          <a:noFill/>
                        </a:ln>
                        <a:solidFill>
                          <a:srgbClr val="FFFFFF"/>
                        </a:solidFill>
                        <a:effectLst/>
                        <a:latin typeface="Arial" charset="0"/>
                        <a:ea typeface="SimSun" charset="0"/>
                        <a:cs typeface="SimSun"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(Theme)</a:t>
                      </a:r>
                      <a:endParaRPr kumimoji="0" lang="en-US" altLang="zh-CN" sz="2400" b="0" i="0" u="none" strike="noStrike" cap="none" normalizeH="0" baseline="0">
                        <a:ln>
                          <a:noFill/>
                        </a:ln>
                        <a:solidFill>
                          <a:srgbClr val="FFFFFF"/>
                        </a:solidFill>
                        <a:effectLst/>
                        <a:latin typeface="Arial" charset="0"/>
                        <a:ea typeface="SimSun" charset="0"/>
                        <a:cs typeface="SimSu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31064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FFFFFF"/>
                          </a:solidFill>
                          <a:effectLst/>
                          <a:latin typeface="Arial" charset="0"/>
                          <a:ea typeface="ＭＳ Ｐゴシック" charset="0"/>
                          <a:cs typeface="Arial" charset="0"/>
                        </a:rPr>
                        <a:t>Ephesians</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77000">
                          <a:srgbClr val="000090"/>
                        </a:gs>
                        <a:gs pos="100000">
                          <a:srgbClr val="000000"/>
                        </a:gs>
                      </a:gsLst>
                      <a:path path="rect">
                        <a:fillToRect l="50000" t="50000" r="50000" b="5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dirty="0">
                          <a:ln>
                            <a:noFill/>
                          </a:ln>
                          <a:solidFill>
                            <a:srgbClr val="000000"/>
                          </a:solidFill>
                          <a:effectLst/>
                          <a:latin typeface="Arial" charset="0"/>
                          <a:ea typeface="Arial" charset="0"/>
                          <a:cs typeface="Arial" charset="0"/>
                        </a:rPr>
                        <a:t>Jew-Gentile Conflicts (</a:t>
                      </a:r>
                      <a:r>
                        <a:rPr kumimoji="0" lang="ru-RU" altLang="zh-CN" sz="2000" b="1" i="0" u="none" strike="noStrike" cap="none" normalizeH="0" baseline="0" dirty="0">
                          <a:ln>
                            <a:noFill/>
                          </a:ln>
                          <a:solidFill>
                            <a:srgbClr val="000000"/>
                          </a:solidFill>
                          <a:effectLst/>
                          <a:latin typeface="Arial" charset="0"/>
                          <a:ea typeface="Arial" charset="0"/>
                          <a:cs typeface="Arial" charset="0"/>
                        </a:rPr>
                        <a:t>"</a:t>
                      </a:r>
                      <a:r>
                        <a:rPr kumimoji="0" lang="en-US" altLang="zh-CN" sz="2000" b="1" i="0" u="none" strike="noStrike" cap="none" normalizeH="0" baseline="0" dirty="0" err="1">
                          <a:ln>
                            <a:noFill/>
                          </a:ln>
                          <a:solidFill>
                            <a:srgbClr val="000000"/>
                          </a:solidFill>
                          <a:effectLst/>
                          <a:latin typeface="Arial" charset="0"/>
                          <a:ea typeface="Arial" charset="0"/>
                          <a:cs typeface="Arial" charset="0"/>
                        </a:rPr>
                        <a:t>Weism</a:t>
                      </a:r>
                      <a:r>
                        <a:rPr kumimoji="0" lang="ru-RU" altLang="zh-CN" sz="2000" b="1" i="0" u="none" strike="noStrike" cap="none" normalizeH="0" baseline="0" dirty="0">
                          <a:ln>
                            <a:noFill/>
                          </a:ln>
                          <a:solidFill>
                            <a:srgbClr val="000000"/>
                          </a:solidFill>
                          <a:effectLst/>
                          <a:latin typeface="Arial" charset="0"/>
                          <a:ea typeface="Arial" charset="0"/>
                          <a:cs typeface="Arial" charset="0"/>
                        </a:rPr>
                        <a:t>"</a:t>
                      </a:r>
                      <a:r>
                        <a:rPr kumimoji="0" lang="en-US" altLang="zh-CN" sz="2000" b="1" i="0" u="none" strike="noStrike" cap="none" normalizeH="0" baseline="0" dirty="0">
                          <a:ln>
                            <a:noFill/>
                          </a:ln>
                          <a:solidFill>
                            <a:srgbClr val="000000"/>
                          </a:solidFill>
                          <a:effectLst/>
                          <a:latin typeface="Arial" charset="0"/>
                          <a:ea typeface="Arial" charset="0"/>
                          <a:cs typeface="Arial" charset="0"/>
                        </a:rPr>
                        <a:t>)</a:t>
                      </a:r>
                      <a:endParaRPr kumimoji="0" lang="en-US" altLang="zh-CN"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dirty="0">
                          <a:ln>
                            <a:noFill/>
                          </a:ln>
                          <a:solidFill>
                            <a:srgbClr val="000000"/>
                          </a:solidFill>
                          <a:effectLst/>
                          <a:latin typeface="Arial" charset="0"/>
                          <a:ea typeface="Arial" charset="0"/>
                          <a:cs typeface="Arial" charset="0"/>
                        </a:rPr>
                        <a:t>Chinese Only</a:t>
                      </a:r>
                      <a:endParaRPr kumimoji="0" lang="en-US" altLang="zh-CN" sz="2000" b="0" i="0" u="none" strike="noStrike" cap="none" normalizeH="0" baseline="0" dirty="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Arial" charset="0"/>
                          <a:ea typeface="Arial" charset="0"/>
                          <a:cs typeface="Arial" charset="0"/>
                        </a:rPr>
                        <a:t>Baptist Only</a:t>
                      </a:r>
                      <a:endParaRPr kumimoji="0" lang="en-US" altLang="zh-CN" sz="2000" b="0" i="0" u="none" strike="noStrike" cap="none" normalizeH="0" baseline="0" dirty="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Arial" charset="0"/>
                          <a:ea typeface="Arial" charset="0"/>
                          <a:cs typeface="Arial" charset="0"/>
                        </a:rPr>
                        <a:t>Adults Only</a:t>
                      </a:r>
                      <a:endParaRPr kumimoji="0" lang="en-US" altLang="zh-CN" sz="2000" b="0" i="0" u="none" strike="noStrike" cap="none" normalizeH="0" baseline="0" dirty="0">
                        <a:ln>
                          <a:noFill/>
                        </a:ln>
                        <a:solidFill>
                          <a:srgbClr val="000000"/>
                        </a:solidFill>
                        <a:effectLst/>
                        <a:latin typeface="Arial" charset="0"/>
                        <a:ea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Realize</a:t>
                      </a:r>
                      <a:r>
                        <a:rPr kumimoji="0" lang="en-US" altLang="zh-CN" sz="2000" b="0" i="0" u="none" strike="noStrike" cap="none" normalizeH="0" baseline="0">
                          <a:ln>
                            <a:noFill/>
                          </a:ln>
                          <a:solidFill>
                            <a:srgbClr val="000000"/>
                          </a:solidFill>
                          <a:effectLst/>
                          <a:latin typeface="Arial" charset="0"/>
                          <a:ea typeface="Arial"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Christian</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Unity</a:t>
                      </a:r>
                      <a:r>
                        <a:rPr kumimoji="0" lang="en-US" altLang="zh-CN" sz="2000" b="0" i="0" u="none" strike="noStrike" cap="none" normalizeH="0" baseline="0">
                          <a:ln>
                            <a:noFill/>
                          </a:ln>
                          <a:solidFill>
                            <a:srgbClr val="000000"/>
                          </a:solidFill>
                          <a:effectLst/>
                          <a:latin typeface="Arial" charset="0"/>
                          <a:ea typeface="Arial"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(4:3)</a:t>
                      </a: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064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Philippians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77000">
                          <a:srgbClr val="000090"/>
                        </a:gs>
                        <a:gs pos="100000">
                          <a:srgbClr val="000000"/>
                        </a:gs>
                      </a:gsLst>
                      <a:path path="rect">
                        <a:fillToRect l="50000" t="50000" r="50000" b="5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 Persecution</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Prison</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Death</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zh-CN" sz="2000" b="1"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Ministry</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Inconvenience</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 time, sleep</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 recreation</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Arial" charset="0"/>
                          <a:ea typeface="Arial" charset="0"/>
                          <a:cs typeface="Arial" charset="0"/>
                        </a:rPr>
                        <a:t>Imitate Christ</a:t>
                      </a:r>
                      <a:r>
                        <a:rPr kumimoji="0" lang="uk-UA" altLang="zh-CN" sz="2000" b="1" i="0" u="none" strike="noStrike" cap="none" normalizeH="0" baseline="0" dirty="0">
                          <a:ln>
                            <a:noFill/>
                          </a:ln>
                          <a:solidFill>
                            <a:srgbClr val="000000"/>
                          </a:solidFill>
                          <a:effectLst/>
                          <a:latin typeface="Arial" charset="0"/>
                          <a:ea typeface="Arial" charset="0"/>
                          <a:cs typeface="Arial" charset="0"/>
                        </a:rPr>
                        <a:t>'</a:t>
                      </a:r>
                      <a:r>
                        <a:rPr kumimoji="0" lang="en-US" altLang="zh-CN" sz="2000" b="1" i="0" u="none" strike="noStrike" cap="none" normalizeH="0" baseline="0" dirty="0">
                          <a:ln>
                            <a:noFill/>
                          </a:ln>
                          <a:solidFill>
                            <a:srgbClr val="000000"/>
                          </a:solidFill>
                          <a:effectLst/>
                          <a:latin typeface="Arial" charset="0"/>
                          <a:ea typeface="Arial" charset="0"/>
                          <a:cs typeface="Arial" charset="0"/>
                        </a:rPr>
                        <a:t>s Attitude</a:t>
                      </a:r>
                      <a:r>
                        <a:rPr kumimoji="0" lang="en-US" altLang="zh-CN" sz="2000" b="0" i="0" u="none" strike="noStrike" cap="none" normalizeH="0" baseline="0" dirty="0">
                          <a:ln>
                            <a:noFill/>
                          </a:ln>
                          <a:solidFill>
                            <a:srgbClr val="000000"/>
                          </a:solidFill>
                          <a:effectLst/>
                          <a:latin typeface="Arial" charset="0"/>
                          <a:ea typeface="Arial" charset="0"/>
                          <a:cs typeface="Arial" charset="0"/>
                        </a:rPr>
                        <a:t> </a:t>
                      </a:r>
                      <a:r>
                        <a:rPr kumimoji="0" lang="en-US" altLang="zh-CN" sz="2000" b="1" i="0" u="none" strike="noStrike" cap="none" normalizeH="0" baseline="0" dirty="0">
                          <a:ln>
                            <a:noFill/>
                          </a:ln>
                          <a:solidFill>
                            <a:srgbClr val="000000"/>
                          </a:solidFill>
                          <a:effectLst/>
                          <a:latin typeface="Arial" charset="0"/>
                          <a:ea typeface="Arial" charset="0"/>
                          <a:cs typeface="Arial" charset="0"/>
                        </a:rPr>
                        <a:t>(2:5)</a:t>
                      </a: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92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Colossians</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77000">
                          <a:srgbClr val="000090"/>
                        </a:gs>
                        <a:gs pos="100000">
                          <a:srgbClr val="000000"/>
                        </a:gs>
                      </a:gsLst>
                      <a:path path="rect">
                        <a:fillToRect l="50000" t="50000" r="50000" b="5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Arial" charset="0"/>
                          <a:ea typeface="Arial" charset="0"/>
                          <a:cs typeface="Arial" charset="0"/>
                        </a:rPr>
                        <a:t>Denying Christ</a:t>
                      </a:r>
                      <a:r>
                        <a:rPr kumimoji="0" lang="uk-UA" altLang="zh-CN" sz="2000" b="1" i="0" u="none" strike="noStrike" cap="none" normalizeH="0" baseline="0" dirty="0">
                          <a:ln>
                            <a:noFill/>
                          </a:ln>
                          <a:solidFill>
                            <a:srgbClr val="000000"/>
                          </a:solidFill>
                          <a:effectLst/>
                          <a:latin typeface="Arial" charset="0"/>
                          <a:ea typeface="Arial" charset="0"/>
                          <a:cs typeface="Arial" charset="0"/>
                        </a:rPr>
                        <a:t>'</a:t>
                      </a:r>
                      <a:r>
                        <a:rPr kumimoji="0" lang="en-US" altLang="zh-CN" sz="2000" b="1" i="0" u="none" strike="noStrike" cap="none" normalizeH="0" baseline="0" dirty="0">
                          <a:ln>
                            <a:noFill/>
                          </a:ln>
                          <a:solidFill>
                            <a:srgbClr val="000000"/>
                          </a:solidFill>
                          <a:effectLst/>
                          <a:latin typeface="Arial" charset="0"/>
                          <a:ea typeface="Arial" charset="0"/>
                          <a:cs typeface="Arial" charset="0"/>
                        </a:rPr>
                        <a:t>s </a:t>
                      </a:r>
                      <a:endParaRPr kumimoji="0" lang="en-US" altLang="zh-CN" sz="2000" b="0" i="0" u="none" strike="noStrike" cap="none" normalizeH="0" baseline="0" dirty="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Arial" charset="0"/>
                          <a:ea typeface="Arial" charset="0"/>
                          <a:cs typeface="Arial" charset="0"/>
                        </a:rPr>
                        <a:t>Deity</a:t>
                      </a:r>
                      <a:endParaRPr kumimoji="0" lang="en-US" altLang="zh-CN" sz="2000" b="0" i="0" u="none" strike="noStrike" cap="none" normalizeH="0" baseline="0" dirty="0">
                        <a:ln>
                          <a:noFill/>
                        </a:ln>
                        <a:solidFill>
                          <a:srgbClr val="000000"/>
                        </a:solidFill>
                        <a:effectLst/>
                        <a:latin typeface="Arial" charset="0"/>
                        <a:ea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New Age</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Cults</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Proclaim</a:t>
                      </a:r>
                      <a:r>
                        <a:rPr kumimoji="0" lang="en-US" altLang="zh-CN" sz="2000" b="0" i="0" u="none" strike="noStrike" cap="none" normalizeH="0" baseline="0">
                          <a:ln>
                            <a:noFill/>
                          </a:ln>
                          <a:solidFill>
                            <a:srgbClr val="000000"/>
                          </a:solidFill>
                          <a:effectLst/>
                          <a:latin typeface="Arial" charset="0"/>
                          <a:ea typeface="Arial"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His</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Deity</a:t>
                      </a:r>
                      <a:r>
                        <a:rPr kumimoji="0" lang="en-US" altLang="zh-CN" sz="2000" b="0" i="0" u="none" strike="noStrike" cap="none" normalizeH="0" baseline="0">
                          <a:ln>
                            <a:noFill/>
                          </a:ln>
                          <a:solidFill>
                            <a:srgbClr val="000000"/>
                          </a:solidFill>
                          <a:effectLst/>
                          <a:latin typeface="Arial" charset="0"/>
                          <a:ea typeface="Arial"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(2:9)</a:t>
                      </a: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43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Philemon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77000">
                          <a:srgbClr val="000090"/>
                        </a:gs>
                        <a:gs pos="100000">
                          <a:srgbClr val="000000"/>
                        </a:gs>
                      </a:gsLst>
                      <a:path path="rect">
                        <a:fillToRect l="50000" t="50000" r="50000" b="5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dirty="0">
                          <a:ln>
                            <a:noFill/>
                          </a:ln>
                          <a:solidFill>
                            <a:srgbClr val="000000"/>
                          </a:solidFill>
                          <a:effectLst/>
                          <a:latin typeface="Arial" charset="0"/>
                          <a:ea typeface="Arial" charset="0"/>
                          <a:cs typeface="Arial" charset="0"/>
                        </a:rPr>
                        <a:t>Master/Slave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Arial" charset="0"/>
                          <a:ea typeface="Arial" charset="0"/>
                          <a:cs typeface="Arial" charset="0"/>
                        </a:rPr>
                        <a:t>(</a:t>
                      </a:r>
                      <a:r>
                        <a:rPr kumimoji="0" lang="ru-RU" altLang="zh-CN" sz="2000" b="1" i="0" u="none" strike="noStrike" cap="none" normalizeH="0" baseline="0" dirty="0">
                          <a:ln>
                            <a:noFill/>
                          </a:ln>
                          <a:solidFill>
                            <a:srgbClr val="000000"/>
                          </a:solidFill>
                          <a:effectLst/>
                          <a:latin typeface="Arial" charset="0"/>
                          <a:ea typeface="Arial" charset="0"/>
                          <a:cs typeface="Arial" charset="0"/>
                        </a:rPr>
                        <a:t>"</a:t>
                      </a:r>
                      <a:r>
                        <a:rPr kumimoji="0" lang="en-US" altLang="zh-CN" sz="2000" b="1" i="0" u="none" strike="noStrike" cap="none" normalizeH="0" baseline="0" dirty="0" err="1">
                          <a:ln>
                            <a:noFill/>
                          </a:ln>
                          <a:solidFill>
                            <a:srgbClr val="000000"/>
                          </a:solidFill>
                          <a:effectLst/>
                          <a:latin typeface="Arial" charset="0"/>
                          <a:ea typeface="Arial" charset="0"/>
                          <a:cs typeface="Arial" charset="0"/>
                        </a:rPr>
                        <a:t>Meism</a:t>
                      </a:r>
                      <a:r>
                        <a:rPr kumimoji="0" lang="ru-RU" altLang="zh-CN" sz="2000" b="1" i="0" u="none" strike="noStrike" cap="none" normalizeH="0" baseline="0" dirty="0">
                          <a:ln>
                            <a:noFill/>
                          </a:ln>
                          <a:solidFill>
                            <a:srgbClr val="000000"/>
                          </a:solidFill>
                          <a:effectLst/>
                          <a:latin typeface="Arial" charset="0"/>
                          <a:ea typeface="Arial" charset="0"/>
                          <a:cs typeface="Arial" charset="0"/>
                        </a:rPr>
                        <a:t>"</a:t>
                      </a:r>
                      <a:r>
                        <a:rPr kumimoji="0" lang="en-US" altLang="zh-CN" sz="2000" b="1" i="0" u="none" strike="noStrike" cap="none" normalizeH="0" baseline="0" dirty="0">
                          <a:ln>
                            <a:noFill/>
                          </a:ln>
                          <a:solidFill>
                            <a:srgbClr val="000000"/>
                          </a:solidFill>
                          <a:effectLst/>
                          <a:latin typeface="Arial" charset="0"/>
                          <a:ea typeface="Arial" charset="0"/>
                          <a:cs typeface="Arial"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Forgive</a:t>
                      </a:r>
                      <a:r>
                        <a:rPr kumimoji="0" lang="en-US" altLang="zh-CN" sz="2000" b="0" i="0" u="none" strike="noStrike" cap="none" normalizeH="0" baseline="0">
                          <a:ln>
                            <a:noFill/>
                          </a:ln>
                          <a:solidFill>
                            <a:srgbClr val="000000"/>
                          </a:solidFill>
                          <a:effectLst/>
                          <a:latin typeface="Arial" charset="0"/>
                          <a:ea typeface="Arial"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Boss /</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Employee /</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Others</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dirty="0">
                          <a:ln>
                            <a:noFill/>
                          </a:ln>
                          <a:solidFill>
                            <a:srgbClr val="000000"/>
                          </a:solidFill>
                          <a:effectLst/>
                          <a:latin typeface="Arial" charset="0"/>
                          <a:ea typeface="Arial" charset="0"/>
                          <a:cs typeface="Arial" charset="0"/>
                        </a:rPr>
                        <a:t>Reconcile</a:t>
                      </a:r>
                      <a:r>
                        <a:rPr kumimoji="0" lang="en-US" altLang="zh-CN" sz="2000" b="0" i="0" u="none" strike="noStrike" cap="none" normalizeH="0" baseline="0" dirty="0">
                          <a:ln>
                            <a:noFill/>
                          </a:ln>
                          <a:solidFill>
                            <a:srgbClr val="000000"/>
                          </a:solidFill>
                          <a:effectLst/>
                          <a:latin typeface="Arial" charset="0"/>
                          <a:ea typeface="Arial" charset="0"/>
                          <a:cs typeface="Arial" charset="0"/>
                        </a:rPr>
                        <a:t> </a:t>
                      </a:r>
                      <a:r>
                        <a:rPr kumimoji="0" lang="en-US" altLang="zh-CN" sz="2000" b="1" i="0" u="none" strike="noStrike" cap="none" normalizeH="0" baseline="0" dirty="0">
                          <a:ln>
                            <a:noFill/>
                          </a:ln>
                          <a:solidFill>
                            <a:srgbClr val="000000"/>
                          </a:solidFill>
                          <a:effectLst/>
                          <a:latin typeface="Arial" charset="0"/>
                          <a:ea typeface="Arial" charset="0"/>
                          <a:cs typeface="Arial" charset="0"/>
                        </a:rPr>
                        <a:t>the Relationship</a:t>
                      </a:r>
                      <a:endParaRPr kumimoji="0" lang="en-US" altLang="zh-CN" sz="2000" b="0" i="0" u="none" strike="noStrike" cap="none" normalizeH="0" baseline="0" dirty="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Arial" charset="0"/>
                          <a:ea typeface="Arial" charset="0"/>
                          <a:cs typeface="Arial" charset="0"/>
                        </a:rPr>
                        <a:t>(vv. 17-18)</a:t>
                      </a: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0" y="-76200"/>
            <a:ext cx="9144000" cy="6934200"/>
          </a:xfrm>
          <a:prstGeom prst="rect">
            <a:avLst/>
          </a:prstGeom>
          <a:blipFill rotWithShape="1">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lIns="91427" tIns="45714" rIns="91427" bIns="45714" anchor="ctr"/>
          <a:lstStyle/>
          <a:p>
            <a:pPr algn="ctr" eaLnBrk="0" hangingPunct="0">
              <a:defRPr/>
            </a:pPr>
            <a:endParaRPr lang="en-US">
              <a:solidFill>
                <a:srgbClr val="FFFFFF"/>
              </a:solidFill>
            </a:endParaRPr>
          </a:p>
        </p:txBody>
      </p:sp>
      <p:sp>
        <p:nvSpPr>
          <p:cNvPr id="476162" name="TextBox 107"/>
          <p:cNvSpPr txBox="1">
            <a:spLocks noChangeArrowheads="1"/>
          </p:cNvSpPr>
          <p:nvPr/>
        </p:nvSpPr>
        <p:spPr bwMode="auto">
          <a:xfrm>
            <a:off x="8459788" y="-100012"/>
            <a:ext cx="698152" cy="461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Times New Roman" charset="0"/>
              </a:rPr>
              <a:t>201</a:t>
            </a:r>
          </a:p>
        </p:txBody>
      </p:sp>
      <p:sp>
        <p:nvSpPr>
          <p:cNvPr id="476163" name="Title 112"/>
          <p:cNvSpPr>
            <a:spLocks noGrp="1"/>
          </p:cNvSpPr>
          <p:nvPr>
            <p:ph type="title" idx="4294967295"/>
          </p:nvPr>
        </p:nvSpPr>
        <p:spPr>
          <a:xfrm>
            <a:off x="914400" y="106363"/>
            <a:ext cx="7239000" cy="461962"/>
          </a:xfrm>
          <a:solidFill>
            <a:schemeClr val="tx1"/>
          </a:solidFill>
          <a:ln w="12700" cap="sq">
            <a:solidFill>
              <a:schemeClr val="bg1"/>
            </a:solidFill>
            <a:miter lim="800000"/>
            <a:headEnd/>
            <a:tailEnd/>
          </a:ln>
        </p:spPr>
        <p:txBody>
          <a:bodyPr>
            <a:spAutoFit/>
          </a:bodyPr>
          <a:lstStyle/>
          <a:p>
            <a:r>
              <a:rPr lang="en-US" sz="2400" b="1">
                <a:solidFill>
                  <a:srgbClr val="FFFFFF"/>
                </a:solidFill>
                <a:latin typeface="Arial" charset="0"/>
                <a:ea typeface="SimSun" charset="0"/>
                <a:cs typeface="SimSun" charset="0"/>
              </a:rPr>
              <a:t>How Do You Respond to Trials?</a:t>
            </a:r>
            <a:endParaRPr lang="en-US" altLang="zh-CN" sz="2400" b="1">
              <a:solidFill>
                <a:srgbClr val="FFFFFF"/>
              </a:solidFill>
              <a:latin typeface="Arial" charset="0"/>
              <a:ea typeface="SimSun" charset="0"/>
              <a:cs typeface="SimSun" charset="0"/>
            </a:endParaRPr>
          </a:p>
        </p:txBody>
      </p:sp>
      <p:graphicFrame>
        <p:nvGraphicFramePr>
          <p:cNvPr id="114" name="Table 113"/>
          <p:cNvGraphicFramePr>
            <a:graphicFrameLocks noGrp="1"/>
          </p:cNvGraphicFramePr>
          <p:nvPr/>
        </p:nvGraphicFramePr>
        <p:xfrm>
          <a:off x="1" y="838200"/>
          <a:ext cx="9161463" cy="5838825"/>
        </p:xfrm>
        <a:graphic>
          <a:graphicData uri="http://schemas.openxmlformats.org/drawingml/2006/table">
            <a:tbl>
              <a:tblPr/>
              <a:tblGrid>
                <a:gridCol w="2103438">
                  <a:extLst>
                    <a:ext uri="{9D8B030D-6E8A-4147-A177-3AD203B41FA5}">
                      <a16:colId xmlns:a16="http://schemas.microsoft.com/office/drawing/2014/main" val="20000"/>
                    </a:ext>
                  </a:extLst>
                </a:gridCol>
                <a:gridCol w="2333625">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4730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FFFFFF"/>
                          </a:solidFill>
                          <a:effectLst/>
                          <a:latin typeface="Arial" charset="0"/>
                          <a:ea typeface="SimSun" charset="0"/>
                          <a:cs typeface="SimSun" charset="0"/>
                        </a:rPr>
                        <a:t> You say…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Strategy</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Temperament</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Epistle</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200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ＭＳ Ｐゴシック" charset="0"/>
                          <a:cs typeface="Times New Roman" charset="0"/>
                        </a:rPr>
                        <a:t> </a:t>
                      </a:r>
                      <a:r>
                        <a:rPr kumimoji="0" lang="ru-RU" altLang="ja-JP" sz="2400" b="1" i="0" u="none" strike="noStrike" cap="none" normalizeH="0" baseline="0" dirty="0">
                          <a:ln>
                            <a:noFill/>
                          </a:ln>
                          <a:solidFill>
                            <a:srgbClr val="FFFFFF"/>
                          </a:solidFill>
                          <a:effectLst/>
                          <a:latin typeface="Arial" charset="0"/>
                          <a:ea typeface="ＭＳ Ｐゴシック" charset="0"/>
                          <a:cs typeface="Times New Roman" charset="0"/>
                        </a:rPr>
                        <a:t>"</a:t>
                      </a:r>
                      <a:r>
                        <a:rPr kumimoji="0" lang="en-US" altLang="ja-JP" sz="2400" b="1" i="0" u="none" strike="noStrike" cap="none" normalizeH="0" baseline="0" dirty="0">
                          <a:ln>
                            <a:noFill/>
                          </a:ln>
                          <a:solidFill>
                            <a:srgbClr val="FFFFFF"/>
                          </a:solidFill>
                          <a:effectLst/>
                          <a:latin typeface="Arial" charset="0"/>
                          <a:ea typeface="ＭＳ Ｐゴシック" charset="0"/>
                          <a:cs typeface="Times New Roman" charset="0"/>
                        </a:rPr>
                        <a:t>I</a:t>
                      </a:r>
                      <a:r>
                        <a:rPr kumimoji="0" lang="uk-UA" altLang="ja-JP" sz="2400" b="1" i="0" u="none" strike="noStrike" cap="none" normalizeH="0" baseline="0" dirty="0">
                          <a:ln>
                            <a:noFill/>
                          </a:ln>
                          <a:solidFill>
                            <a:srgbClr val="FFFFFF"/>
                          </a:solidFill>
                          <a:effectLst/>
                          <a:latin typeface="Arial" charset="0"/>
                          <a:ea typeface="ＭＳ Ｐゴシック" charset="0"/>
                          <a:cs typeface="Times New Roman" charset="0"/>
                        </a:rPr>
                        <a:t>'</a:t>
                      </a:r>
                      <a:r>
                        <a:rPr kumimoji="0" lang="en-US" altLang="ja-JP" sz="2400" b="1" i="0" u="none" strike="noStrike" cap="none" normalizeH="0" baseline="0" dirty="0">
                          <a:ln>
                            <a:noFill/>
                          </a:ln>
                          <a:solidFill>
                            <a:srgbClr val="FFFFFF"/>
                          </a:solidFill>
                          <a:effectLst/>
                          <a:latin typeface="Arial" charset="0"/>
                          <a:ea typeface="ＭＳ Ｐゴシック" charset="0"/>
                          <a:cs typeface="Times New Roman" charset="0"/>
                        </a:rPr>
                        <a:t>m right!</a:t>
                      </a:r>
                      <a:r>
                        <a:rPr kumimoji="0" lang="ru-RU" altLang="ja-JP" sz="2400" b="1" i="0" u="none" strike="noStrike" cap="none" normalizeH="0" baseline="0" dirty="0">
                          <a:ln>
                            <a:noFill/>
                          </a:ln>
                          <a:solidFill>
                            <a:srgbClr val="FFFFFF"/>
                          </a:solidFill>
                          <a:effectLst/>
                          <a:latin typeface="Arial" charset="0"/>
                          <a:ea typeface="ＭＳ Ｐゴシック" charset="0"/>
                          <a:cs typeface="Times New Roman" charset="0"/>
                        </a:rPr>
                        <a:t>"</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Push through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FFFFFF"/>
                          </a:solidFill>
                          <a:effectLst/>
                          <a:latin typeface="Arial" charset="0"/>
                          <a:ea typeface="ＭＳ Ｐゴシック" charset="0"/>
                          <a:cs typeface="Arial" charset="0"/>
                        </a:rPr>
                        <a:t>  Choleric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Ephesians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985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FFFFFF"/>
                          </a:solidFill>
                          <a:effectLst/>
                          <a:latin typeface="Arial" charset="0"/>
                          <a:ea typeface="ＭＳ Ｐゴシック" charset="0"/>
                          <a:cs typeface="Arial" charset="0"/>
                        </a:rPr>
                        <a:t>  </a:t>
                      </a:r>
                      <a:r>
                        <a:rPr kumimoji="0" lang="ru-RU" altLang="zh-CN" sz="2400" b="1" i="0" u="none" strike="noStrike" cap="none" normalizeH="0" baseline="0" dirty="0">
                          <a:ln>
                            <a:noFill/>
                          </a:ln>
                          <a:solidFill>
                            <a:srgbClr val="FFFFFF"/>
                          </a:solidFill>
                          <a:effectLst/>
                          <a:latin typeface="Arial" charset="0"/>
                          <a:ea typeface="ＭＳ Ｐゴシック" charset="0"/>
                          <a:cs typeface="Arial" charset="0"/>
                        </a:rPr>
                        <a:t>"</a:t>
                      </a:r>
                      <a:r>
                        <a:rPr kumimoji="0" lang="en-US" altLang="zh-CN" sz="2400" b="1" i="0" u="none" strike="noStrike" cap="none" normalizeH="0" baseline="0" dirty="0">
                          <a:ln>
                            <a:noFill/>
                          </a:ln>
                          <a:solidFill>
                            <a:srgbClr val="FFFFFF"/>
                          </a:solidFill>
                          <a:effectLst/>
                          <a:latin typeface="Arial" charset="0"/>
                          <a:ea typeface="ＭＳ Ｐゴシック" charset="0"/>
                          <a:cs typeface="Arial" charset="0"/>
                        </a:rPr>
                        <a:t>Why me?</a:t>
                      </a:r>
                      <a:r>
                        <a:rPr kumimoji="0" lang="ru-RU" altLang="zh-CN" sz="2400" b="1" i="0" u="none" strike="noStrike" cap="none" normalizeH="0" baseline="0" dirty="0">
                          <a:ln>
                            <a:noFill/>
                          </a:ln>
                          <a:solidFill>
                            <a:srgbClr val="FFFFFF"/>
                          </a:solidFill>
                          <a:effectLst/>
                          <a:latin typeface="Arial" charset="0"/>
                          <a:ea typeface="ＭＳ Ｐゴシック" charset="0"/>
                          <a:cs typeface="Arial" charset="0"/>
                        </a:rPr>
                        <a:t>"</a:t>
                      </a:r>
                      <a:endParaRPr kumimoji="0" lang="en-US" altLang="zh-CN" sz="24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Depression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Melancholy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Philippians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93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a:ln>
                            <a:noFill/>
                          </a:ln>
                          <a:solidFill>
                            <a:srgbClr val="FFFFFF"/>
                          </a:solidFill>
                          <a:effectLst/>
                          <a:latin typeface="Arial" charset="0"/>
                          <a:ea typeface="ＭＳ Ｐゴシック" charset="0"/>
                          <a:cs typeface="Times New Roman" charset="0"/>
                        </a:rPr>
                        <a:t>"</a:t>
                      </a:r>
                      <a:r>
                        <a:rPr kumimoji="0" lang="en-US" altLang="ja-JP" sz="2400" b="1" i="0" u="none" strike="noStrike" cap="none" normalizeH="0" baseline="0" dirty="0">
                          <a:ln>
                            <a:noFill/>
                          </a:ln>
                          <a:solidFill>
                            <a:srgbClr val="FFFFFF"/>
                          </a:solidFill>
                          <a:effectLst/>
                          <a:latin typeface="Arial" charset="0"/>
                          <a:ea typeface="ＭＳ Ｐゴシック" charset="0"/>
                          <a:cs typeface="Times New Roman" charset="0"/>
                        </a:rPr>
                        <a:t>I</a:t>
                      </a:r>
                      <a:r>
                        <a:rPr kumimoji="0" lang="uk-UA" altLang="ja-JP" sz="2400" b="1" i="0" u="none" strike="noStrike" cap="none" normalizeH="0" baseline="0" dirty="0">
                          <a:ln>
                            <a:noFill/>
                          </a:ln>
                          <a:solidFill>
                            <a:srgbClr val="FFFFFF"/>
                          </a:solidFill>
                          <a:effectLst/>
                          <a:latin typeface="Arial" charset="0"/>
                          <a:ea typeface="ＭＳ Ｐゴシック" charset="0"/>
                          <a:cs typeface="Times New Roman" charset="0"/>
                        </a:rPr>
                        <a:t>'</a:t>
                      </a:r>
                      <a:r>
                        <a:rPr kumimoji="0" lang="en-US" altLang="ja-JP" sz="2400" b="1" i="0" u="none" strike="noStrike" cap="none" normalizeH="0" baseline="0" dirty="0" err="1">
                          <a:ln>
                            <a:noFill/>
                          </a:ln>
                          <a:solidFill>
                            <a:srgbClr val="FFFFFF"/>
                          </a:solidFill>
                          <a:effectLst/>
                          <a:latin typeface="Arial" charset="0"/>
                          <a:ea typeface="ＭＳ Ｐゴシック" charset="0"/>
                          <a:cs typeface="Times New Roman" charset="0"/>
                        </a:rPr>
                        <a:t>ll</a:t>
                      </a:r>
                      <a:r>
                        <a:rPr kumimoji="0" lang="en-US" altLang="ja-JP" sz="2400" b="1" i="0" u="none" strike="noStrike" cap="none" normalizeH="0" baseline="0" dirty="0">
                          <a:ln>
                            <a:noFill/>
                          </a:ln>
                          <a:solidFill>
                            <a:srgbClr val="FFFFFF"/>
                          </a:solidFill>
                          <a:effectLst/>
                          <a:latin typeface="Arial" charset="0"/>
                          <a:ea typeface="ＭＳ Ｐゴシック" charset="0"/>
                          <a:cs typeface="Times New Roman" charset="0"/>
                        </a:rPr>
                        <a:t> just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ＭＳ Ｐゴシック" charset="0"/>
                          <a:cs typeface="Times New Roman" charset="0"/>
                        </a:rPr>
                        <a:t>get through</a:t>
                      </a:r>
                      <a:r>
                        <a:rPr kumimoji="0" lang="ru-RU" altLang="ja-JP" sz="2400" b="1" i="0" u="none" strike="noStrike" cap="none" normalizeH="0" baseline="0" dirty="0">
                          <a:ln>
                            <a:noFill/>
                          </a:ln>
                          <a:solidFill>
                            <a:srgbClr val="FFFFFF"/>
                          </a:solidFill>
                          <a:effectLst/>
                          <a:latin typeface="Arial" charset="0"/>
                          <a:ea typeface="ＭＳ Ｐゴシック" charset="0"/>
                          <a:cs typeface="Times New Roman" charset="0"/>
                        </a:rPr>
                        <a:t>"</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Compromise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Sanguine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Colossians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732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zh-CN" sz="2400" b="1" i="0" u="none" strike="noStrike" cap="none" normalizeH="0" baseline="0" dirty="0">
                          <a:ln>
                            <a:noFill/>
                          </a:ln>
                          <a:solidFill>
                            <a:srgbClr val="FFFFFF"/>
                          </a:solidFill>
                          <a:effectLst/>
                          <a:latin typeface="Arial" charset="0"/>
                          <a:ea typeface="SimSun" charset="0"/>
                          <a:cs typeface="SimSun" charset="0"/>
                        </a:rPr>
                        <a:t>"</a:t>
                      </a:r>
                      <a:r>
                        <a:rPr kumimoji="0" lang="en-US" altLang="zh-CN" sz="2400" b="1" i="0" u="none" strike="noStrike" cap="none" normalizeH="0" baseline="0" dirty="0">
                          <a:ln>
                            <a:noFill/>
                          </a:ln>
                          <a:solidFill>
                            <a:srgbClr val="FFFFFF"/>
                          </a:solidFill>
                          <a:effectLst/>
                          <a:latin typeface="Arial" charset="0"/>
                          <a:ea typeface="SimSun" charset="0"/>
                          <a:cs typeface="SimSun" charset="0"/>
                        </a:rPr>
                        <a:t>It</a:t>
                      </a:r>
                      <a:r>
                        <a:rPr kumimoji="0" lang="uk-UA" altLang="zh-CN" sz="2400" b="1" i="0" u="none" strike="noStrike" cap="none" normalizeH="0" baseline="0" dirty="0">
                          <a:ln>
                            <a:noFill/>
                          </a:ln>
                          <a:solidFill>
                            <a:srgbClr val="FFFFFF"/>
                          </a:solidFill>
                          <a:effectLst/>
                          <a:latin typeface="Arial" charset="0"/>
                          <a:ea typeface="SimSun" charset="0"/>
                          <a:cs typeface="SimSun" charset="0"/>
                        </a:rPr>
                        <a:t>'</a:t>
                      </a:r>
                      <a:r>
                        <a:rPr kumimoji="0" lang="en-US" altLang="zh-CN" sz="2400" b="1" i="0" u="none" strike="noStrike" cap="none" normalizeH="0" baseline="0" dirty="0" err="1">
                          <a:ln>
                            <a:noFill/>
                          </a:ln>
                          <a:solidFill>
                            <a:srgbClr val="FFFFFF"/>
                          </a:solidFill>
                          <a:effectLst/>
                          <a:latin typeface="Arial" charset="0"/>
                          <a:ea typeface="SimSun" charset="0"/>
                          <a:cs typeface="SimSun" charset="0"/>
                        </a:rPr>
                        <a:t>ll</a:t>
                      </a:r>
                      <a:r>
                        <a:rPr kumimoji="0" lang="en-US" altLang="zh-CN" sz="2400" b="1" i="0" u="none" strike="noStrike" cap="none" normalizeH="0" baseline="0" dirty="0">
                          <a:ln>
                            <a:noFill/>
                          </a:ln>
                          <a:solidFill>
                            <a:srgbClr val="FFFFFF"/>
                          </a:solidFill>
                          <a:effectLst/>
                          <a:latin typeface="Arial" charset="0"/>
                          <a:ea typeface="SimSun" charset="0"/>
                          <a:cs typeface="SimSun" charset="0"/>
                        </a:rPr>
                        <a:t> pass</a:t>
                      </a:r>
                      <a:r>
                        <a:rPr kumimoji="0" lang="ru-RU" altLang="zh-CN" sz="2400" b="1" i="0" u="none" strike="noStrike" cap="none" normalizeH="0" baseline="0" dirty="0">
                          <a:ln>
                            <a:noFill/>
                          </a:ln>
                          <a:solidFill>
                            <a:srgbClr val="FFFFFF"/>
                          </a:solidFill>
                          <a:effectLst/>
                          <a:latin typeface="Arial" charset="0"/>
                          <a:ea typeface="SimSun" charset="0"/>
                          <a:cs typeface="SimSun" charset="0"/>
                        </a:rPr>
                        <a:t>"</a:t>
                      </a:r>
                      <a:endParaRPr kumimoji="0" lang="en-US" altLang="zh-CN" sz="2400" b="1" i="0" u="none" strike="noStrike" cap="none" normalizeH="0" baseline="0" dirty="0">
                        <a:ln>
                          <a:noFill/>
                        </a:ln>
                        <a:solidFill>
                          <a:srgbClr val="FFFFFF"/>
                        </a:solidFill>
                        <a:effectLst/>
                        <a:latin typeface="Arial" charset="0"/>
                        <a:ea typeface="SimSun" charset="0"/>
                        <a:cs typeface="SimSu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a:t>
                      </a:r>
                      <a:r>
                        <a:rPr kumimoji="0" lang="en-US" altLang="zh-CN" sz="2400" b="1" i="0" u="none" strike="noStrike" cap="none" normalizeH="0" baseline="0">
                          <a:ln>
                            <a:noFill/>
                          </a:ln>
                          <a:solidFill>
                            <a:srgbClr val="FFFFFF"/>
                          </a:solidFill>
                          <a:effectLst/>
                          <a:latin typeface="Arial" charset="0"/>
                          <a:ea typeface="SimSun" charset="0"/>
                          <a:cs typeface="SimSun" charset="0"/>
                        </a:rPr>
                        <a:t>Ignore it</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a:t>
                      </a:r>
                      <a:r>
                        <a:rPr kumimoji="0" lang="en-US" altLang="zh-CN" sz="2400" b="1" i="0" u="none" strike="noStrike" cap="none" normalizeH="0" baseline="0">
                          <a:ln>
                            <a:noFill/>
                          </a:ln>
                          <a:solidFill>
                            <a:srgbClr val="FFFFFF"/>
                          </a:solidFill>
                          <a:effectLst/>
                          <a:latin typeface="Arial" charset="0"/>
                          <a:ea typeface="SimSun" charset="0"/>
                          <a:cs typeface="SimSun" charset="0"/>
                        </a:rPr>
                        <a:t>Phlegmatic</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FFFFFF"/>
                          </a:solidFill>
                          <a:effectLst/>
                          <a:latin typeface="Arial" charset="0"/>
                          <a:ea typeface="ＭＳ Ｐゴシック" charset="0"/>
                          <a:cs typeface="Arial" charset="0"/>
                        </a:rPr>
                        <a:t>  </a:t>
                      </a:r>
                      <a:r>
                        <a:rPr kumimoji="0" lang="en-US" altLang="zh-CN" sz="2400" b="1" i="0" u="none" strike="noStrike" cap="none" normalizeH="0" baseline="0" dirty="0">
                          <a:ln>
                            <a:noFill/>
                          </a:ln>
                          <a:solidFill>
                            <a:srgbClr val="FFFFFF"/>
                          </a:solidFill>
                          <a:effectLst/>
                          <a:latin typeface="Arial" charset="0"/>
                          <a:ea typeface="SimSun" charset="0"/>
                          <a:cs typeface="SimSun" charset="0"/>
                        </a:rPr>
                        <a:t>Philemon</a:t>
                      </a:r>
                      <a:endParaRPr kumimoji="0" lang="en-US" altLang="zh-CN" sz="24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latin typeface="Arial" charset="0"/>
                <a:ea typeface="ＭＳ Ｐゴシック" charset="0"/>
              </a:rPr>
              <a:t>NT Survey link at </a:t>
            </a:r>
            <a:r>
              <a:rPr lang="en-US" sz="3200" b="1" dirty="0" err="1">
                <a:latin typeface="Arial" charset="0"/>
                <a:ea typeface="ＭＳ Ｐゴシック" charset="0"/>
              </a:rPr>
              <a:t>BibleStudyDownloads.org</a:t>
            </a:r>
            <a:endParaRPr lang="en-US" sz="1100" b="1" dirty="0">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27" tIns="45714" rIns="91427" bIns="45714"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265"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0"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7042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27" tIns="45714" rIns="91427" bIns="45714" anchor="ctr"/>
          <a:lstStyle/>
          <a:p>
            <a:endParaRPr lang="en-US">
              <a:solidFill>
                <a:srgbClr val="000000"/>
              </a:solidFill>
              <a:latin typeface="Arial"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714" rIns="0" bIns="45714">
            <a:spAutoFit/>
          </a:bodyPr>
          <a:lstStyle/>
          <a:p>
            <a:pPr algn="ctr">
              <a:spcBef>
                <a:spcPct val="50000"/>
              </a:spcBef>
              <a:defRPr/>
            </a:pPr>
            <a:r>
              <a:rPr lang="ru-RU" sz="2000" b="1" dirty="0">
                <a:solidFill>
                  <a:srgbClr val="000000"/>
                </a:solidFill>
                <a:latin typeface="Arial" charset="0"/>
                <a:ea typeface="Times New Roman" charset="0"/>
                <a:cs typeface="Times New Roman" charset="0"/>
              </a:rPr>
              <a:t>"</a:t>
            </a:r>
            <a:r>
              <a:rPr lang="en-US" sz="2000" b="1" dirty="0">
                <a:solidFill>
                  <a:srgbClr val="000000"/>
                </a:solidFill>
                <a:latin typeface="Arial" charset="0"/>
                <a:ea typeface="Times New Roman" charset="0"/>
                <a:cs typeface="Times New Roman" charset="0"/>
              </a:rPr>
              <a:t>To the remotest part of the earth</a:t>
            </a:r>
            <a:r>
              <a:rPr lang="ru-RU" sz="2000" b="1" dirty="0">
                <a:solidFill>
                  <a:srgbClr val="000000"/>
                </a:solidFill>
                <a:latin typeface="Arial" charset="0"/>
                <a:ea typeface="Times New Roman" charset="0"/>
                <a:cs typeface="Times New Roman" charset="0"/>
              </a:rPr>
              <a:t>"</a:t>
            </a:r>
            <a:r>
              <a:rPr lang="en-US" sz="2000" b="1" dirty="0">
                <a:solidFill>
                  <a:srgbClr val="000000"/>
                </a:solidFill>
                <a:latin typeface="Arial" charset="0"/>
                <a:ea typeface="Times New Roman" charset="0"/>
                <a:cs typeface="Times New Roman" charset="0"/>
              </a:rPr>
              <a:t> (Acts 1:8)</a:t>
            </a:r>
          </a:p>
          <a:p>
            <a:pPr>
              <a:defRPr/>
            </a:pPr>
            <a:r>
              <a:rPr lang="en-US" sz="1600" b="1" dirty="0">
                <a:solidFill>
                  <a:srgbClr val="000000"/>
                </a:solidFill>
                <a:latin typeface="Arial" charset="0"/>
                <a:ea typeface="Times New Roman" charset="0"/>
                <a:cs typeface="Times New Roman" charset="0"/>
              </a:rPr>
              <a:t>Acts </a:t>
            </a:r>
            <a:r>
              <a:rPr lang="en-US" sz="2000" b="1" dirty="0">
                <a:solidFill>
                  <a:srgbClr val="000000"/>
                </a:solidFill>
                <a:latin typeface="Arial" charset="0"/>
                <a:ea typeface="Times New Roman" charset="0"/>
                <a:cs typeface="Times New Roman" charset="0"/>
              </a:rPr>
              <a:t>9  13       14    15  16          18           21     27     28</a:t>
            </a:r>
          </a:p>
        </p:txBody>
      </p:sp>
      <p:sp>
        <p:nvSpPr>
          <p:cNvPr id="478211" name="Text Box 16"/>
          <p:cNvSpPr txBox="1">
            <a:spLocks noChangeArrowheads="1"/>
          </p:cNvSpPr>
          <p:nvPr/>
        </p:nvSpPr>
        <p:spPr bwMode="auto">
          <a:xfrm>
            <a:off x="1828801" y="2338388"/>
            <a:ext cx="8382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rPr>
              <a:t>Fall 49</a:t>
            </a:r>
          </a:p>
          <a:p>
            <a:pPr algn="ctr" eaLnBrk="1" hangingPunct="1">
              <a:spcBef>
                <a:spcPct val="50000"/>
              </a:spcBef>
            </a:pPr>
            <a:r>
              <a:rPr lang="en-US" sz="1600" b="1">
                <a:solidFill>
                  <a:srgbClr val="FFFFFF"/>
                </a:solidFill>
                <a:latin typeface="Arial Narrow" charset="0"/>
              </a:rPr>
              <a:t>The</a:t>
            </a:r>
          </a:p>
          <a:p>
            <a:pPr algn="ctr" eaLnBrk="1" hangingPunct="1"/>
            <a:r>
              <a:rPr lang="en-US" sz="1600" b="1">
                <a:solidFill>
                  <a:srgbClr val="FFFFFF"/>
                </a:solidFill>
                <a:latin typeface="Arial Narrow" charset="0"/>
              </a:rPr>
              <a:t>Council</a:t>
            </a:r>
          </a:p>
        </p:txBody>
      </p:sp>
      <p:sp>
        <p:nvSpPr>
          <p:cNvPr id="478212" name="Text Box 17"/>
          <p:cNvSpPr txBox="1">
            <a:spLocks noChangeArrowheads="1"/>
          </p:cNvSpPr>
          <p:nvPr/>
        </p:nvSpPr>
        <p:spPr bwMode="auto">
          <a:xfrm>
            <a:off x="4724401" y="2133600"/>
            <a:ext cx="6858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rPr>
              <a:t>May 57-</a:t>
            </a:r>
            <a:br>
              <a:rPr lang="en-US" sz="1200" b="1">
                <a:solidFill>
                  <a:srgbClr val="FFFFFF"/>
                </a:solidFill>
                <a:latin typeface="Arial Narrow" charset="0"/>
              </a:rPr>
            </a:br>
            <a:r>
              <a:rPr lang="en-US" sz="1200" b="1">
                <a:solidFill>
                  <a:srgbClr val="FFFFFF"/>
                </a:solidFill>
                <a:latin typeface="Arial Narrow" charset="0"/>
              </a:rPr>
              <a:t>Aug 59</a:t>
            </a:r>
          </a:p>
          <a:p>
            <a:pPr algn="ctr" eaLnBrk="1" hangingPunct="1">
              <a:spcBef>
                <a:spcPct val="50000"/>
              </a:spcBef>
            </a:pPr>
            <a:r>
              <a:rPr lang="en-US" sz="1600" b="1">
                <a:solidFill>
                  <a:srgbClr val="FFFFFF"/>
                </a:solidFill>
                <a:latin typeface="Arial Narrow" charset="0"/>
              </a:rPr>
              <a:t>Trials</a:t>
            </a:r>
            <a:endParaRPr lang="en-US" sz="1800" b="1">
              <a:solidFill>
                <a:srgbClr val="FFFFFF"/>
              </a:solidFill>
              <a:latin typeface="Arial Narrow" charset="0"/>
            </a:endParaRPr>
          </a:p>
        </p:txBody>
      </p:sp>
      <p:sp>
        <p:nvSpPr>
          <p:cNvPr id="47821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91427" tIns="45714" rIns="91427" bIns="45714"/>
          <a:lstStyle/>
          <a:p>
            <a:endParaRPr lang="en-US"/>
          </a:p>
        </p:txBody>
      </p:sp>
      <p:sp>
        <p:nvSpPr>
          <p:cNvPr id="478214" name="Text Box 20"/>
          <p:cNvSpPr txBox="1">
            <a:spLocks noChangeArrowheads="1"/>
          </p:cNvSpPr>
          <p:nvPr/>
        </p:nvSpPr>
        <p:spPr bwMode="auto">
          <a:xfrm>
            <a:off x="8296276" y="2324101"/>
            <a:ext cx="847725"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rPr>
              <a:t>Spring 68</a:t>
            </a:r>
          </a:p>
          <a:p>
            <a:pPr algn="ctr" eaLnBrk="1" hangingPunct="1">
              <a:spcBef>
                <a:spcPct val="50000"/>
              </a:spcBef>
            </a:pPr>
            <a:r>
              <a:rPr lang="en-US" sz="1400" b="1">
                <a:solidFill>
                  <a:srgbClr val="FFFFFF"/>
                </a:solidFill>
                <a:latin typeface="Arial Narrow" charset="0"/>
              </a:rPr>
              <a:t>Expansion</a:t>
            </a:r>
            <a:r>
              <a:rPr lang="en-US" sz="1600" b="1">
                <a:solidFill>
                  <a:srgbClr val="FFFFFF"/>
                </a:solidFill>
                <a:latin typeface="Arial Narrow" charset="0"/>
              </a:rPr>
              <a:t> of Church</a:t>
            </a:r>
          </a:p>
        </p:txBody>
      </p:sp>
      <p:sp>
        <p:nvSpPr>
          <p:cNvPr id="478215"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FFFFFF"/>
                </a:solidFill>
                <a:latin typeface="Arial Narrow" charset="0"/>
              </a:rPr>
              <a:t>35           48          49          50          52  53          57        60             62              67           68     95</a:t>
            </a:r>
          </a:p>
        </p:txBody>
      </p:sp>
      <p:sp>
        <p:nvSpPr>
          <p:cNvPr id="478216" name="Text Box 7"/>
          <p:cNvSpPr txBox="1">
            <a:spLocks noChangeArrowheads="1"/>
          </p:cNvSpPr>
          <p:nvPr/>
        </p:nvSpPr>
        <p:spPr bwMode="auto">
          <a:xfrm>
            <a:off x="914401" y="201959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14"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rPr>
              <a:t>Apr 48-</a:t>
            </a:r>
            <a:br>
              <a:rPr lang="en-US" sz="1200" b="1">
                <a:solidFill>
                  <a:srgbClr val="000000"/>
                </a:solidFill>
                <a:latin typeface="Arial Narrow" charset="0"/>
              </a:rPr>
            </a:br>
            <a:r>
              <a:rPr lang="en-US" sz="1200" b="1">
                <a:solidFill>
                  <a:srgbClr val="000000"/>
                </a:solidFill>
                <a:latin typeface="Arial Narrow" charset="0"/>
              </a:rPr>
              <a:t>Sep 49</a:t>
            </a:r>
          </a:p>
          <a:p>
            <a:pPr algn="ctr" eaLnBrk="1" hangingPunct="1"/>
            <a:r>
              <a:rPr lang="en-US" b="1">
                <a:solidFill>
                  <a:srgbClr val="000000"/>
                </a:solidFill>
                <a:latin typeface="Arial Narrow" charset="0"/>
              </a:rPr>
              <a:t>1</a:t>
            </a:r>
            <a:br>
              <a:rPr lang="en-US" b="1">
                <a:solidFill>
                  <a:srgbClr val="000000"/>
                </a:solidFill>
                <a:latin typeface="Arial Narrow" charset="0"/>
              </a:rPr>
            </a:br>
            <a:r>
              <a:rPr lang="en-US" b="1">
                <a:solidFill>
                  <a:srgbClr val="000000"/>
                </a:solidFill>
                <a:latin typeface="Arial Narrow" charset="0"/>
              </a:rPr>
              <a:t>Galatia</a:t>
            </a:r>
          </a:p>
          <a:p>
            <a:pPr algn="ctr" eaLnBrk="1" hangingPunct="1">
              <a:spcBef>
                <a:spcPct val="50000"/>
              </a:spcBef>
            </a:pPr>
            <a:endParaRPr lang="en-US" sz="900" b="1">
              <a:solidFill>
                <a:srgbClr val="000000"/>
              </a:solidFill>
              <a:latin typeface="Arial Narrow" charset="0"/>
            </a:endParaRPr>
          </a:p>
        </p:txBody>
      </p:sp>
      <p:sp>
        <p:nvSpPr>
          <p:cNvPr id="478217" name="Text Box 9"/>
          <p:cNvSpPr txBox="1">
            <a:spLocks noChangeArrowheads="1"/>
          </p:cNvSpPr>
          <p:nvPr/>
        </p:nvSpPr>
        <p:spPr bwMode="auto">
          <a:xfrm>
            <a:off x="3743326" y="1996510"/>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14"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rPr>
              <a:t>Spr 53-</a:t>
            </a:r>
            <a:br>
              <a:rPr lang="en-US" sz="1200" b="1">
                <a:solidFill>
                  <a:srgbClr val="000000"/>
                </a:solidFill>
                <a:latin typeface="Arial Narrow" charset="0"/>
              </a:rPr>
            </a:br>
            <a:r>
              <a:rPr lang="en-US" sz="1200" b="1">
                <a:solidFill>
                  <a:srgbClr val="000000"/>
                </a:solidFill>
                <a:latin typeface="Arial Narrow" charset="0"/>
              </a:rPr>
              <a:t>May 57</a:t>
            </a:r>
          </a:p>
          <a:p>
            <a:pPr algn="ctr" eaLnBrk="1" hangingPunct="1"/>
            <a:r>
              <a:rPr lang="en-US" b="1">
                <a:solidFill>
                  <a:srgbClr val="000000"/>
                </a:solidFill>
                <a:latin typeface="Arial Narrow" charset="0"/>
              </a:rPr>
              <a:t>3</a:t>
            </a:r>
            <a:br>
              <a:rPr lang="en-US" b="1">
                <a:solidFill>
                  <a:srgbClr val="000000"/>
                </a:solidFill>
                <a:latin typeface="Arial Narrow" charset="0"/>
              </a:rPr>
            </a:br>
            <a:r>
              <a:rPr lang="en-US" b="1">
                <a:solidFill>
                  <a:srgbClr val="000000"/>
                </a:solidFill>
                <a:latin typeface="Arial Narrow" charset="0"/>
              </a:rPr>
              <a:t>Asia</a:t>
            </a:r>
          </a:p>
          <a:p>
            <a:pPr algn="ctr" eaLnBrk="1" hangingPunct="1">
              <a:spcBef>
                <a:spcPct val="50000"/>
              </a:spcBef>
            </a:pPr>
            <a:endParaRPr lang="en-US" sz="1000" b="1">
              <a:solidFill>
                <a:srgbClr val="000000"/>
              </a:solidFill>
              <a:latin typeface="Arial Narrow" charset="0"/>
            </a:endParaRPr>
          </a:p>
        </p:txBody>
      </p:sp>
      <p:sp>
        <p:nvSpPr>
          <p:cNvPr id="40970" name="Text Box 10"/>
          <p:cNvSpPr txBox="1">
            <a:spLocks noChangeArrowheads="1"/>
          </p:cNvSpPr>
          <p:nvPr/>
        </p:nvSpPr>
        <p:spPr bwMode="auto">
          <a:xfrm>
            <a:off x="5334001" y="1996510"/>
            <a:ext cx="990600" cy="1338828"/>
          </a:xfrm>
          <a:prstGeom prst="rect">
            <a:avLst/>
          </a:prstGeom>
          <a:solidFill>
            <a:schemeClr val="accent4"/>
          </a:solidFill>
          <a:ln w="12700">
            <a:solidFill>
              <a:srgbClr val="FFFFFF"/>
            </a:solidFill>
            <a:miter lim="800000"/>
            <a:headEnd/>
            <a:tailEnd/>
          </a:ln>
          <a:effectLst/>
        </p:spPr>
        <p:txBody>
          <a:bodyPr lIns="0" tIns="0" rIns="45714"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Feb 60-</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Mar 62</a:t>
            </a:r>
          </a:p>
          <a:p>
            <a:pPr algn="ctr" eaLnBrk="1" hangingPunct="1">
              <a:defRPr/>
            </a:pPr>
            <a:r>
              <a:rPr lang="en-US" b="1">
                <a:solidFill>
                  <a:srgbClr val="FFFFFF"/>
                </a:solidFill>
                <a:latin typeface="Arial Narrow" charset="0"/>
                <a:cs typeface="Times New Roman" charset="0"/>
              </a:rPr>
              <a:t>1</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1" y="1996510"/>
            <a:ext cx="990600" cy="1338828"/>
          </a:xfrm>
          <a:prstGeom prst="rect">
            <a:avLst/>
          </a:prstGeom>
          <a:solidFill>
            <a:schemeClr val="accent4"/>
          </a:solidFill>
          <a:ln w="12700">
            <a:solidFill>
              <a:srgbClr val="FFFFFF"/>
            </a:solidFill>
            <a:miter lim="800000"/>
            <a:headEnd/>
            <a:tailEnd/>
          </a:ln>
          <a:effectLst/>
        </p:spPr>
        <p:txBody>
          <a:bodyPr lIns="0" tIns="0" rIns="45714"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Aut 67-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Spr 68</a:t>
            </a:r>
          </a:p>
          <a:p>
            <a:pPr algn="ctr" eaLnBrk="1" hangingPunct="1">
              <a:defRPr/>
            </a:pPr>
            <a:r>
              <a:rPr lang="en-US" b="1">
                <a:solidFill>
                  <a:srgbClr val="FFFFFF"/>
                </a:solidFill>
                <a:latin typeface="Arial Narrow" charset="0"/>
                <a:cs typeface="Times New Roman" charset="0"/>
              </a:rPr>
              <a:t>2</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478220" name="TextBox 27"/>
          <p:cNvSpPr txBox="1">
            <a:spLocks noChangeArrowheads="1"/>
          </p:cNvSpPr>
          <p:nvPr/>
        </p:nvSpPr>
        <p:spPr bwMode="auto">
          <a:xfrm>
            <a:off x="7924800" y="71438"/>
            <a:ext cx="11557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a:solidFill>
                  <a:srgbClr val="FFFFFF"/>
                </a:solidFill>
                <a:latin typeface="Arial" charset="0"/>
                <a:cs typeface="Arial" charset="0"/>
              </a:rPr>
              <a:t>38</a:t>
            </a:r>
            <a:br>
              <a:rPr lang="en-US" sz="2000" b="1">
                <a:solidFill>
                  <a:srgbClr val="FFFFFF"/>
                </a:solidFill>
                <a:latin typeface="Arial" charset="0"/>
                <a:cs typeface="Arial" charset="0"/>
              </a:rPr>
            </a:br>
            <a:r>
              <a:rPr lang="en-US" sz="2000" b="1">
                <a:solidFill>
                  <a:srgbClr val="FFFFFF"/>
                </a:solidFill>
                <a:latin typeface="Arial" charset="0"/>
                <a:cs typeface="Arial" charset="0"/>
              </a:rPr>
              <a:t>124</a:t>
            </a:r>
            <a:br>
              <a:rPr lang="en-US" sz="2000" b="1">
                <a:solidFill>
                  <a:srgbClr val="FFFFFF"/>
                </a:solidFill>
                <a:latin typeface="Arial" charset="0"/>
                <a:cs typeface="Arial" charset="0"/>
              </a:rPr>
            </a:br>
            <a:r>
              <a:rPr lang="en-US" sz="2000" b="1">
                <a:solidFill>
                  <a:srgbClr val="FFFFFF"/>
                </a:solidFill>
                <a:latin typeface="Arial" charset="0"/>
                <a:cs typeface="Arial" charset="0"/>
              </a:rPr>
              <a:t>39-41</a:t>
            </a:r>
          </a:p>
        </p:txBody>
      </p:sp>
      <p:sp>
        <p:nvSpPr>
          <p:cNvPr id="478221" name="Text Box 9"/>
          <p:cNvSpPr txBox="1">
            <a:spLocks noChangeArrowheads="1"/>
          </p:cNvSpPr>
          <p:nvPr/>
        </p:nvSpPr>
        <p:spPr bwMode="auto">
          <a:xfrm>
            <a:off x="6324600" y="1996510"/>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14"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rPr>
              <a:t>Spr 62-</a:t>
            </a:r>
            <a:br>
              <a:rPr lang="en-US" sz="1200" b="1">
                <a:solidFill>
                  <a:srgbClr val="000000"/>
                </a:solidFill>
                <a:latin typeface="Arial Narrow" charset="0"/>
              </a:rPr>
            </a:br>
            <a:r>
              <a:rPr lang="en-US" sz="1200" b="1">
                <a:solidFill>
                  <a:srgbClr val="000000"/>
                </a:solidFill>
                <a:latin typeface="Arial Narrow" charset="0"/>
              </a:rPr>
              <a:t>Fall 67</a:t>
            </a:r>
          </a:p>
          <a:p>
            <a:pPr algn="ctr" eaLnBrk="1" hangingPunct="1"/>
            <a:r>
              <a:rPr lang="en-US" b="1">
                <a:solidFill>
                  <a:srgbClr val="000000"/>
                </a:solidFill>
                <a:latin typeface="Arial Narrow" charset="0"/>
              </a:rPr>
              <a:t>4</a:t>
            </a:r>
            <a:br>
              <a:rPr lang="en-US" b="1">
                <a:solidFill>
                  <a:srgbClr val="000000"/>
                </a:solidFill>
                <a:latin typeface="Arial Narrow" charset="0"/>
              </a:rPr>
            </a:br>
            <a:r>
              <a:rPr lang="en-US" b="1">
                <a:solidFill>
                  <a:srgbClr val="000000"/>
                </a:solidFill>
                <a:latin typeface="Arial Narrow" charset="0"/>
              </a:rPr>
              <a:t>Spain</a:t>
            </a:r>
          </a:p>
          <a:p>
            <a:pPr algn="ctr" eaLnBrk="1" hangingPunct="1">
              <a:spcBef>
                <a:spcPct val="50000"/>
              </a:spcBef>
            </a:pPr>
            <a:endParaRPr lang="en-US" sz="1000" b="1">
              <a:solidFill>
                <a:srgbClr val="000000"/>
              </a:solidFill>
              <a:latin typeface="Arial Narrow"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a:solidFill>
                  <a:srgbClr val="FFFFFF"/>
                </a:solidFill>
                <a:latin typeface="Arial" charset="0"/>
                <a:cs typeface="Times New Roman" charset="0"/>
              </a:rPr>
              <a:t>NT Overview (Paul</a:t>
            </a:r>
            <a:r>
              <a:rPr lang="uk-UA" sz="4000" b="1" dirty="0">
                <a:solidFill>
                  <a:srgbClr val="FFFFFF"/>
                </a:solidFill>
                <a:latin typeface="Arial" charset="0"/>
                <a:cs typeface="Times New Roman" charset="0"/>
              </a:rPr>
              <a:t>'</a:t>
            </a:r>
            <a:r>
              <a:rPr lang="en-US" sz="4000" b="1" dirty="0">
                <a:solidFill>
                  <a:srgbClr val="FFFFFF"/>
                </a:solidFill>
                <a:latin typeface="Arial" charset="0"/>
                <a:cs typeface="Times New Roman" charset="0"/>
              </a:rPr>
              <a:t>s Letters)</a:t>
            </a:r>
          </a:p>
        </p:txBody>
      </p:sp>
      <p:sp>
        <p:nvSpPr>
          <p:cNvPr id="19" name="Text Box 19"/>
          <p:cNvSpPr txBox="1">
            <a:spLocks noChangeArrowheads="1"/>
          </p:cNvSpPr>
          <p:nvPr/>
        </p:nvSpPr>
        <p:spPr bwMode="auto">
          <a:xfrm>
            <a:off x="990600" y="41148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Gal</a:t>
            </a:r>
            <a:endParaRPr lang="en-US" sz="1600">
              <a:solidFill>
                <a:srgbClr val="000000"/>
              </a:solidFill>
              <a:latin typeface="Arial Narrow" charset="0"/>
              <a:cs typeface="Times New Roman" charset="0"/>
            </a:endParaRPr>
          </a:p>
        </p:txBody>
      </p:sp>
      <p:sp>
        <p:nvSpPr>
          <p:cNvPr id="20" name="Text Box 20"/>
          <p:cNvSpPr txBox="1">
            <a:spLocks noChangeArrowheads="1"/>
          </p:cNvSpPr>
          <p:nvPr/>
        </p:nvSpPr>
        <p:spPr bwMode="auto">
          <a:xfrm>
            <a:off x="2713038" y="4114801"/>
            <a:ext cx="792162"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21" name="Text Box 21"/>
          <p:cNvSpPr txBox="1">
            <a:spLocks noChangeArrowheads="1"/>
          </p:cNvSpPr>
          <p:nvPr/>
        </p:nvSpPr>
        <p:spPr bwMode="auto">
          <a:xfrm>
            <a:off x="2713038" y="4572001"/>
            <a:ext cx="792162"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22" name="Text Box 22"/>
          <p:cNvSpPr txBox="1">
            <a:spLocks noChangeArrowheads="1"/>
          </p:cNvSpPr>
          <p:nvPr/>
        </p:nvSpPr>
        <p:spPr bwMode="auto">
          <a:xfrm>
            <a:off x="3810000" y="41148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23" name="Text Box 23"/>
          <p:cNvSpPr txBox="1">
            <a:spLocks noChangeArrowheads="1"/>
          </p:cNvSpPr>
          <p:nvPr/>
        </p:nvSpPr>
        <p:spPr bwMode="auto">
          <a:xfrm>
            <a:off x="3810000" y="45720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24" name="Text Box 24"/>
          <p:cNvSpPr txBox="1">
            <a:spLocks noChangeArrowheads="1"/>
          </p:cNvSpPr>
          <p:nvPr/>
        </p:nvSpPr>
        <p:spPr bwMode="auto">
          <a:xfrm>
            <a:off x="3810000" y="5029200"/>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25" name="Text Box 25"/>
          <p:cNvSpPr txBox="1">
            <a:spLocks noChangeArrowheads="1"/>
          </p:cNvSpPr>
          <p:nvPr/>
        </p:nvSpPr>
        <p:spPr bwMode="auto">
          <a:xfrm>
            <a:off x="5486401" y="41148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Eph</a:t>
            </a:r>
            <a:endParaRPr lang="en-US" sz="1600">
              <a:solidFill>
                <a:srgbClr val="000000"/>
              </a:solidFill>
              <a:latin typeface="Arial Narrow" charset="0"/>
              <a:cs typeface="Times New Roman" charset="0"/>
            </a:endParaRPr>
          </a:p>
        </p:txBody>
      </p:sp>
      <p:sp>
        <p:nvSpPr>
          <p:cNvPr id="26" name="Text Box 26"/>
          <p:cNvSpPr txBox="1">
            <a:spLocks noChangeArrowheads="1"/>
          </p:cNvSpPr>
          <p:nvPr/>
        </p:nvSpPr>
        <p:spPr bwMode="auto">
          <a:xfrm>
            <a:off x="5486401" y="45720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Col</a:t>
            </a:r>
            <a:endParaRPr lang="en-US" sz="1600">
              <a:solidFill>
                <a:srgbClr val="000000"/>
              </a:solidFill>
              <a:latin typeface="Arial Narrow" charset="0"/>
              <a:cs typeface="Times New Roman" charset="0"/>
            </a:endParaRPr>
          </a:p>
        </p:txBody>
      </p:sp>
      <p:sp>
        <p:nvSpPr>
          <p:cNvPr id="27" name="Text Box 27"/>
          <p:cNvSpPr txBox="1">
            <a:spLocks noChangeArrowheads="1"/>
          </p:cNvSpPr>
          <p:nvPr/>
        </p:nvSpPr>
        <p:spPr bwMode="auto">
          <a:xfrm>
            <a:off x="5486401" y="5029200"/>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Philem</a:t>
            </a:r>
            <a:endParaRPr lang="en-US" sz="1600">
              <a:solidFill>
                <a:srgbClr val="000000"/>
              </a:solidFill>
              <a:latin typeface="Arial Narrow" charset="0"/>
              <a:cs typeface="Times New Roman" charset="0"/>
            </a:endParaRPr>
          </a:p>
        </p:txBody>
      </p:sp>
      <p:sp>
        <p:nvSpPr>
          <p:cNvPr id="28" name="Text Box 28"/>
          <p:cNvSpPr txBox="1">
            <a:spLocks noChangeArrowheads="1"/>
          </p:cNvSpPr>
          <p:nvPr/>
        </p:nvSpPr>
        <p:spPr bwMode="auto">
          <a:xfrm>
            <a:off x="5486401" y="54864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a:t>
            </a:r>
            <a:endParaRPr lang="en-US" sz="1600">
              <a:solidFill>
                <a:srgbClr val="000000"/>
              </a:solidFill>
              <a:latin typeface="Arial Narrow" charset="0"/>
              <a:cs typeface="Times New Roman" charset="0"/>
            </a:endParaRPr>
          </a:p>
        </p:txBody>
      </p:sp>
      <p:sp>
        <p:nvSpPr>
          <p:cNvPr id="29" name="Text Box 29"/>
          <p:cNvSpPr txBox="1">
            <a:spLocks noChangeArrowheads="1"/>
          </p:cNvSpPr>
          <p:nvPr/>
        </p:nvSpPr>
        <p:spPr bwMode="auto">
          <a:xfrm>
            <a:off x="6599239" y="4114801"/>
            <a:ext cx="792162"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30" name="Text Box 30"/>
          <p:cNvSpPr txBox="1">
            <a:spLocks noChangeArrowheads="1"/>
          </p:cNvSpPr>
          <p:nvPr/>
        </p:nvSpPr>
        <p:spPr bwMode="auto">
          <a:xfrm>
            <a:off x="6599239" y="4572001"/>
            <a:ext cx="792162"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31" name="Text Box 31"/>
          <p:cNvSpPr txBox="1">
            <a:spLocks noChangeArrowheads="1"/>
          </p:cNvSpPr>
          <p:nvPr/>
        </p:nvSpPr>
        <p:spPr bwMode="auto">
          <a:xfrm>
            <a:off x="7543801" y="41148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32" name="Text Box 19"/>
          <p:cNvSpPr txBox="1">
            <a:spLocks noChangeArrowheads="1"/>
          </p:cNvSpPr>
          <p:nvPr/>
        </p:nvSpPr>
        <p:spPr bwMode="auto">
          <a:xfrm>
            <a:off x="990600" y="3657601"/>
            <a:ext cx="792163" cy="373706"/>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Matt</a:t>
            </a:r>
            <a:endParaRPr lang="en-US" sz="1600">
              <a:solidFill>
                <a:srgbClr val="FFFFFF"/>
              </a:solidFill>
              <a:latin typeface="Arial Narrow" charset="0"/>
              <a:cs typeface="Times New Roman" charset="0"/>
            </a:endParaRPr>
          </a:p>
        </p:txBody>
      </p:sp>
      <p:sp>
        <p:nvSpPr>
          <p:cNvPr id="33" name="Text Box 22"/>
          <p:cNvSpPr txBox="1">
            <a:spLocks noChangeArrowheads="1"/>
          </p:cNvSpPr>
          <p:nvPr/>
        </p:nvSpPr>
        <p:spPr bwMode="auto">
          <a:xfrm>
            <a:off x="4572000" y="3657601"/>
            <a:ext cx="792163" cy="373706"/>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36" name="Text Box 31"/>
          <p:cNvSpPr txBox="1">
            <a:spLocks noChangeArrowheads="1"/>
          </p:cNvSpPr>
          <p:nvPr/>
        </p:nvSpPr>
        <p:spPr bwMode="auto">
          <a:xfrm>
            <a:off x="7543801" y="3657601"/>
            <a:ext cx="792163" cy="373706"/>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37" name="Text Box 29"/>
          <p:cNvSpPr txBox="1">
            <a:spLocks noChangeArrowheads="1"/>
          </p:cNvSpPr>
          <p:nvPr/>
        </p:nvSpPr>
        <p:spPr bwMode="auto">
          <a:xfrm>
            <a:off x="6599239" y="3657601"/>
            <a:ext cx="792162" cy="373706"/>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48" name="Text Box 22"/>
          <p:cNvSpPr txBox="1">
            <a:spLocks noChangeArrowheads="1"/>
          </p:cNvSpPr>
          <p:nvPr/>
        </p:nvSpPr>
        <p:spPr bwMode="auto">
          <a:xfrm>
            <a:off x="5486401" y="3657601"/>
            <a:ext cx="792163" cy="373706"/>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50" name="Text Box 19"/>
          <p:cNvSpPr txBox="1">
            <a:spLocks noChangeArrowheads="1"/>
          </p:cNvSpPr>
          <p:nvPr/>
        </p:nvSpPr>
        <p:spPr bwMode="auto">
          <a:xfrm>
            <a:off x="152401" y="5486401"/>
            <a:ext cx="1800225" cy="373706"/>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Gospels &amp; Acts</a:t>
            </a:r>
            <a:endParaRPr lang="en-US" sz="1600">
              <a:solidFill>
                <a:srgbClr val="FFFFFF"/>
              </a:solidFill>
              <a:latin typeface="Arial Narrow" charset="0"/>
              <a:cs typeface="Times New Roman" charset="0"/>
            </a:endParaRPr>
          </a:p>
        </p:txBody>
      </p:sp>
      <p:sp>
        <p:nvSpPr>
          <p:cNvPr id="51" name="Text Box 19"/>
          <p:cNvSpPr txBox="1">
            <a:spLocks noChangeArrowheads="1"/>
          </p:cNvSpPr>
          <p:nvPr/>
        </p:nvSpPr>
        <p:spPr bwMode="auto">
          <a:xfrm>
            <a:off x="152401" y="5954713"/>
            <a:ext cx="1800225"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Pauline Epistles</a:t>
            </a:r>
            <a:endParaRPr lang="en-US" sz="1600">
              <a:solidFill>
                <a:srgbClr val="000000"/>
              </a:solidFill>
              <a:latin typeface="Arial Narrow" charset="0"/>
              <a:cs typeface="Times New Roman" charset="0"/>
            </a:endParaRPr>
          </a:p>
        </p:txBody>
      </p:sp>
      <p:sp>
        <p:nvSpPr>
          <p:cNvPr id="478245" name="Text Box 20"/>
          <p:cNvSpPr txBox="1">
            <a:spLocks noChangeArrowheads="1"/>
          </p:cNvSpPr>
          <p:nvPr/>
        </p:nvSpPr>
        <p:spPr bwMode="auto">
          <a:xfrm>
            <a:off x="6477000" y="6553200"/>
            <a:ext cx="244792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a:solidFill>
                  <a:srgbClr val="FFFFFF"/>
                </a:solidFill>
                <a:latin typeface="Arial Narrow" charset="0"/>
              </a:rPr>
              <a:t>Pauline Books, Categories, &amp; Key Words</a:t>
            </a:r>
            <a:endParaRPr lang="en-US" sz="1600" b="1">
              <a:solidFill>
                <a:srgbClr val="FFFFFF"/>
              </a:solidFill>
              <a:latin typeface="Arial Narrow" charset="0"/>
            </a:endParaRPr>
          </a:p>
        </p:txBody>
      </p:sp>
      <p:sp>
        <p:nvSpPr>
          <p:cNvPr id="478246" name="Text Box 7"/>
          <p:cNvSpPr txBox="1">
            <a:spLocks noChangeArrowheads="1"/>
          </p:cNvSpPr>
          <p:nvPr/>
        </p:nvSpPr>
        <p:spPr bwMode="auto">
          <a:xfrm>
            <a:off x="2667000" y="198784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14"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rPr>
              <a:t>Apr 50-</a:t>
            </a:r>
            <a:br>
              <a:rPr lang="en-US" sz="1200" b="1">
                <a:solidFill>
                  <a:srgbClr val="000000"/>
                </a:solidFill>
                <a:latin typeface="Arial Narrow" charset="0"/>
              </a:rPr>
            </a:br>
            <a:r>
              <a:rPr lang="en-US" sz="1200" b="1">
                <a:solidFill>
                  <a:srgbClr val="000000"/>
                </a:solidFill>
                <a:latin typeface="Arial Narrow" charset="0"/>
              </a:rPr>
              <a:t>Sep 52</a:t>
            </a:r>
          </a:p>
          <a:p>
            <a:pPr algn="ctr" eaLnBrk="1" hangingPunct="1"/>
            <a:r>
              <a:rPr lang="en-US" b="1">
                <a:solidFill>
                  <a:srgbClr val="000000"/>
                </a:solidFill>
                <a:latin typeface="Arial Narrow" charset="0"/>
              </a:rPr>
              <a:t>2</a:t>
            </a:r>
            <a:br>
              <a:rPr lang="en-US" b="1">
                <a:solidFill>
                  <a:srgbClr val="000000"/>
                </a:solidFill>
                <a:latin typeface="Arial Narrow" charset="0"/>
              </a:rPr>
            </a:br>
            <a:r>
              <a:rPr lang="en-US" b="1">
                <a:solidFill>
                  <a:srgbClr val="000000"/>
                </a:solidFill>
                <a:latin typeface="Arial Narrow" charset="0"/>
              </a:rPr>
              <a:t>Aegean</a:t>
            </a:r>
          </a:p>
          <a:p>
            <a:pPr algn="ctr" eaLnBrk="1" hangingPunct="1">
              <a:spcBef>
                <a:spcPct val="50000"/>
              </a:spcBef>
            </a:pPr>
            <a:endParaRPr lang="en-US" sz="900" b="1">
              <a:solidFill>
                <a:srgbClr val="000000"/>
              </a:solidFill>
              <a:latin typeface="Arial Narrow" charset="0"/>
            </a:endParaRPr>
          </a:p>
        </p:txBody>
      </p:sp>
      <p:grpSp>
        <p:nvGrpSpPr>
          <p:cNvPr id="2" name="Group 7"/>
          <p:cNvGrpSpPr>
            <a:grpSpLocks/>
          </p:cNvGrpSpPr>
          <p:nvPr/>
        </p:nvGrpSpPr>
        <p:grpSpPr bwMode="auto">
          <a:xfrm>
            <a:off x="838200" y="4038603"/>
            <a:ext cx="3886200" cy="1452563"/>
            <a:chOff x="144" y="2736"/>
            <a:chExt cx="2544" cy="1104"/>
          </a:xfrm>
        </p:grpSpPr>
        <p:sp>
          <p:nvSpPr>
            <p:cNvPr id="478269" name="Rectangle 8"/>
            <p:cNvSpPr>
              <a:spLocks noChangeArrowheads="1"/>
            </p:cNvSpPr>
            <p:nvPr/>
          </p:nvSpPr>
          <p:spPr bwMode="auto">
            <a:xfrm>
              <a:off x="144" y="2736"/>
              <a:ext cx="2544" cy="1104"/>
            </a:xfrm>
            <a:prstGeom prst="rect">
              <a:avLst/>
            </a:prstGeom>
            <a:noFill/>
            <a:ln w="5715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Arial" charset="0"/>
              </a:endParaRPr>
            </a:p>
          </p:txBody>
        </p:sp>
        <p:sp>
          <p:nvSpPr>
            <p:cNvPr id="478270" name="Text Box 9"/>
            <p:cNvSpPr txBox="1">
              <a:spLocks noChangeArrowheads="1"/>
            </p:cNvSpPr>
            <p:nvPr/>
          </p:nvSpPr>
          <p:spPr bwMode="auto">
            <a:xfrm>
              <a:off x="144" y="3456"/>
              <a:ext cx="1943" cy="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rgbClr val="FFFFFF"/>
                  </a:solidFill>
                  <a:latin typeface="Tahoma" charset="0"/>
                </a:rPr>
                <a:t>Missionary</a:t>
              </a:r>
            </a:p>
          </p:txBody>
        </p:sp>
      </p:grpSp>
      <p:grpSp>
        <p:nvGrpSpPr>
          <p:cNvPr id="3" name="Group 10"/>
          <p:cNvGrpSpPr>
            <a:grpSpLocks/>
          </p:cNvGrpSpPr>
          <p:nvPr/>
        </p:nvGrpSpPr>
        <p:grpSpPr bwMode="auto">
          <a:xfrm>
            <a:off x="5181600" y="4038600"/>
            <a:ext cx="1371600" cy="2401888"/>
            <a:chOff x="3024" y="2736"/>
            <a:chExt cx="724" cy="1392"/>
          </a:xfrm>
        </p:grpSpPr>
        <p:sp>
          <p:nvSpPr>
            <p:cNvPr id="478267" name="Rectangle 11"/>
            <p:cNvSpPr>
              <a:spLocks noChangeArrowheads="1"/>
            </p:cNvSpPr>
            <p:nvPr/>
          </p:nvSpPr>
          <p:spPr bwMode="auto">
            <a:xfrm>
              <a:off x="3028" y="2736"/>
              <a:ext cx="672" cy="1392"/>
            </a:xfrm>
            <a:prstGeom prst="rect">
              <a:avLst/>
            </a:prstGeom>
            <a:noFill/>
            <a:ln w="571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latin typeface="Arial" charset="0"/>
              </a:endParaRPr>
            </a:p>
          </p:txBody>
        </p:sp>
        <p:sp>
          <p:nvSpPr>
            <p:cNvPr id="478268" name="Text Box 12"/>
            <p:cNvSpPr txBox="1">
              <a:spLocks noChangeArrowheads="1"/>
            </p:cNvSpPr>
            <p:nvPr/>
          </p:nvSpPr>
          <p:spPr bwMode="auto">
            <a:xfrm>
              <a:off x="3024" y="3859"/>
              <a:ext cx="724" cy="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rgbClr val="FF9900"/>
                  </a:solidFill>
                  <a:latin typeface="Tahoma" charset="0"/>
                </a:rPr>
                <a:t>Prison</a:t>
              </a:r>
            </a:p>
          </p:txBody>
        </p:sp>
      </p:grpSp>
      <p:grpSp>
        <p:nvGrpSpPr>
          <p:cNvPr id="4" name="Group 13"/>
          <p:cNvGrpSpPr>
            <a:grpSpLocks/>
          </p:cNvGrpSpPr>
          <p:nvPr/>
        </p:nvGrpSpPr>
        <p:grpSpPr bwMode="auto">
          <a:xfrm>
            <a:off x="6553200" y="4038601"/>
            <a:ext cx="1981200" cy="1368425"/>
            <a:chOff x="3744" y="2736"/>
            <a:chExt cx="1248" cy="720"/>
          </a:xfrm>
        </p:grpSpPr>
        <p:sp>
          <p:nvSpPr>
            <p:cNvPr id="478265" name="Rectangle 14"/>
            <p:cNvSpPr>
              <a:spLocks noChangeArrowheads="1"/>
            </p:cNvSpPr>
            <p:nvPr/>
          </p:nvSpPr>
          <p:spPr bwMode="auto">
            <a:xfrm>
              <a:off x="3744" y="2736"/>
              <a:ext cx="1248" cy="720"/>
            </a:xfrm>
            <a:prstGeom prst="rect">
              <a:avLst/>
            </a:prstGeom>
            <a:noFill/>
            <a:ln w="5715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latin typeface="Arial" charset="0"/>
              </a:endParaRPr>
            </a:p>
          </p:txBody>
        </p:sp>
        <p:sp>
          <p:nvSpPr>
            <p:cNvPr id="478266" name="Text Box 15"/>
            <p:cNvSpPr txBox="1">
              <a:spLocks noChangeArrowheads="1"/>
            </p:cNvSpPr>
            <p:nvPr/>
          </p:nvSpPr>
          <p:spPr bwMode="auto">
            <a:xfrm>
              <a:off x="3773" y="3173"/>
              <a:ext cx="1219"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rgbClr val="FFFF00"/>
                  </a:solidFill>
                  <a:latin typeface="Tahoma" charset="0"/>
                </a:rPr>
                <a:t>Pastoral</a:t>
              </a:r>
            </a:p>
          </p:txBody>
        </p:sp>
      </p:grpSp>
      <p:sp>
        <p:nvSpPr>
          <p:cNvPr id="49" name="Text Box 19"/>
          <p:cNvSpPr txBox="1">
            <a:spLocks noChangeArrowheads="1"/>
          </p:cNvSpPr>
          <p:nvPr/>
        </p:nvSpPr>
        <p:spPr bwMode="auto">
          <a:xfrm>
            <a:off x="990600" y="4114801"/>
            <a:ext cx="792163" cy="373706"/>
          </a:xfrm>
          <a:prstGeom prst="rect">
            <a:avLst/>
          </a:prstGeom>
          <a:solidFill>
            <a:srgbClr val="CC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a:latin typeface="Arial Narrow" charset="0"/>
              </a:rPr>
              <a:t>Justify</a:t>
            </a:r>
            <a:endParaRPr lang="en-US" sz="1200">
              <a:latin typeface="Arial Narrow" charset="0"/>
            </a:endParaRPr>
          </a:p>
        </p:txBody>
      </p:sp>
      <p:sp>
        <p:nvSpPr>
          <p:cNvPr id="52" name="Text Box 20"/>
          <p:cNvSpPr txBox="1">
            <a:spLocks noChangeArrowheads="1"/>
          </p:cNvSpPr>
          <p:nvPr/>
        </p:nvSpPr>
        <p:spPr bwMode="auto">
          <a:xfrm>
            <a:off x="2713038" y="4114801"/>
            <a:ext cx="792162"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latin typeface="Arial Narrow" charset="0"/>
                <a:cs typeface="Times New Roman" charset="0"/>
              </a:rPr>
              <a:t>Rapture</a:t>
            </a:r>
            <a:endParaRPr lang="en-US" sz="1600">
              <a:latin typeface="Arial Narrow" charset="0"/>
              <a:cs typeface="Times New Roman" charset="0"/>
            </a:endParaRPr>
          </a:p>
        </p:txBody>
      </p:sp>
      <p:sp>
        <p:nvSpPr>
          <p:cNvPr id="53" name="Text Box 21"/>
          <p:cNvSpPr txBox="1">
            <a:spLocks noChangeArrowheads="1"/>
          </p:cNvSpPr>
          <p:nvPr/>
        </p:nvSpPr>
        <p:spPr bwMode="auto">
          <a:xfrm>
            <a:off x="2713038" y="4572002"/>
            <a:ext cx="792162" cy="307975"/>
          </a:xfrm>
          <a:prstGeom prst="rect">
            <a:avLst/>
          </a:prstGeom>
          <a:solidFill>
            <a:srgbClr val="CC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a:latin typeface="Arial Narrow" charset="0"/>
              </a:rPr>
              <a:t>Tribulation</a:t>
            </a:r>
            <a:endParaRPr lang="en-US" sz="1200">
              <a:latin typeface="Arial Narrow" charset="0"/>
            </a:endParaRPr>
          </a:p>
        </p:txBody>
      </p:sp>
      <p:sp>
        <p:nvSpPr>
          <p:cNvPr id="54" name="Text Box 22"/>
          <p:cNvSpPr txBox="1">
            <a:spLocks noChangeArrowheads="1"/>
          </p:cNvSpPr>
          <p:nvPr/>
        </p:nvSpPr>
        <p:spPr bwMode="auto">
          <a:xfrm>
            <a:off x="3810000" y="4157663"/>
            <a:ext cx="792163" cy="338137"/>
          </a:xfrm>
          <a:prstGeom prst="rect">
            <a:avLst/>
          </a:prstGeom>
          <a:solidFill>
            <a:srgbClr val="CC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a:latin typeface="Arial Narrow" charset="0"/>
              </a:rPr>
              <a:t>Sanctify</a:t>
            </a:r>
            <a:endParaRPr lang="en-US" sz="1400">
              <a:latin typeface="Arial Narrow" charset="0"/>
            </a:endParaRPr>
          </a:p>
        </p:txBody>
      </p:sp>
      <p:sp>
        <p:nvSpPr>
          <p:cNvPr id="55" name="Text Box 23"/>
          <p:cNvSpPr txBox="1">
            <a:spLocks noChangeArrowheads="1"/>
          </p:cNvSpPr>
          <p:nvPr/>
        </p:nvSpPr>
        <p:spPr bwMode="auto">
          <a:xfrm>
            <a:off x="3810000" y="4600575"/>
            <a:ext cx="792163" cy="373706"/>
          </a:xfrm>
          <a:prstGeom prst="rect">
            <a:avLst/>
          </a:prstGeom>
          <a:solidFill>
            <a:srgbClr val="CC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a:latin typeface="Arial Narrow" charset="0"/>
              </a:rPr>
              <a:t>Apostle</a:t>
            </a:r>
            <a:endParaRPr lang="en-US" sz="1600">
              <a:latin typeface="Arial Narrow" charset="0"/>
            </a:endParaRPr>
          </a:p>
        </p:txBody>
      </p:sp>
      <p:sp>
        <p:nvSpPr>
          <p:cNvPr id="56" name="Text Box 24"/>
          <p:cNvSpPr txBox="1">
            <a:spLocks noChangeArrowheads="1"/>
          </p:cNvSpPr>
          <p:nvPr/>
        </p:nvSpPr>
        <p:spPr bwMode="auto">
          <a:xfrm>
            <a:off x="3810000" y="5080001"/>
            <a:ext cx="792163" cy="307975"/>
          </a:xfrm>
          <a:prstGeom prst="rect">
            <a:avLst/>
          </a:prstGeom>
          <a:solidFill>
            <a:srgbClr val="CC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a:latin typeface="Arial Narrow" charset="0"/>
              </a:rPr>
              <a:t>Righteous</a:t>
            </a:r>
            <a:endParaRPr lang="en-US" sz="1200">
              <a:latin typeface="Arial Narrow" charset="0"/>
            </a:endParaRPr>
          </a:p>
        </p:txBody>
      </p:sp>
      <p:sp>
        <p:nvSpPr>
          <p:cNvPr id="57" name="Text Box 25"/>
          <p:cNvSpPr txBox="1">
            <a:spLocks noChangeArrowheads="1"/>
          </p:cNvSpPr>
          <p:nvPr/>
        </p:nvSpPr>
        <p:spPr bwMode="auto">
          <a:xfrm>
            <a:off x="5486401" y="41148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latin typeface="Arial Narrow" charset="0"/>
                <a:cs typeface="Times New Roman" charset="0"/>
              </a:rPr>
              <a:t>Unity</a:t>
            </a:r>
            <a:endParaRPr lang="en-US" sz="1600">
              <a:latin typeface="Arial Narrow" charset="0"/>
              <a:cs typeface="Times New Roman" charset="0"/>
            </a:endParaRPr>
          </a:p>
        </p:txBody>
      </p:sp>
      <p:sp>
        <p:nvSpPr>
          <p:cNvPr id="58" name="Text Box 26"/>
          <p:cNvSpPr txBox="1">
            <a:spLocks noChangeArrowheads="1"/>
          </p:cNvSpPr>
          <p:nvPr/>
        </p:nvSpPr>
        <p:spPr bwMode="auto">
          <a:xfrm>
            <a:off x="5486401" y="45720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latin typeface="Arial Narrow" charset="0"/>
                <a:cs typeface="Times New Roman" charset="0"/>
              </a:rPr>
              <a:t>Deity</a:t>
            </a:r>
            <a:endParaRPr lang="en-US" sz="1600">
              <a:latin typeface="Arial Narrow" charset="0"/>
              <a:cs typeface="Times New Roman" charset="0"/>
            </a:endParaRPr>
          </a:p>
        </p:txBody>
      </p:sp>
      <p:sp>
        <p:nvSpPr>
          <p:cNvPr id="59" name="Text Box 27"/>
          <p:cNvSpPr txBox="1">
            <a:spLocks noChangeArrowheads="1"/>
          </p:cNvSpPr>
          <p:nvPr/>
        </p:nvSpPr>
        <p:spPr bwMode="auto">
          <a:xfrm>
            <a:off x="5486401" y="5057776"/>
            <a:ext cx="792163" cy="338138"/>
          </a:xfrm>
          <a:prstGeom prst="rect">
            <a:avLst/>
          </a:prstGeom>
          <a:solidFill>
            <a:srgbClr val="CC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a:latin typeface="Arial Narrow" charset="0"/>
              </a:rPr>
              <a:t>Forgive</a:t>
            </a:r>
            <a:endParaRPr lang="en-US" sz="1400">
              <a:latin typeface="Arial Narrow" charset="0"/>
            </a:endParaRPr>
          </a:p>
        </p:txBody>
      </p:sp>
      <p:sp>
        <p:nvSpPr>
          <p:cNvPr id="60" name="Text Box 28"/>
          <p:cNvSpPr txBox="1">
            <a:spLocks noChangeArrowheads="1"/>
          </p:cNvSpPr>
          <p:nvPr/>
        </p:nvSpPr>
        <p:spPr bwMode="auto">
          <a:xfrm>
            <a:off x="5486401" y="54864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latin typeface="Arial Narrow" charset="0"/>
                <a:cs typeface="Times New Roman" charset="0"/>
              </a:rPr>
              <a:t>Attitude</a:t>
            </a:r>
            <a:endParaRPr lang="en-US" sz="1600">
              <a:latin typeface="Arial Narrow" charset="0"/>
              <a:cs typeface="Times New Roman" charset="0"/>
            </a:endParaRPr>
          </a:p>
        </p:txBody>
      </p:sp>
      <p:sp>
        <p:nvSpPr>
          <p:cNvPr id="478260"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rPr>
              <a:t>Summer 35-</a:t>
            </a:r>
            <a:br>
              <a:rPr lang="en-US" sz="1200" b="1">
                <a:solidFill>
                  <a:srgbClr val="FFFFFF"/>
                </a:solidFill>
                <a:latin typeface="Arial Narrow" charset="0"/>
              </a:rPr>
            </a:br>
            <a:r>
              <a:rPr lang="en-US" sz="1200" b="1">
                <a:solidFill>
                  <a:srgbClr val="FFFFFF"/>
                </a:solidFill>
                <a:latin typeface="Arial Narrow" charset="0"/>
              </a:rPr>
              <a:t>37</a:t>
            </a:r>
          </a:p>
          <a:p>
            <a:pPr algn="ctr" eaLnBrk="1" hangingPunct="1">
              <a:spcBef>
                <a:spcPct val="50000"/>
              </a:spcBef>
            </a:pPr>
            <a:r>
              <a:rPr lang="en-US" sz="1600" b="1">
                <a:solidFill>
                  <a:srgbClr val="FFFFFF"/>
                </a:solidFill>
                <a:latin typeface="Arial Narrow" charset="0"/>
              </a:rPr>
              <a:t>Damascus</a:t>
            </a:r>
            <a:br>
              <a:rPr lang="en-US" sz="1600" b="1">
                <a:solidFill>
                  <a:srgbClr val="FFFFFF"/>
                </a:solidFill>
                <a:latin typeface="Arial Narrow" charset="0"/>
              </a:rPr>
            </a:br>
            <a:r>
              <a:rPr lang="en-US" sz="1600" b="1">
                <a:solidFill>
                  <a:srgbClr val="FFFFFF"/>
                </a:solidFill>
                <a:latin typeface="Arial Narrow" charset="0"/>
              </a:rPr>
              <a:t>Antioch</a:t>
            </a:r>
          </a:p>
        </p:txBody>
      </p:sp>
      <p:sp>
        <p:nvSpPr>
          <p:cNvPr id="62"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714"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a:solidFill>
                  <a:srgbClr val="FFFFFF"/>
                </a:solidFill>
                <a:latin typeface="Arial Narrow" charset="0"/>
                <a:cs typeface="Times New Roman" charset="0"/>
              </a:rPr>
              <a:t>Rome</a:t>
            </a:r>
            <a:endParaRPr lang="en-US" sz="1000" b="1">
              <a:solidFill>
                <a:srgbClr val="FFFFFF"/>
              </a:solidFill>
              <a:latin typeface="Arial Narrow" charset="0"/>
              <a:cs typeface="Times New Roman" charset="0"/>
            </a:endParaRPr>
          </a:p>
        </p:txBody>
      </p:sp>
      <p:sp>
        <p:nvSpPr>
          <p:cNvPr id="478262" name="Text Box 20"/>
          <p:cNvSpPr txBox="1">
            <a:spLocks noChangeArrowheads="1"/>
          </p:cNvSpPr>
          <p:nvPr/>
        </p:nvSpPr>
        <p:spPr bwMode="auto">
          <a:xfrm>
            <a:off x="3352800" y="5907088"/>
            <a:ext cx="1600200" cy="2813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rPr>
              <a:t>Journeys</a:t>
            </a:r>
            <a:endParaRPr lang="en-US" b="1">
              <a:solidFill>
                <a:srgbClr val="FFFFFF"/>
              </a:solidFill>
              <a:latin typeface="Arial Narrow" charset="0"/>
            </a:endParaRPr>
          </a:p>
        </p:txBody>
      </p:sp>
      <p:sp>
        <p:nvSpPr>
          <p:cNvPr id="478263"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14"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rPr>
              <a:t>1234</a:t>
            </a:r>
            <a:endParaRPr lang="en-US" sz="1000" b="1">
              <a:solidFill>
                <a:srgbClr val="000000"/>
              </a:solidFill>
              <a:latin typeface="Arial Narrow" charset="0"/>
            </a:endParaRPr>
          </a:p>
        </p:txBody>
      </p:sp>
      <p:sp>
        <p:nvSpPr>
          <p:cNvPr id="478264" name="Text Box 20"/>
          <p:cNvSpPr txBox="1">
            <a:spLocks noChangeArrowheads="1"/>
          </p:cNvSpPr>
          <p:nvPr/>
        </p:nvSpPr>
        <p:spPr bwMode="auto">
          <a:xfrm>
            <a:off x="3352800" y="6370638"/>
            <a:ext cx="1600200" cy="2813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rPr>
              <a:t>Imprisonments</a:t>
            </a:r>
            <a:endParaRPr lang="en-US" b="1">
              <a:solidFill>
                <a:srgbClr val="FFFFFF"/>
              </a:solidFill>
              <a:latin typeface="Arial Narrow"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dissolve">
                                      <p:cBhvr>
                                        <p:cTn id="63" dur="500"/>
                                        <p:tgtEl>
                                          <p:spTgt spid="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dissolve">
                                      <p:cBhvr>
                                        <p:cTn id="68" dur="500"/>
                                        <p:tgtEl>
                                          <p:spTgt spid="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dissolve">
                                      <p:cBhvr>
                                        <p:cTn id="73" dur="500"/>
                                        <p:tgtEl>
                                          <p:spTgt spid="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9"/>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53"/>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54"/>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6"/>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57"/>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58"/>
                                        </p:tgtEl>
                                        <p:attrNameLst>
                                          <p:attrName>style.visibility</p:attrName>
                                        </p:attrNameLst>
                                      </p:cBhvr>
                                      <p:to>
                                        <p:strVal val="visible"/>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59"/>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51" grpId="0" animBg="1"/>
      <p:bldP spid="49" grpId="0" animBg="1"/>
      <p:bldP spid="52" grpId="0" animBg="1"/>
      <p:bldP spid="53" grpId="0" animBg="1"/>
      <p:bldP spid="54" grpId="0" animBg="1"/>
      <p:bldP spid="55" grpId="0" animBg="1"/>
      <p:bldP spid="56" grpId="0" animBg="1"/>
      <p:bldP spid="57" grpId="0" animBg="1"/>
      <p:bldP spid="58" grpId="0" animBg="1"/>
      <p:bldP spid="59" grpId="0" animBg="1"/>
      <p:bldP spid="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1" name="Picture 2" descr="C:\Users\Jeremy.J4-PC\Pictures\Europe tour\CIMG2774.JPG"/>
          <p:cNvPicPr>
            <a:picLocks noChangeAspect="1" noChangeArrowheads="1"/>
          </p:cNvPicPr>
          <p:nvPr/>
        </p:nvPicPr>
        <p:blipFill>
          <a:blip r:embed="rId3" cstate="screen">
            <a:lum bright="28000" contrast="-52000"/>
            <a:graysc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0402" name="Rectangle 3"/>
          <p:cNvSpPr>
            <a:spLocks noChangeArrowheads="1"/>
          </p:cNvSpPr>
          <p:nvPr/>
        </p:nvSpPr>
        <p:spPr bwMode="auto">
          <a:xfrm>
            <a:off x="0" y="0"/>
            <a:ext cx="9144000" cy="6858000"/>
          </a:xfrm>
          <a:prstGeom prst="rect">
            <a:avLst/>
          </a:prstGeom>
          <a:solidFill>
            <a:srgbClr val="E5DFB3">
              <a:alpha val="50195"/>
            </a:srgbClr>
          </a:solidFill>
          <a:ln w="9525">
            <a:solidFill>
              <a:schemeClr val="tx1"/>
            </a:solidFill>
            <a:miter lim="800000"/>
            <a:headEnd/>
            <a:tailEnd/>
          </a:ln>
        </p:spPr>
        <p:txBody>
          <a:bodyPr wrap="none" lIns="91334" tIns="45667" rIns="91334" bIns="45667"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8" name="Text Box 4"/>
          <p:cNvSpPr txBox="1">
            <a:spLocks noChangeArrowheads="1"/>
          </p:cNvSpPr>
          <p:nvPr/>
        </p:nvSpPr>
        <p:spPr bwMode="auto">
          <a:xfrm>
            <a:off x="35501" y="2893011"/>
            <a:ext cx="4032448" cy="3046881"/>
          </a:xfrm>
          <a:prstGeom prst="rect">
            <a:avLst/>
          </a:prstGeom>
          <a:solidFill>
            <a:schemeClr val="accent1">
              <a:lumMod val="20000"/>
              <a:lumOff val="80000"/>
            </a:schemeClr>
          </a:solidFill>
          <a:ln w="12700" cap="sq">
            <a:solidFill>
              <a:schemeClr val="tx1"/>
            </a:solidFill>
            <a:miter lim="800000"/>
            <a:headEnd type="none" w="sm" len="sm"/>
            <a:tailEnd type="none" w="sm" len="sm"/>
          </a:ln>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sng" strike="noStrike" kern="1200" cap="none" spc="0" normalizeH="0" baseline="0" noProof="0" dirty="0">
                <a:ln>
                  <a:noFill/>
                </a:ln>
                <a:solidFill>
                  <a:srgbClr val="000000"/>
                </a:solidFill>
                <a:effectLst/>
                <a:uLnTx/>
                <a:uFillTx/>
                <a:latin typeface="Arail" charset="0"/>
                <a:ea typeface="ＭＳ Ｐゴシック" charset="0"/>
                <a:cs typeface="Arail" charset="0"/>
              </a:rPr>
              <a:t>Start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zh-CN"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t>"</a:t>
            </a:r>
            <a:r>
              <a:rPr kumimoji="0" lang="en-US" altLang="zh-CN"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t>So when the apostles were with Jesus, they kept asking him, 'Lord, has the time come for you to free Israel and </a:t>
            </a:r>
            <a:r>
              <a:rPr kumimoji="0" lang="en-US" altLang="zh-CN" sz="2400" b="1" i="0" u="none" strike="noStrike" kern="1200" cap="none" spc="0" normalizeH="0" baseline="0" noProof="0" dirty="0">
                <a:ln>
                  <a:noFill/>
                </a:ln>
                <a:solidFill>
                  <a:srgbClr val="800000"/>
                </a:solidFill>
                <a:effectLst/>
                <a:uLnTx/>
                <a:uFillTx/>
                <a:latin typeface="Arail" charset="0"/>
                <a:ea typeface="ＭＳ Ｐゴシック" charset="0"/>
                <a:cs typeface="Arail" charset="0"/>
              </a:rPr>
              <a:t>restore our kingdom</a:t>
            </a:r>
            <a:r>
              <a:rPr kumimoji="0" lang="en-US" altLang="zh-CN"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t>?'</a:t>
            </a:r>
            <a:r>
              <a:rPr kumimoji="0" lang="ru-RU" altLang="zh-CN"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t>"</a:t>
            </a:r>
            <a:r>
              <a:rPr kumimoji="0" lang="en-US" altLang="zh-CN"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t> </a:t>
            </a:r>
            <a:br>
              <a:rPr kumimoji="0" lang="en-US" altLang="zh-CN"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br>
            <a:r>
              <a:rPr kumimoji="0" lang="en-US" altLang="zh-CN"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t>(Acts 1:6 </a:t>
            </a:r>
            <a:r>
              <a:rPr kumimoji="0" lang="en-US" altLang="zh-CN" sz="20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t>NLT</a:t>
            </a:r>
            <a:r>
              <a:rPr kumimoji="0" lang="en-US" altLang="zh-CN"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endParaRPr>
          </a:p>
        </p:txBody>
      </p:sp>
      <p:sp>
        <p:nvSpPr>
          <p:cNvPr id="9" name="Text Box 5"/>
          <p:cNvSpPr txBox="1">
            <a:spLocks noChangeArrowheads="1"/>
          </p:cNvSpPr>
          <p:nvPr/>
        </p:nvSpPr>
        <p:spPr bwMode="auto">
          <a:xfrm>
            <a:off x="4067945" y="2893010"/>
            <a:ext cx="5031904" cy="3785545"/>
          </a:xfrm>
          <a:prstGeom prst="rect">
            <a:avLst/>
          </a:prstGeom>
          <a:solidFill>
            <a:srgbClr val="CDF4FF"/>
          </a:solidFill>
          <a:ln w="12700" cap="sq">
            <a:solidFill>
              <a:schemeClr val="tx1"/>
            </a:solidFill>
            <a:miter lim="800000"/>
            <a:headEnd type="none" w="sm" len="sm"/>
            <a:tailEnd type="none" w="sm" len="sm"/>
          </a:ln>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t> </a:t>
            </a:r>
            <a:r>
              <a:rPr kumimoji="0" lang="en-US" altLang="zh-CN" sz="2400" b="1" i="0" u="sng" strike="noStrike" kern="1200" cap="none" spc="0" normalizeH="0" baseline="0" noProof="0" dirty="0">
                <a:ln>
                  <a:noFill/>
                </a:ln>
                <a:solidFill>
                  <a:srgbClr val="000000"/>
                </a:solidFill>
                <a:effectLst/>
                <a:uLnTx/>
                <a:uFillTx/>
                <a:latin typeface="Arail" charset="0"/>
                <a:ea typeface="ＭＳ Ｐゴシック" charset="0"/>
                <a:cs typeface="Arail" charset="0"/>
              </a:rPr>
              <a:t>End</a:t>
            </a:r>
            <a:endParaRPr kumimoji="0" lang="en-US" altLang="zh-CN"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zh-CN"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t>"</a:t>
            </a:r>
            <a:r>
              <a:rPr kumimoji="0" lang="en-US" altLang="zh-CN"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t>For the next two years, Paul lived in Rome at his own expense. He welcomed all who visited him,  </a:t>
            </a:r>
            <a:r>
              <a:rPr kumimoji="0" lang="en-US" altLang="zh-CN" sz="2400" b="1" i="0" u="none" strike="noStrike" kern="1200" cap="none" spc="0" normalizeH="0" baseline="30000" noProof="0" dirty="0">
                <a:ln>
                  <a:noFill/>
                </a:ln>
                <a:solidFill>
                  <a:srgbClr val="000000"/>
                </a:solidFill>
                <a:effectLst/>
                <a:uLnTx/>
                <a:uFillTx/>
                <a:latin typeface="Arail" charset="0"/>
                <a:ea typeface="ＭＳ Ｐゴシック" charset="0"/>
                <a:cs typeface="Arail" charset="0"/>
              </a:rPr>
              <a:t>31</a:t>
            </a:r>
            <a:r>
              <a:rPr kumimoji="0" lang="en-US" altLang="zh-CN"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t>boldly </a:t>
            </a:r>
            <a:r>
              <a:rPr kumimoji="0" lang="en-US" altLang="zh-CN" sz="2400" b="1" i="0" u="none" strike="noStrike" kern="1200" cap="none" spc="0" normalizeH="0" baseline="0" noProof="0" dirty="0">
                <a:ln>
                  <a:noFill/>
                </a:ln>
                <a:solidFill>
                  <a:srgbClr val="800000"/>
                </a:solidFill>
                <a:effectLst/>
                <a:uLnTx/>
                <a:uFillTx/>
                <a:latin typeface="Arail" charset="0"/>
                <a:ea typeface="ＭＳ Ｐゴシック" charset="0"/>
                <a:cs typeface="Arail" charset="0"/>
              </a:rPr>
              <a:t>proclaiming the Kingdom of God</a:t>
            </a:r>
            <a:r>
              <a:rPr kumimoji="0" lang="en-US" altLang="zh-CN"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t> and teaching about the Lord Jesus Christ. And no one tried to stop him</a:t>
            </a:r>
            <a:r>
              <a:rPr kumimoji="0" lang="ru-RU" altLang="zh-CN"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t>"</a:t>
            </a:r>
            <a:r>
              <a:rPr kumimoji="0" lang="en-US" altLang="zh-CN"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t> (Acts 28:30-31 </a:t>
            </a:r>
            <a:r>
              <a:rPr kumimoji="0" lang="en-US" altLang="zh-CN" sz="20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t>NLT</a:t>
            </a:r>
            <a:r>
              <a:rPr kumimoji="0" lang="en-US" altLang="zh-CN"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ail" charset="0"/>
              <a:ea typeface="ＭＳ Ｐゴシック" charset="0"/>
              <a:cs typeface="Arail" charset="0"/>
            </a:endParaRPr>
          </a:p>
        </p:txBody>
      </p:sp>
      <p:sp>
        <p:nvSpPr>
          <p:cNvPr id="54276" name="Text Box 4"/>
          <p:cNvSpPr txBox="1">
            <a:spLocks noChangeArrowheads="1"/>
          </p:cNvSpPr>
          <p:nvPr/>
        </p:nvSpPr>
        <p:spPr bwMode="auto">
          <a:xfrm>
            <a:off x="457201" y="1022350"/>
            <a:ext cx="8939336" cy="894482"/>
          </a:xfrm>
          <a:prstGeom prst="rect">
            <a:avLst/>
          </a:prstGeom>
          <a:noFill/>
          <a:ln w="28575" cap="sq">
            <a:noFill/>
            <a:miter lim="800000"/>
            <a:headEnd type="none" w="sm" len="sm"/>
            <a:tailEnd type="none" w="sm" len="sm"/>
          </a:ln>
          <a:effectLst/>
        </p:spPr>
        <p:txBody>
          <a:bodyPr lIns="91334" tIns="45667" rIns="91334" bIns="45667" numCol="2"/>
          <a:lstStyle/>
          <a:p>
            <a:pPr marL="621596" marR="0" lvl="1" indent="-621596" algn="l" defTabSz="914400" rtl="0" eaLnBrk="1" fontAlgn="base" latinLnBrk="0" hangingPunct="1">
              <a:lnSpc>
                <a:spcPct val="100000"/>
              </a:lnSpc>
              <a:spcBef>
                <a:spcPct val="0"/>
              </a:spcBef>
              <a:spcAft>
                <a:spcPct val="0"/>
              </a:spcAft>
              <a:buClrTx/>
              <a:buSzTx/>
              <a:buFont typeface="+mj-lt"/>
              <a:buAutoNum type="alphaUcPeriod"/>
              <a:tabLst/>
              <a:defRPr/>
            </a:pPr>
            <a:r>
              <a:rPr kumimoji="0" lang="en-US" altLang="zh-CN" sz="3200" b="1" i="0" u="none" strike="noStrike" kern="1200" cap="none" spc="0" normalizeH="0" baseline="0" noProof="0" dirty="0">
                <a:ln>
                  <a:noFill/>
                </a:ln>
                <a:solidFill>
                  <a:srgbClr val="000000"/>
                </a:solidFill>
                <a:effectLst/>
                <a:uLnTx/>
                <a:uFillTx/>
                <a:latin typeface="Arial" charset="0"/>
                <a:ea typeface="SimSun" pitchFamily="2" charset="-122"/>
                <a:cs typeface="Times New Roman"/>
              </a:rPr>
              <a:t>Kingdom</a:t>
            </a:r>
          </a:p>
        </p:txBody>
      </p:sp>
      <p:sp>
        <p:nvSpPr>
          <p:cNvPr id="230404" name="TextBox 5"/>
          <p:cNvSpPr txBox="1">
            <a:spLocks noChangeArrowheads="1"/>
          </p:cNvSpPr>
          <p:nvPr/>
        </p:nvSpPr>
        <p:spPr bwMode="auto">
          <a:xfrm>
            <a:off x="8293379" y="71445"/>
            <a:ext cx="697964" cy="461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122</a:t>
            </a:r>
          </a:p>
        </p:txBody>
      </p:sp>
      <p:sp>
        <p:nvSpPr>
          <p:cNvPr id="230405" name="Title 6"/>
          <p:cNvSpPr>
            <a:spLocks noGrp="1"/>
          </p:cNvSpPr>
          <p:nvPr>
            <p:ph type="title" idx="4294967295"/>
          </p:nvPr>
        </p:nvSpPr>
        <p:spPr>
          <a:xfrm>
            <a:off x="685800" y="152414"/>
            <a:ext cx="7772400" cy="708025"/>
          </a:xfrm>
          <a:effectLst>
            <a:outerShdw dist="35921" dir="2700000" algn="ctr" rotWithShape="0">
              <a:schemeClr val="bg1"/>
            </a:outerShdw>
          </a:effectLst>
        </p:spPr>
        <p:txBody>
          <a:bodyPr>
            <a:spAutoFit/>
          </a:bodyPr>
          <a:lstStyle/>
          <a:p>
            <a:pPr>
              <a:spcBef>
                <a:spcPct val="50000"/>
              </a:spcBef>
            </a:pPr>
            <a:r>
              <a:rPr lang="en-US" sz="4000" b="1" u="sng">
                <a:solidFill>
                  <a:srgbClr val="663300"/>
                </a:solidFill>
                <a:latin typeface="Arial" charset="0"/>
                <a:cs typeface="Times New Roman" charset="0"/>
              </a:rPr>
              <a:t>Key Characteristics of Acts</a:t>
            </a:r>
          </a:p>
        </p:txBody>
      </p:sp>
      <p:pic>
        <p:nvPicPr>
          <p:cNvPr id="230406" name="Picture 80" descr="j023305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9514" y="1484784"/>
            <a:ext cx="1556553"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80" descr="j023305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08305" y="1628801"/>
            <a:ext cx="1556553"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6558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 calcmode="lin" valueType="num">
                                      <p:cBhvr additive="base">
                                        <p:cTn id="7" dur="500" fill="hold"/>
                                        <p:tgtEl>
                                          <p:spTgt spid="542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230406"/>
                                        </p:tgtEl>
                                        <p:attrNameLst>
                                          <p:attrName>style.visibility</p:attrName>
                                        </p:attrNameLst>
                                      </p:cBhvr>
                                      <p:to>
                                        <p:strVal val="visible"/>
                                      </p:to>
                                    </p:set>
                                    <p:anim calcmode="lin" valueType="num">
                                      <p:cBhvr additive="base">
                                        <p:cTn id="17" dur="500" fill="hold"/>
                                        <p:tgtEl>
                                          <p:spTgt spid="230406"/>
                                        </p:tgtEl>
                                        <p:attrNameLst>
                                          <p:attrName>ppt_x</p:attrName>
                                        </p:attrNameLst>
                                      </p:cBhvr>
                                      <p:tavLst>
                                        <p:tav tm="0">
                                          <p:val>
                                            <p:strVal val="#ppt_x"/>
                                          </p:val>
                                        </p:tav>
                                        <p:tav tm="100000">
                                          <p:val>
                                            <p:strVal val="#ppt_x"/>
                                          </p:val>
                                        </p:tav>
                                      </p:tavLst>
                                    </p:anim>
                                    <p:anim calcmode="lin" valueType="num">
                                      <p:cBhvr additive="base">
                                        <p:cTn id="18" dur="500" fill="hold"/>
                                        <p:tgtEl>
                                          <p:spTgt spid="23040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54276"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53" y="-27384"/>
            <a:ext cx="9162651" cy="1057238"/>
          </a:xfrm>
          <a:solidFill>
            <a:schemeClr val="tx1"/>
          </a:solidFill>
        </p:spPr>
        <p:txBody>
          <a:bodyPr/>
          <a:lstStyle/>
          <a:p>
            <a:r>
              <a:rPr lang="en-US" sz="3200" b="1" dirty="0">
                <a:solidFill>
                  <a:schemeClr val="bg1"/>
                </a:solidFill>
                <a:effectLst>
                  <a:glow rad="101600">
                    <a:schemeClr val="tx1">
                      <a:alpha val="99000"/>
                    </a:schemeClr>
                  </a:glow>
                </a:effectLst>
                <a:latin typeface="Arial"/>
                <a:cs typeface="Arial"/>
              </a:rPr>
              <a:t>Paul's Epistles in Mostly Scriptural Order</a:t>
            </a:r>
          </a:p>
        </p:txBody>
      </p:sp>
      <p:sp>
        <p:nvSpPr>
          <p:cNvPr id="3" name="Title 1"/>
          <p:cNvSpPr txBox="1">
            <a:spLocks/>
          </p:cNvSpPr>
          <p:nvPr/>
        </p:nvSpPr>
        <p:spPr bwMode="auto">
          <a:xfrm>
            <a:off x="14766" y="1433727"/>
            <a:ext cx="9129233" cy="4394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prstClr val="white"/>
              </a:solidFill>
              <a:effectLst>
                <a:glow rad="101600">
                  <a:prstClr val="black">
                    <a:alpha val="99000"/>
                  </a:prstClr>
                </a:glow>
              </a:effectLst>
              <a:uLnTx/>
              <a:uFillTx/>
              <a:latin typeface="Calibri"/>
              <a:ea typeface="ＭＳ Ｐゴシック" charset="0"/>
            </a:endParaRPr>
          </a:p>
        </p:txBody>
      </p:sp>
      <p:sp>
        <p:nvSpPr>
          <p:cNvPr id="4" name="Rectangle 2"/>
          <p:cNvSpPr txBox="1">
            <a:spLocks noChangeArrowheads="1"/>
          </p:cNvSpPr>
          <p:nvPr/>
        </p:nvSpPr>
        <p:spPr bwMode="auto">
          <a:xfrm>
            <a:off x="531896" y="1602007"/>
            <a:ext cx="1375808" cy="132293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TEXT</a:t>
            </a:r>
          </a:p>
        </p:txBody>
      </p:sp>
      <p:sp>
        <p:nvSpPr>
          <p:cNvPr id="6" name="TextBox 5">
            <a:extLst>
              <a:ext uri="{FF2B5EF4-FFF2-40B4-BE49-F238E27FC236}">
                <a16:creationId xmlns:a16="http://schemas.microsoft.com/office/drawing/2014/main" id="{43AD213A-E023-3049-B2DF-595C9BBECCCC}"/>
              </a:ext>
            </a:extLst>
          </p:cNvPr>
          <p:cNvSpPr txBox="1"/>
          <p:nvPr/>
        </p:nvSpPr>
        <p:spPr>
          <a:xfrm>
            <a:off x="-18654" y="6577607"/>
            <a:ext cx="9199165" cy="307777"/>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Adapted from The Pastoral Epistles © John Stevenson 2010 • https://slideplayer.com/slide/6106093/</a:t>
            </a:r>
          </a:p>
        </p:txBody>
      </p:sp>
      <p:graphicFrame>
        <p:nvGraphicFramePr>
          <p:cNvPr id="9" name="Table 9">
            <a:extLst>
              <a:ext uri="{FF2B5EF4-FFF2-40B4-BE49-F238E27FC236}">
                <a16:creationId xmlns:a16="http://schemas.microsoft.com/office/drawing/2014/main" id="{2585CE94-A6F5-0340-A474-705B70EC1BF3}"/>
              </a:ext>
            </a:extLst>
          </p:cNvPr>
          <p:cNvGraphicFramePr>
            <a:graphicFrameLocks noGrp="1"/>
          </p:cNvGraphicFramePr>
          <p:nvPr/>
        </p:nvGraphicFramePr>
        <p:xfrm>
          <a:off x="14766" y="980728"/>
          <a:ext cx="9129236" cy="5547754"/>
        </p:xfrm>
        <a:graphic>
          <a:graphicData uri="http://schemas.openxmlformats.org/drawingml/2006/table">
            <a:tbl>
              <a:tblPr firstRow="1" bandRow="1">
                <a:tableStyleId>{073A0DAA-6AF3-43AB-8588-CEC1D06C72B9}</a:tableStyleId>
              </a:tblPr>
              <a:tblGrid>
                <a:gridCol w="2282309">
                  <a:extLst>
                    <a:ext uri="{9D8B030D-6E8A-4147-A177-3AD203B41FA5}">
                      <a16:colId xmlns:a16="http://schemas.microsoft.com/office/drawing/2014/main" val="924203666"/>
                    </a:ext>
                  </a:extLst>
                </a:gridCol>
                <a:gridCol w="2282309">
                  <a:extLst>
                    <a:ext uri="{9D8B030D-6E8A-4147-A177-3AD203B41FA5}">
                      <a16:colId xmlns:a16="http://schemas.microsoft.com/office/drawing/2014/main" val="4269621205"/>
                    </a:ext>
                  </a:extLst>
                </a:gridCol>
                <a:gridCol w="2282309">
                  <a:extLst>
                    <a:ext uri="{9D8B030D-6E8A-4147-A177-3AD203B41FA5}">
                      <a16:colId xmlns:a16="http://schemas.microsoft.com/office/drawing/2014/main" val="2936786396"/>
                    </a:ext>
                  </a:extLst>
                </a:gridCol>
                <a:gridCol w="2282309">
                  <a:extLst>
                    <a:ext uri="{9D8B030D-6E8A-4147-A177-3AD203B41FA5}">
                      <a16:colId xmlns:a16="http://schemas.microsoft.com/office/drawing/2014/main" val="4075494368"/>
                    </a:ext>
                  </a:extLst>
                </a:gridCol>
              </a:tblGrid>
              <a:tr h="1175258">
                <a:tc>
                  <a:txBody>
                    <a:bodyPr/>
                    <a:lstStyle/>
                    <a:p>
                      <a:pPr algn="ctr"/>
                      <a:r>
                        <a:rPr lang="en-US" sz="2000" dirty="0">
                          <a:solidFill>
                            <a:schemeClr val="bg1"/>
                          </a:solidFill>
                          <a:latin typeface="Arial" panose="020B0604020202020204" pitchFamily="34" charset="0"/>
                          <a:cs typeface="Arial" panose="020B0604020202020204" pitchFamily="34" charset="0"/>
                        </a:rPr>
                        <a:t>Foundational</a:t>
                      </a:r>
                    </a:p>
                  </a:txBody>
                  <a:tcPr anchor="ctr">
                    <a:gradFill flip="none" rotWithShape="1">
                      <a:gsLst>
                        <a:gs pos="0">
                          <a:schemeClr val="tx2"/>
                        </a:gs>
                        <a:gs pos="97000">
                          <a:schemeClr val="tx1"/>
                        </a:gs>
                      </a:gsLst>
                      <a:path path="rect">
                        <a:fillToRect l="50000" t="50000" r="50000" b="50000"/>
                      </a:path>
                      <a:tileRect/>
                    </a:gradFill>
                  </a:tcPr>
                </a:tc>
                <a:tc>
                  <a:txBody>
                    <a:bodyPr/>
                    <a:lstStyle/>
                    <a:p>
                      <a:pPr algn="ctr"/>
                      <a:r>
                        <a:rPr lang="en-US" sz="2000" dirty="0">
                          <a:solidFill>
                            <a:schemeClr val="bg1"/>
                          </a:solidFill>
                          <a:latin typeface="Arial" panose="020B0604020202020204" pitchFamily="34" charset="0"/>
                          <a:cs typeface="Arial" panose="020B0604020202020204" pitchFamily="34" charset="0"/>
                        </a:rPr>
                        <a:t>Prophetic</a:t>
                      </a:r>
                    </a:p>
                  </a:txBody>
                  <a:tcPr anchor="ctr">
                    <a:gradFill flip="none" rotWithShape="1">
                      <a:gsLst>
                        <a:gs pos="0">
                          <a:schemeClr val="tx2"/>
                        </a:gs>
                        <a:gs pos="97000">
                          <a:schemeClr val="tx1"/>
                        </a:gs>
                      </a:gsLst>
                      <a:path path="rect">
                        <a:fillToRect l="50000" t="50000" r="50000" b="50000"/>
                      </a:path>
                      <a:tileRect/>
                    </a:gradFill>
                  </a:tcPr>
                </a:tc>
                <a:tc>
                  <a:txBody>
                    <a:bodyPr/>
                    <a:lstStyle/>
                    <a:p>
                      <a:pPr algn="ctr"/>
                      <a:r>
                        <a:rPr lang="en-US" sz="2000" dirty="0">
                          <a:solidFill>
                            <a:schemeClr val="bg1"/>
                          </a:solidFill>
                          <a:latin typeface="Arial" panose="020B0604020202020204" pitchFamily="34" charset="0"/>
                          <a:cs typeface="Arial" panose="020B0604020202020204" pitchFamily="34" charset="0"/>
                        </a:rPr>
                        <a:t>Prison</a:t>
                      </a:r>
                    </a:p>
                  </a:txBody>
                  <a:tcPr anchor="ctr">
                    <a:gradFill flip="none" rotWithShape="1">
                      <a:gsLst>
                        <a:gs pos="0">
                          <a:schemeClr val="tx2"/>
                        </a:gs>
                        <a:gs pos="97000">
                          <a:schemeClr val="tx1"/>
                        </a:gs>
                      </a:gsLst>
                      <a:path path="rect">
                        <a:fillToRect l="50000" t="50000" r="50000" b="50000"/>
                      </a:path>
                      <a:tileRect/>
                    </a:gradFill>
                  </a:tcPr>
                </a:tc>
                <a:tc>
                  <a:txBody>
                    <a:bodyPr/>
                    <a:lstStyle/>
                    <a:p>
                      <a:pPr algn="ctr"/>
                      <a:r>
                        <a:rPr lang="en-US" sz="2000" dirty="0">
                          <a:solidFill>
                            <a:schemeClr val="bg1"/>
                          </a:solidFill>
                          <a:latin typeface="Arial" panose="020B0604020202020204" pitchFamily="34" charset="0"/>
                          <a:cs typeface="Arial" panose="020B0604020202020204" pitchFamily="34" charset="0"/>
                        </a:rPr>
                        <a:t>Pastoral</a:t>
                      </a:r>
                    </a:p>
                  </a:txBody>
                  <a:tcPr anchor="ctr">
                    <a:gradFill flip="none" rotWithShape="1">
                      <a:gsLst>
                        <a:gs pos="0">
                          <a:schemeClr val="tx2"/>
                        </a:gs>
                        <a:gs pos="97000">
                          <a:schemeClr val="tx1"/>
                        </a:gs>
                      </a:gsLst>
                      <a:path path="rect">
                        <a:fillToRect l="50000" t="50000" r="50000" b="50000"/>
                      </a:path>
                      <a:tileRect/>
                    </a:gradFill>
                  </a:tcPr>
                </a:tc>
                <a:extLst>
                  <a:ext uri="{0D108BD9-81ED-4DB2-BD59-A6C34878D82A}">
                    <a16:rowId xmlns:a16="http://schemas.microsoft.com/office/drawing/2014/main" val="2532585487"/>
                  </a:ext>
                </a:extLst>
              </a:tr>
              <a:tr h="2021980">
                <a:tc>
                  <a:txBody>
                    <a:bodyPr/>
                    <a:lstStyle/>
                    <a:p>
                      <a:pPr algn="ctr"/>
                      <a:r>
                        <a:rPr lang="en-US" sz="2000" b="1" dirty="0">
                          <a:solidFill>
                            <a:schemeClr val="bg1"/>
                          </a:solidFill>
                          <a:latin typeface="Arial" panose="020B0604020202020204" pitchFamily="34" charset="0"/>
                          <a:cs typeface="Arial" panose="020B0604020202020204" pitchFamily="34" charset="0"/>
                        </a:rPr>
                        <a:t>Romans</a:t>
                      </a:r>
                    </a:p>
                    <a:p>
                      <a:pPr algn="ctr"/>
                      <a:r>
                        <a:rPr lang="en-US" sz="2000" b="1" dirty="0">
                          <a:solidFill>
                            <a:schemeClr val="bg1"/>
                          </a:solidFill>
                          <a:latin typeface="Arial" panose="020B0604020202020204" pitchFamily="34" charset="0"/>
                          <a:cs typeface="Arial" panose="020B0604020202020204" pitchFamily="34" charset="0"/>
                        </a:rPr>
                        <a:t>1 Corinthians</a:t>
                      </a:r>
                    </a:p>
                    <a:p>
                      <a:pPr algn="ctr"/>
                      <a:r>
                        <a:rPr lang="en-US" sz="2000" b="1" dirty="0">
                          <a:solidFill>
                            <a:schemeClr val="bg1"/>
                          </a:solidFill>
                          <a:latin typeface="Arial" panose="020B0604020202020204" pitchFamily="34" charset="0"/>
                          <a:cs typeface="Arial" panose="020B0604020202020204" pitchFamily="34" charset="0"/>
                        </a:rPr>
                        <a:t>2 Corinthians</a:t>
                      </a:r>
                    </a:p>
                    <a:p>
                      <a:pPr algn="ctr"/>
                      <a:r>
                        <a:rPr lang="en-US" sz="2000" b="1" dirty="0">
                          <a:solidFill>
                            <a:schemeClr val="bg1"/>
                          </a:solidFill>
                          <a:latin typeface="Arial" panose="020B0604020202020204" pitchFamily="34" charset="0"/>
                          <a:cs typeface="Arial" panose="020B0604020202020204" pitchFamily="34" charset="0"/>
                        </a:rPr>
                        <a:t>Galatians</a:t>
                      </a:r>
                    </a:p>
                  </a:txBody>
                  <a:tcPr anchor="ctr">
                    <a:gradFill>
                      <a:gsLst>
                        <a:gs pos="0">
                          <a:srgbClr val="C00000"/>
                        </a:gs>
                        <a:gs pos="97000">
                          <a:schemeClr val="tx1"/>
                        </a:gs>
                      </a:gsLst>
                      <a:path path="rect">
                        <a:fillToRect l="50000" t="50000" r="50000" b="50000"/>
                      </a:path>
                    </a:gra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1 Thessalonians</a:t>
                      </a:r>
                    </a:p>
                    <a:p>
                      <a:pPr algn="ctr"/>
                      <a:r>
                        <a:rPr lang="en-US" sz="2000" b="1" dirty="0">
                          <a:solidFill>
                            <a:schemeClr val="bg1"/>
                          </a:solidFill>
                          <a:latin typeface="Arial" panose="020B0604020202020204" pitchFamily="34" charset="0"/>
                          <a:cs typeface="Arial" panose="020B0604020202020204" pitchFamily="34" charset="0"/>
                        </a:rPr>
                        <a:t>2 Thessalonians</a:t>
                      </a:r>
                    </a:p>
                  </a:txBody>
                  <a:tcPr anchor="ctr">
                    <a:gradFill>
                      <a:gsLst>
                        <a:gs pos="0">
                          <a:srgbClr val="C00000"/>
                        </a:gs>
                        <a:gs pos="97000">
                          <a:schemeClr val="tx1"/>
                        </a:gs>
                      </a:gsLst>
                      <a:path path="rect">
                        <a:fillToRect l="50000" t="50000" r="50000" b="50000"/>
                      </a:path>
                    </a:gra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Ephesians</a:t>
                      </a:r>
                    </a:p>
                    <a:p>
                      <a:pPr algn="ctr"/>
                      <a:r>
                        <a:rPr lang="en-US" sz="2000" b="1" dirty="0">
                          <a:solidFill>
                            <a:schemeClr val="bg1"/>
                          </a:solidFill>
                          <a:latin typeface="Arial" panose="020B0604020202020204" pitchFamily="34" charset="0"/>
                          <a:cs typeface="Arial" panose="020B0604020202020204" pitchFamily="34" charset="0"/>
                        </a:rPr>
                        <a:t>Philippians</a:t>
                      </a:r>
                    </a:p>
                    <a:p>
                      <a:pPr algn="ctr"/>
                      <a:r>
                        <a:rPr lang="en-US" sz="2000" b="1" dirty="0">
                          <a:solidFill>
                            <a:schemeClr val="bg1"/>
                          </a:solidFill>
                          <a:latin typeface="Arial" panose="020B0604020202020204" pitchFamily="34" charset="0"/>
                          <a:cs typeface="Arial" panose="020B0604020202020204" pitchFamily="34" charset="0"/>
                        </a:rPr>
                        <a:t>Colossians</a:t>
                      </a:r>
                    </a:p>
                    <a:p>
                      <a:pPr algn="ctr"/>
                      <a:r>
                        <a:rPr lang="en-US" sz="2000" b="1" dirty="0">
                          <a:solidFill>
                            <a:schemeClr val="bg1"/>
                          </a:solidFill>
                          <a:latin typeface="Arial" panose="020B0604020202020204" pitchFamily="34" charset="0"/>
                          <a:cs typeface="Arial" panose="020B0604020202020204" pitchFamily="34" charset="0"/>
                        </a:rPr>
                        <a:t>Philemon</a:t>
                      </a:r>
                    </a:p>
                  </a:txBody>
                  <a:tcPr anchor="ctr">
                    <a:gradFill>
                      <a:gsLst>
                        <a:gs pos="0">
                          <a:srgbClr val="C00000"/>
                        </a:gs>
                        <a:gs pos="97000">
                          <a:schemeClr val="tx1"/>
                        </a:gs>
                      </a:gsLst>
                      <a:path path="rect">
                        <a:fillToRect l="50000" t="50000" r="50000" b="50000"/>
                      </a:path>
                    </a:gra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1 Timothy</a:t>
                      </a:r>
                    </a:p>
                    <a:p>
                      <a:pPr algn="ctr"/>
                      <a:r>
                        <a:rPr lang="en-US" sz="2000" b="1" dirty="0">
                          <a:solidFill>
                            <a:schemeClr val="bg1"/>
                          </a:solidFill>
                          <a:latin typeface="Arial" panose="020B0604020202020204" pitchFamily="34" charset="0"/>
                          <a:cs typeface="Arial" panose="020B0604020202020204" pitchFamily="34" charset="0"/>
                        </a:rPr>
                        <a:t>2 Timothy</a:t>
                      </a:r>
                    </a:p>
                    <a:p>
                      <a:pPr algn="ctr"/>
                      <a:r>
                        <a:rPr lang="en-US" sz="2000" b="1" dirty="0">
                          <a:solidFill>
                            <a:schemeClr val="bg1"/>
                          </a:solidFill>
                          <a:latin typeface="Arial" panose="020B0604020202020204" pitchFamily="34" charset="0"/>
                          <a:cs typeface="Arial" panose="020B0604020202020204" pitchFamily="34" charset="0"/>
                        </a:rPr>
                        <a:t>Titus</a:t>
                      </a:r>
                    </a:p>
                  </a:txBody>
                  <a:tcPr anchor="ctr">
                    <a:gradFill>
                      <a:gsLst>
                        <a:gs pos="0">
                          <a:srgbClr val="C00000"/>
                        </a:gs>
                        <a:gs pos="97000">
                          <a:schemeClr val="tx1"/>
                        </a:gs>
                      </a:gsLst>
                      <a:path path="rect">
                        <a:fillToRect l="50000" t="50000" r="50000" b="50000"/>
                      </a:path>
                    </a:gradFill>
                  </a:tcPr>
                </a:tc>
                <a:extLst>
                  <a:ext uri="{0D108BD9-81ED-4DB2-BD59-A6C34878D82A}">
                    <a16:rowId xmlns:a16="http://schemas.microsoft.com/office/drawing/2014/main" val="1792722809"/>
                  </a:ext>
                </a:extLst>
              </a:tr>
              <a:tr h="1175258">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Cross</a:t>
                      </a:r>
                    </a:p>
                  </a:txBody>
                  <a:tcPr anchor="ctr"/>
                </a:tc>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Second Coming</a:t>
                      </a:r>
                    </a:p>
                  </a:txBody>
                  <a:tcPr anchor="ctr"/>
                </a:tc>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Church</a:t>
                      </a:r>
                    </a:p>
                  </a:txBody>
                  <a:tcPr anchor="ctr"/>
                </a:tc>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Congregation</a:t>
                      </a:r>
                    </a:p>
                  </a:txBody>
                  <a:tcPr anchor="ctr"/>
                </a:tc>
                <a:extLst>
                  <a:ext uri="{0D108BD9-81ED-4DB2-BD59-A6C34878D82A}">
                    <a16:rowId xmlns:a16="http://schemas.microsoft.com/office/drawing/2014/main" val="3065756197"/>
                  </a:ext>
                </a:extLst>
              </a:tr>
              <a:tr h="1175258">
                <a:tc>
                  <a:txBody>
                    <a:bodyPr/>
                    <a:lstStyle/>
                    <a:p>
                      <a:pPr algn="ctr"/>
                      <a:r>
                        <a:rPr lang="en-US" sz="2000" b="1" dirty="0">
                          <a:solidFill>
                            <a:schemeClr val="tx1"/>
                          </a:solidFill>
                          <a:latin typeface="Arial" panose="020B0604020202020204" pitchFamily="34" charset="0"/>
                          <a:cs typeface="Arial" panose="020B0604020202020204" pitchFamily="34" charset="0"/>
                        </a:rPr>
                        <a:t>Soteriology</a:t>
                      </a:r>
                    </a:p>
                  </a:txBody>
                  <a:tcPr anchor="ctr">
                    <a:solidFill>
                      <a:schemeClr val="bg1">
                        <a:lumMod val="75000"/>
                      </a:schemeClr>
                    </a:solid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Eschatology</a:t>
                      </a:r>
                    </a:p>
                  </a:txBody>
                  <a:tcPr anchor="ctr">
                    <a:solidFill>
                      <a:schemeClr val="bg1">
                        <a:lumMod val="75000"/>
                      </a:schemeClr>
                    </a:solid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Christology</a:t>
                      </a:r>
                    </a:p>
                  </a:txBody>
                  <a:tcPr anchor="ctr">
                    <a:solidFill>
                      <a:schemeClr val="bg1">
                        <a:lumMod val="75000"/>
                      </a:schemeClr>
                    </a:solid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Ecclesiology</a:t>
                      </a:r>
                    </a:p>
                  </a:txBody>
                  <a:tcPr anchor="ctr">
                    <a:solidFill>
                      <a:schemeClr val="bg1">
                        <a:lumMod val="75000"/>
                      </a:schemeClr>
                    </a:solidFill>
                  </a:tcPr>
                </a:tc>
                <a:extLst>
                  <a:ext uri="{0D108BD9-81ED-4DB2-BD59-A6C34878D82A}">
                    <a16:rowId xmlns:a16="http://schemas.microsoft.com/office/drawing/2014/main" val="662822788"/>
                  </a:ext>
                </a:extLst>
              </a:tr>
            </a:tbl>
          </a:graphicData>
        </a:graphic>
      </p:graphicFrame>
    </p:spTree>
    <p:extLst>
      <p:ext uri="{BB962C8B-B14F-4D97-AF65-F5344CB8AC3E}">
        <p14:creationId xmlns:p14="http://schemas.microsoft.com/office/powerpoint/2010/main" val="169224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73" name="Group 85"/>
          <p:cNvGraphicFramePr>
            <a:graphicFrameLocks noGrp="1"/>
          </p:cNvGraphicFramePr>
          <p:nvPr/>
        </p:nvGraphicFramePr>
        <p:xfrm>
          <a:off x="0" y="685806"/>
          <a:ext cx="9144000" cy="5527679"/>
        </p:xfrm>
        <a:graphic>
          <a:graphicData uri="http://schemas.openxmlformats.org/drawingml/2006/table">
            <a:tbl>
              <a:tblPr/>
              <a:tblGrid>
                <a:gridCol w="990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charset="0"/>
                          <a:ea typeface="ＭＳ Ｐゴシック" charset="0"/>
                          <a:cs typeface="Arial" charset="0"/>
                        </a:rPr>
                        <a:t> Date</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FFFFFF"/>
                          </a:solidFill>
                          <a:effectLst/>
                          <a:latin typeface="Arial" charset="0"/>
                          <a:ea typeface="ＭＳ Ｐゴシック" charset="0"/>
                          <a:cs typeface="Arial" charset="0"/>
                        </a:rPr>
                        <a:t>Book</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FFFF"/>
                          </a:solidFill>
                          <a:effectLst/>
                          <a:latin typeface="Arial" charset="0"/>
                          <a:ea typeface="ＭＳ Ｐゴシック" charset="0"/>
                          <a:cs typeface="Arial" charset="0"/>
                        </a:rPr>
                        <a:t> Key Word</a:t>
                      </a:r>
                      <a:endParaRPr kumimoji="0" lang="en-US" sz="20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dirty="0">
                          <a:ln>
                            <a:noFill/>
                          </a:ln>
                          <a:solidFill>
                            <a:srgbClr val="FFFFFF"/>
                          </a:solidFill>
                          <a:effectLst/>
                          <a:latin typeface="Arial" charset="0"/>
                          <a:ea typeface="ＭＳ Ｐゴシック" charset="0"/>
                          <a:cs typeface="Arial" charset="0"/>
                        </a:rPr>
                        <a:t>Paul</a:t>
                      </a:r>
                      <a:r>
                        <a:rPr kumimoji="0" lang="uk-UA" altLang="ja-JP" sz="2000" b="1" i="0" u="none" strike="noStrike" cap="none" normalizeH="0" baseline="0" dirty="0">
                          <a:ln>
                            <a:noFill/>
                          </a:ln>
                          <a:solidFill>
                            <a:srgbClr val="FFFFFF"/>
                          </a:solidFill>
                          <a:effectLst/>
                          <a:latin typeface="Arial" charset="0"/>
                          <a:ea typeface="ＭＳ Ｐゴシック" charset="0"/>
                          <a:cs typeface="Arial" charset="0"/>
                        </a:rPr>
                        <a:t>'</a:t>
                      </a:r>
                      <a:r>
                        <a:rPr kumimoji="0" lang="en-US" altLang="ja-JP" sz="2000" b="1" i="0" u="none" strike="noStrike" cap="none" normalizeH="0" baseline="0" dirty="0">
                          <a:ln>
                            <a:noFill/>
                          </a:ln>
                          <a:solidFill>
                            <a:srgbClr val="FFFFFF"/>
                          </a:solidFill>
                          <a:effectLst/>
                          <a:latin typeface="Arial" charset="0"/>
                          <a:ea typeface="ＭＳ Ｐゴシック" charset="0"/>
                          <a:cs typeface="Arial" charset="0"/>
                        </a:rPr>
                        <a:t>s Life</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FFFFFF"/>
                          </a:solidFill>
                          <a:effectLst/>
                          <a:latin typeface="Arial" charset="0"/>
                          <a:ea typeface="ＭＳ Ｐゴシック" charset="0"/>
                          <a:cs typeface="Arial" charset="0"/>
                        </a:rPr>
                        <a:t>Key Doctrine</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40s</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Matthew</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Kingdom</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 </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44-47</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James</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Works</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 </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Soteriology</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49</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Galatians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Justification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51</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Thessalonians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Rapture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2nd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270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51</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Thessalonians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Tribulation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2nd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56</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Corinthians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Sanctification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3rd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56</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Corinthians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Apostleship</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3rd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6175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56-57</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Romans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Righteousness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3rd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FF0000"/>
                          </a:solidFill>
                          <a:effectLst/>
                          <a:latin typeface="Arial" charset="0"/>
                          <a:ea typeface="ＭＳ Ｐゴシック" charset="0"/>
                          <a:cs typeface="Times New Roman" charset="0"/>
                        </a:rPr>
                        <a:t>57-59</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Luke</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Sovereignty I</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 </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Missiology</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8181" name="Rectangle 87"/>
          <p:cNvSpPr>
            <a:spLocks noGrp="1" noChangeArrowheads="1"/>
          </p:cNvSpPr>
          <p:nvPr>
            <p:ph type="title" idx="4294967295"/>
          </p:nvPr>
        </p:nvSpPr>
        <p:spPr>
          <a:xfrm>
            <a:off x="2832639" y="76201"/>
            <a:ext cx="3480311" cy="523156"/>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t">
            <a:spAutoFit/>
          </a:bodyPr>
          <a:lstStyle/>
          <a:p>
            <a:pPr eaLnBrk="1" hangingPunct="1"/>
            <a:r>
              <a:rPr lang="en-US" altLang="zh-CN" sz="2800" b="1">
                <a:solidFill>
                  <a:schemeClr val="tx1"/>
                </a:solidFill>
                <a:effectLst/>
                <a:latin typeface="Arial" charset="0"/>
                <a:ea typeface="ＭＳ Ｐゴシック" charset="0"/>
                <a:cs typeface="Arial" charset="0"/>
              </a:rPr>
              <a:t>NT Book Keywords</a:t>
            </a:r>
            <a:endParaRPr lang="en-US" sz="2800" b="1">
              <a:solidFill>
                <a:schemeClr val="tx1"/>
              </a:solidFill>
              <a:effectLst/>
              <a:latin typeface="Arial" charset="0"/>
              <a:ea typeface="ＭＳ Ｐゴシック" charset="0"/>
              <a:cs typeface="Arial" charset="0"/>
            </a:endParaRPr>
          </a:p>
        </p:txBody>
      </p:sp>
      <p:sp>
        <p:nvSpPr>
          <p:cNvPr id="218182" name="Text Box 3"/>
          <p:cNvSpPr txBox="1">
            <a:spLocks noChangeArrowheads="1"/>
          </p:cNvSpPr>
          <p:nvPr/>
        </p:nvSpPr>
        <p:spPr bwMode="auto">
          <a:xfrm>
            <a:off x="8578854" y="44454"/>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24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95" name="Group 83"/>
          <p:cNvGraphicFramePr>
            <a:graphicFrameLocks noGrp="1"/>
          </p:cNvGraphicFramePr>
          <p:nvPr/>
        </p:nvGraphicFramePr>
        <p:xfrm>
          <a:off x="0" y="652466"/>
          <a:ext cx="9144000" cy="5985279"/>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charset="0"/>
                          <a:ea typeface="ＭＳ Ｐゴシック" charset="0"/>
                          <a:cs typeface="Arial" charset="0"/>
                        </a:rPr>
                        <a:t> Date</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FFFFFF"/>
                          </a:solidFill>
                          <a:effectLst/>
                          <a:latin typeface="Arial" charset="0"/>
                          <a:ea typeface="ＭＳ Ｐゴシック" charset="0"/>
                          <a:cs typeface="Arial" charset="0"/>
                        </a:rPr>
                        <a:t>Book</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FFFF"/>
                          </a:solidFill>
                          <a:effectLst/>
                          <a:latin typeface="Arial" charset="0"/>
                          <a:ea typeface="ＭＳ Ｐゴシック" charset="0"/>
                          <a:cs typeface="Arial" charset="0"/>
                        </a:rPr>
                        <a:t> Key Word</a:t>
                      </a:r>
                      <a:endParaRPr kumimoji="0" lang="en-US" sz="2000" b="1" i="0" u="none" strike="noStrike" cap="none" normalizeH="0" baseline="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dirty="0">
                          <a:ln>
                            <a:noFill/>
                          </a:ln>
                          <a:solidFill>
                            <a:srgbClr val="FFFFFF"/>
                          </a:solidFill>
                          <a:effectLst/>
                          <a:latin typeface="Arial" charset="0"/>
                          <a:ea typeface="ＭＳ Ｐゴシック" charset="0"/>
                          <a:cs typeface="Arial" charset="0"/>
                        </a:rPr>
                        <a:t>Paul</a:t>
                      </a:r>
                      <a:r>
                        <a:rPr kumimoji="0" lang="uk-UA" altLang="ja-JP" sz="2000" b="1" i="0" u="none" strike="noStrike" cap="none" normalizeH="0" baseline="0" dirty="0">
                          <a:ln>
                            <a:noFill/>
                          </a:ln>
                          <a:solidFill>
                            <a:srgbClr val="FFFFFF"/>
                          </a:solidFill>
                          <a:effectLst/>
                          <a:latin typeface="Arial" charset="0"/>
                          <a:ea typeface="ＭＳ Ｐゴシック" charset="0"/>
                          <a:cs typeface="Arial" charset="0"/>
                        </a:rPr>
                        <a:t>'</a:t>
                      </a:r>
                      <a:r>
                        <a:rPr kumimoji="0" lang="en-US" altLang="ja-JP" sz="2000" b="1" i="0" u="none" strike="noStrike" cap="none" normalizeH="0" baseline="0" dirty="0">
                          <a:ln>
                            <a:noFill/>
                          </a:ln>
                          <a:solidFill>
                            <a:srgbClr val="FFFFFF"/>
                          </a:solidFill>
                          <a:effectLst/>
                          <a:latin typeface="Arial" charset="0"/>
                          <a:ea typeface="ＭＳ Ｐゴシック" charset="0"/>
                          <a:cs typeface="Arial" charset="0"/>
                        </a:rPr>
                        <a:t>s Life</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FFFFFF"/>
                          </a:solidFill>
                          <a:effectLst/>
                          <a:latin typeface="Arial" charset="0"/>
                          <a:ea typeface="ＭＳ Ｐゴシック" charset="0"/>
                          <a:cs typeface="Arial" charset="0"/>
                        </a:rPr>
                        <a:t>Key Doctrine</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60</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Ephesians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Unity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 (Head)</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71001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61</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Colossians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Deity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 (God)</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61</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Philemon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Forgiveness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 (Reconciler)</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8445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Philippians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Attitude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 (Example)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62</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Acts</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Sovereignty II</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 </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Missiology</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Timothy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Order</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4th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64</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1 Peter</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Suffering</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 </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Eschatology</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64</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2 Peter</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Knowledge</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 </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Eschatology</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64-68</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Mark</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Discipleship</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 </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20229" name="Rectangle 84"/>
          <p:cNvSpPr>
            <a:spLocks noGrp="1" noChangeArrowheads="1"/>
          </p:cNvSpPr>
          <p:nvPr>
            <p:ph type="title" idx="4294967295"/>
          </p:nvPr>
        </p:nvSpPr>
        <p:spPr>
          <a:xfrm>
            <a:off x="2832638" y="1"/>
            <a:ext cx="3480311" cy="523156"/>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t">
            <a:spAutoFit/>
          </a:bodyPr>
          <a:lstStyle/>
          <a:p>
            <a:pPr eaLnBrk="1" hangingPunct="1"/>
            <a:r>
              <a:rPr lang="en-US" sz="2800" b="1">
                <a:solidFill>
                  <a:schemeClr val="tx1"/>
                </a:solidFill>
                <a:effectLst/>
                <a:latin typeface="Arial" charset="0"/>
                <a:ea typeface="SimSun" charset="0"/>
                <a:cs typeface="SimSun" charset="0"/>
              </a:rPr>
              <a:t>NT Book </a:t>
            </a:r>
            <a:r>
              <a:rPr lang="en-US" altLang="zh-CN" sz="2800" b="1">
                <a:solidFill>
                  <a:schemeClr val="tx1"/>
                </a:solidFill>
                <a:effectLst/>
                <a:latin typeface="Arial" charset="0"/>
                <a:ea typeface="ＭＳ Ｐゴシック" charset="0"/>
                <a:cs typeface="Arial" charset="0"/>
              </a:rPr>
              <a:t>Keywords</a:t>
            </a:r>
            <a:endParaRPr lang="en-US" sz="2800" b="1">
              <a:solidFill>
                <a:schemeClr val="tx1"/>
              </a:solidFill>
              <a:effectLst/>
              <a:latin typeface="Arial" charset="0"/>
              <a:ea typeface="SimSun" charset="0"/>
              <a:cs typeface="SimSun" charset="0"/>
            </a:endParaRPr>
          </a:p>
        </p:txBody>
      </p:sp>
      <p:sp>
        <p:nvSpPr>
          <p:cNvPr id="220230" name="Text Box 3"/>
          <p:cNvSpPr txBox="1">
            <a:spLocks noChangeArrowheads="1"/>
          </p:cNvSpPr>
          <p:nvPr/>
        </p:nvSpPr>
        <p:spPr bwMode="auto">
          <a:xfrm>
            <a:off x="8578854" y="44454"/>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24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619" name="Group 83"/>
          <p:cNvGraphicFramePr>
            <a:graphicFrameLocks noGrp="1"/>
          </p:cNvGraphicFramePr>
          <p:nvPr/>
        </p:nvGraphicFramePr>
        <p:xfrm>
          <a:off x="0" y="757241"/>
          <a:ext cx="9144000" cy="5643563"/>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Date</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Book</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Key Word</a:t>
                      </a:r>
                      <a:endParaRPr kumimoji="0" lang="en-US" sz="2000" b="1"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cs typeface="Arial" charset="0"/>
                        </a:rPr>
                        <a:t>Paul</a:t>
                      </a:r>
                      <a:r>
                        <a:rPr kumimoji="0" lang="uk-UA" altLang="ja-JP" sz="2000" b="1" i="0" u="none" strike="noStrike" cap="none" normalizeH="0" baseline="0" dirty="0">
                          <a:ln>
                            <a:noFill/>
                          </a:ln>
                          <a:solidFill>
                            <a:schemeClr val="tx1"/>
                          </a:solidFill>
                          <a:effectLst/>
                          <a:latin typeface="Arial" charset="0"/>
                          <a:ea typeface="ＭＳ Ｐゴシック" charset="0"/>
                          <a:cs typeface="Arial" charset="0"/>
                        </a:rPr>
                        <a:t>'</a:t>
                      </a:r>
                      <a:r>
                        <a:rPr kumimoji="0" lang="en-US" altLang="ja-JP" sz="2000" b="1" i="0" u="none" strike="noStrike" cap="none" normalizeH="0" baseline="0" dirty="0">
                          <a:ln>
                            <a:noFill/>
                          </a:ln>
                          <a:solidFill>
                            <a:schemeClr val="tx1"/>
                          </a:solidFill>
                          <a:effectLst/>
                          <a:latin typeface="Arial" charset="0"/>
                          <a:ea typeface="ＭＳ Ｐゴシック" charset="0"/>
                          <a:cs typeface="Arial" charset="0"/>
                        </a:rPr>
                        <a:t>s Life</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Key Doctrine</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66</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Titus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Conduct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4th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9191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67</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Timothy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Doctrine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2nd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67-68</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Hebrews</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Superiority</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 </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Christology</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c. 69 </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John </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Belief</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 </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FF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75</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Jude</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Pretenders</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 </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Eschatology</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85-95</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1 John</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Love</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 </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Soteriology</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85-95</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2 John</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Limits</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 </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Missiology</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85-95</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3 John</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Missionaries</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 </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Missiology</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95-96</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Revelation</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Triumph</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 </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1">
                              <a:lumMod val="75000"/>
                            </a:schemeClr>
                          </a:solidFill>
                          <a:effectLst/>
                          <a:latin typeface="Arial" charset="0"/>
                          <a:ea typeface="ＭＳ Ｐゴシック" charset="0"/>
                          <a:cs typeface="Arial" charset="0"/>
                        </a:rPr>
                        <a:t>Eschatology</a:t>
                      </a:r>
                      <a:endParaRPr kumimoji="0" lang="en-US" sz="2000" b="1" i="0" u="none" strike="noStrike" cap="none" normalizeH="0" baseline="0">
                        <a:ln>
                          <a:noFill/>
                        </a:ln>
                        <a:solidFill>
                          <a:schemeClr val="bg1">
                            <a:lumMod val="75000"/>
                          </a:schemeClr>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22277" name="Rectangle 84"/>
          <p:cNvSpPr>
            <a:spLocks noGrp="1" noChangeArrowheads="1"/>
          </p:cNvSpPr>
          <p:nvPr>
            <p:ph type="title" idx="4294967295"/>
          </p:nvPr>
        </p:nvSpPr>
        <p:spPr>
          <a:xfrm>
            <a:off x="2832638" y="76201"/>
            <a:ext cx="3480311" cy="523156"/>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t">
            <a:spAutoFit/>
          </a:bodyPr>
          <a:lstStyle/>
          <a:p>
            <a:pPr eaLnBrk="1" hangingPunct="1"/>
            <a:r>
              <a:rPr lang="en-US" sz="2800" b="1">
                <a:solidFill>
                  <a:schemeClr val="tx1"/>
                </a:solidFill>
                <a:effectLst/>
                <a:latin typeface="Arial" charset="0"/>
                <a:ea typeface="SimSun" charset="0"/>
                <a:cs typeface="SimSun" charset="0"/>
              </a:rPr>
              <a:t>NT Book </a:t>
            </a:r>
            <a:r>
              <a:rPr lang="en-US" altLang="zh-CN" sz="2800" b="1">
                <a:solidFill>
                  <a:schemeClr val="tx1"/>
                </a:solidFill>
                <a:effectLst/>
                <a:latin typeface="Arial" charset="0"/>
                <a:ea typeface="ＭＳ Ｐゴシック" charset="0"/>
                <a:cs typeface="Arial" charset="0"/>
              </a:rPr>
              <a:t>Keywords</a:t>
            </a:r>
            <a:endParaRPr lang="en-US" sz="2800" b="1">
              <a:solidFill>
                <a:schemeClr val="tx1"/>
              </a:solidFill>
              <a:effectLst/>
              <a:latin typeface="Arial" charset="0"/>
              <a:ea typeface="SimSun" charset="0"/>
              <a:cs typeface="SimSun" charset="0"/>
            </a:endParaRPr>
          </a:p>
        </p:txBody>
      </p:sp>
      <p:sp>
        <p:nvSpPr>
          <p:cNvPr id="222278" name="Text Box 3"/>
          <p:cNvSpPr txBox="1">
            <a:spLocks noChangeArrowheads="1"/>
          </p:cNvSpPr>
          <p:nvPr/>
        </p:nvSpPr>
        <p:spPr bwMode="auto">
          <a:xfrm>
            <a:off x="8578854" y="44454"/>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01" name="Picture 8" descr="Prison Bars Ol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3"/>
            <a:ext cx="9275763" cy="695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6" name="Text Box 10"/>
          <p:cNvSpPr txBox="1">
            <a:spLocks noChangeArrowheads="1"/>
          </p:cNvSpPr>
          <p:nvPr/>
        </p:nvSpPr>
        <p:spPr bwMode="auto">
          <a:xfrm>
            <a:off x="609601" y="4038601"/>
            <a:ext cx="7467600" cy="2603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1033463" indent="-45720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2800" b="1" dirty="0">
                <a:solidFill>
                  <a:srgbClr val="FFFFFF"/>
                </a:solidFill>
                <a:effectLst>
                  <a:glow rad="241300">
                    <a:srgbClr val="000000">
                      <a:alpha val="75000"/>
                    </a:srgbClr>
                  </a:glow>
                </a:effectLst>
                <a:latin typeface="Arial" charset="0"/>
                <a:cs typeface="Times New Roman" charset="0"/>
              </a:rPr>
              <a:t>They refer to Paul</a:t>
            </a:r>
            <a:r>
              <a:rPr lang="uk-UA" altLang="ja-JP" sz="2800" b="1" dirty="0">
                <a:solidFill>
                  <a:srgbClr val="FFFFFF"/>
                </a:solidFill>
                <a:effectLst>
                  <a:glow rad="241300">
                    <a:srgbClr val="000000">
                      <a:alpha val="75000"/>
                    </a:srgbClr>
                  </a:glow>
                </a:effectLst>
                <a:latin typeface="Arial" charset="0"/>
                <a:cs typeface="Times New Roman" charset="0"/>
              </a:rPr>
              <a:t>'</a:t>
            </a:r>
            <a:r>
              <a:rPr lang="en-US" altLang="ja-JP" sz="2800" b="1" dirty="0">
                <a:solidFill>
                  <a:srgbClr val="FFFFFF"/>
                </a:solidFill>
                <a:effectLst>
                  <a:glow rad="241300">
                    <a:srgbClr val="000000">
                      <a:alpha val="75000"/>
                    </a:srgbClr>
                  </a:glow>
                </a:effectLst>
                <a:latin typeface="Arial" charset="0"/>
                <a:cs typeface="Times New Roman" charset="0"/>
              </a:rPr>
              <a:t>s bonds (cf. Acts 28:16):</a:t>
            </a:r>
          </a:p>
          <a:p>
            <a:pPr lvl="1" eaLnBrk="1" hangingPunct="1">
              <a:spcBef>
                <a:spcPct val="20000"/>
              </a:spcBef>
              <a:buFontTx/>
              <a:buChar char="•"/>
              <a:defRPr/>
            </a:pPr>
            <a:r>
              <a:rPr lang="en-US" altLang="zh-CN" sz="2800" b="1" dirty="0">
                <a:solidFill>
                  <a:srgbClr val="FFFFFF"/>
                </a:solidFill>
                <a:effectLst>
                  <a:glow rad="241300">
                    <a:srgbClr val="000000">
                      <a:alpha val="75000"/>
                    </a:srgbClr>
                  </a:glow>
                </a:effectLst>
                <a:latin typeface="Arial" charset="0"/>
                <a:ea typeface="SimSun" charset="0"/>
                <a:cs typeface="SimSun" charset="0"/>
              </a:rPr>
              <a:t>Eph. 3:1; 4:1; 6:20</a:t>
            </a:r>
            <a:endParaRPr lang="en-US" altLang="zh-CN" sz="2800" b="1" dirty="0">
              <a:solidFill>
                <a:srgbClr val="FFFFFF"/>
              </a:solidFill>
              <a:effectLst>
                <a:glow rad="241300">
                  <a:srgbClr val="000000">
                    <a:alpha val="75000"/>
                  </a:srgbClr>
                </a:glow>
              </a:effectLst>
              <a:latin typeface="Arial" charset="0"/>
              <a:cs typeface="Times New Roman" charset="0"/>
            </a:endParaRPr>
          </a:p>
          <a:p>
            <a:pPr lvl="1" eaLnBrk="1" hangingPunct="1">
              <a:spcBef>
                <a:spcPct val="20000"/>
              </a:spcBef>
              <a:buFontTx/>
              <a:buChar char="•"/>
              <a:defRPr/>
            </a:pPr>
            <a:r>
              <a:rPr lang="en-US" altLang="zh-CN" sz="2800" b="1" dirty="0">
                <a:solidFill>
                  <a:srgbClr val="FFFFFF"/>
                </a:solidFill>
                <a:effectLst>
                  <a:glow rad="241300">
                    <a:srgbClr val="000000">
                      <a:alpha val="75000"/>
                    </a:srgbClr>
                  </a:glow>
                </a:effectLst>
                <a:latin typeface="Arial" charset="0"/>
                <a:ea typeface="SimSun" charset="0"/>
                <a:cs typeface="SimSun" charset="0"/>
              </a:rPr>
              <a:t>Col. 4:3, 18</a:t>
            </a:r>
            <a:endParaRPr lang="en-US" altLang="zh-CN" sz="2800" b="1" dirty="0">
              <a:solidFill>
                <a:srgbClr val="FFFFFF"/>
              </a:solidFill>
              <a:effectLst>
                <a:glow rad="241300">
                  <a:srgbClr val="000000">
                    <a:alpha val="75000"/>
                  </a:srgbClr>
                </a:glow>
              </a:effectLst>
              <a:latin typeface="Arial" charset="0"/>
              <a:cs typeface="Times New Roman" charset="0"/>
            </a:endParaRPr>
          </a:p>
          <a:p>
            <a:pPr lvl="1" eaLnBrk="1" hangingPunct="1">
              <a:spcBef>
                <a:spcPct val="20000"/>
              </a:spcBef>
              <a:buFontTx/>
              <a:buChar char="•"/>
              <a:defRPr/>
            </a:pPr>
            <a:r>
              <a:rPr lang="en-US" altLang="zh-CN" sz="2800" b="1" dirty="0">
                <a:solidFill>
                  <a:srgbClr val="FFFFFF"/>
                </a:solidFill>
                <a:effectLst>
                  <a:glow rad="241300">
                    <a:srgbClr val="000000">
                      <a:alpha val="75000"/>
                    </a:srgbClr>
                  </a:glow>
                </a:effectLst>
                <a:latin typeface="Arial" charset="0"/>
                <a:ea typeface="SimSun" charset="0"/>
                <a:cs typeface="SimSun" charset="0"/>
              </a:rPr>
              <a:t>Philem. 1, 9, 10</a:t>
            </a:r>
          </a:p>
          <a:p>
            <a:pPr lvl="1" eaLnBrk="1" hangingPunct="1">
              <a:spcBef>
                <a:spcPct val="20000"/>
              </a:spcBef>
              <a:buFontTx/>
              <a:buChar char="•"/>
              <a:defRPr/>
            </a:pPr>
            <a:r>
              <a:rPr lang="en-US" altLang="zh-CN" sz="2800" b="1" dirty="0">
                <a:solidFill>
                  <a:srgbClr val="FFFFFF"/>
                </a:solidFill>
                <a:effectLst>
                  <a:glow rad="241300">
                    <a:srgbClr val="000000">
                      <a:alpha val="75000"/>
                    </a:srgbClr>
                  </a:glow>
                </a:effectLst>
                <a:latin typeface="Arial" charset="0"/>
                <a:ea typeface="SimSun" charset="0"/>
                <a:cs typeface="SimSun" charset="0"/>
              </a:rPr>
              <a:t>Phil. 1:13-14</a:t>
            </a:r>
            <a:endParaRPr lang="en-GB" sz="2800" b="1" dirty="0">
              <a:solidFill>
                <a:srgbClr val="FFFFFF"/>
              </a:solidFill>
              <a:effectLst>
                <a:glow rad="241300">
                  <a:srgbClr val="000000">
                    <a:alpha val="75000"/>
                  </a:srgbClr>
                </a:glow>
              </a:effectLst>
              <a:latin typeface="Arial" charset="0"/>
              <a:cs typeface="Times New Roman" charset="0"/>
            </a:endParaRPr>
          </a:p>
        </p:txBody>
      </p:sp>
      <p:sp>
        <p:nvSpPr>
          <p:cNvPr id="9228" name="Rectangle 12"/>
          <p:cNvSpPr>
            <a:spLocks noChangeArrowheads="1"/>
          </p:cNvSpPr>
          <p:nvPr/>
        </p:nvSpPr>
        <p:spPr bwMode="auto">
          <a:xfrm>
            <a:off x="1219200" y="1219200"/>
            <a:ext cx="42672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lstStyle/>
          <a:p>
            <a:pPr marL="385706" indent="-385706">
              <a:lnSpc>
                <a:spcPct val="90000"/>
              </a:lnSpc>
              <a:spcBef>
                <a:spcPct val="20000"/>
              </a:spcBef>
              <a:buFontTx/>
              <a:buChar char="•"/>
              <a:defRPr/>
            </a:pPr>
            <a:r>
              <a:rPr lang="en-US" sz="2800" b="1">
                <a:solidFill>
                  <a:srgbClr val="FFFFFF"/>
                </a:solidFill>
                <a:effectLst>
                  <a:glow rad="241300">
                    <a:srgbClr val="000000">
                      <a:alpha val="75000"/>
                    </a:srgbClr>
                  </a:glow>
                </a:effectLst>
                <a:latin typeface="Arial" charset="0"/>
                <a:cs typeface="Times New Roman" charset="0"/>
              </a:rPr>
              <a:t>Ephesians</a:t>
            </a:r>
          </a:p>
          <a:p>
            <a:pPr marL="385706" indent="-385706">
              <a:lnSpc>
                <a:spcPct val="90000"/>
              </a:lnSpc>
              <a:spcBef>
                <a:spcPct val="20000"/>
              </a:spcBef>
              <a:buFontTx/>
              <a:buChar char="•"/>
              <a:defRPr/>
            </a:pPr>
            <a:r>
              <a:rPr lang="en-US" sz="2800" b="1">
                <a:solidFill>
                  <a:srgbClr val="FFFFFF"/>
                </a:solidFill>
                <a:effectLst>
                  <a:glow rad="241300">
                    <a:srgbClr val="000000">
                      <a:alpha val="75000"/>
                    </a:srgbClr>
                  </a:glow>
                </a:effectLst>
                <a:latin typeface="Arial" charset="0"/>
                <a:cs typeface="Times New Roman" charset="0"/>
              </a:rPr>
              <a:t>Colossians</a:t>
            </a:r>
          </a:p>
          <a:p>
            <a:pPr marL="385706" indent="-385706">
              <a:lnSpc>
                <a:spcPct val="90000"/>
              </a:lnSpc>
              <a:spcBef>
                <a:spcPct val="20000"/>
              </a:spcBef>
              <a:buFontTx/>
              <a:buChar char="•"/>
              <a:defRPr/>
            </a:pPr>
            <a:r>
              <a:rPr lang="en-US" sz="2800" b="1">
                <a:solidFill>
                  <a:srgbClr val="FFFFFF"/>
                </a:solidFill>
                <a:effectLst>
                  <a:glow rad="241300">
                    <a:srgbClr val="000000">
                      <a:alpha val="75000"/>
                    </a:srgbClr>
                  </a:glow>
                </a:effectLst>
                <a:latin typeface="Arial" charset="0"/>
                <a:cs typeface="Times New Roman" charset="0"/>
              </a:rPr>
              <a:t>Philemon</a:t>
            </a:r>
          </a:p>
          <a:p>
            <a:pPr marL="385706" indent="-385706">
              <a:lnSpc>
                <a:spcPct val="90000"/>
              </a:lnSpc>
              <a:spcBef>
                <a:spcPct val="20000"/>
              </a:spcBef>
              <a:buFontTx/>
              <a:buChar char="•"/>
              <a:defRPr/>
            </a:pPr>
            <a:r>
              <a:rPr lang="en-US" sz="2800" b="1">
                <a:solidFill>
                  <a:srgbClr val="FFFFFF"/>
                </a:solidFill>
                <a:effectLst>
                  <a:glow rad="241300">
                    <a:srgbClr val="000000">
                      <a:alpha val="75000"/>
                    </a:srgbClr>
                  </a:glow>
                </a:effectLst>
                <a:latin typeface="Arial" charset="0"/>
                <a:cs typeface="Times New Roman" charset="0"/>
              </a:rPr>
              <a:t>Philippians</a:t>
            </a:r>
          </a:p>
        </p:txBody>
      </p:sp>
      <p:sp>
        <p:nvSpPr>
          <p:cNvPr id="460804" name="TextBox 5"/>
          <p:cNvSpPr txBox="1">
            <a:spLocks noChangeArrowheads="1"/>
          </p:cNvSpPr>
          <p:nvPr/>
        </p:nvSpPr>
        <p:spPr bwMode="auto">
          <a:xfrm>
            <a:off x="457200" y="6477001"/>
            <a:ext cx="8686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Times New Roman" charset="0"/>
              </a:rPr>
              <a:t>Adapted from Jeremy Chew, East Asia School of Theology, Singapore</a:t>
            </a:r>
          </a:p>
        </p:txBody>
      </p:sp>
      <p:pic>
        <p:nvPicPr>
          <p:cNvPr id="460805" name="Picture 3" descr="prison-bars-and-hand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572003" y="1125539"/>
            <a:ext cx="3006725" cy="225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5" name="Text Box 9"/>
          <p:cNvSpPr txBox="1">
            <a:spLocks noChangeArrowheads="1"/>
          </p:cNvSpPr>
          <p:nvPr/>
        </p:nvSpPr>
        <p:spPr bwMode="auto">
          <a:xfrm>
            <a:off x="179388" y="3200403"/>
            <a:ext cx="8610600" cy="708025"/>
          </a:xfrm>
          <a:prstGeom prst="rect">
            <a:avLst/>
          </a:prstGeom>
          <a:solidFill>
            <a:srgbClr val="800000"/>
          </a:solidFill>
          <a:ln w="12700">
            <a:solidFill>
              <a:schemeClr val="tx1"/>
            </a:solidFill>
            <a:miter lim="800000"/>
            <a:headEnd/>
            <a:tailEnd/>
          </a:ln>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Why call them </a:t>
            </a:r>
            <a:r>
              <a:rPr lang="ru-RU" altLang="ja-JP" sz="4000" b="1" dirty="0">
                <a:solidFill>
                  <a:srgbClr val="FFFFFF"/>
                </a:solidFill>
                <a:effectLst>
                  <a:outerShdw blurRad="38100" dist="38100" dir="2700000" algn="tl">
                    <a:srgbClr val="000000">
                      <a:alpha val="43137"/>
                    </a:srgbClr>
                  </a:outerShdw>
                </a:effectLst>
                <a:latin typeface="Arial" charset="0"/>
                <a:cs typeface="Times New Roman" charset="0"/>
              </a:rPr>
              <a:t>"</a:t>
            </a:r>
            <a:r>
              <a:rPr lang="en-US" altLang="ja-JP" sz="4000" b="1" dirty="0">
                <a:solidFill>
                  <a:srgbClr val="FFFFFF"/>
                </a:solidFill>
                <a:effectLst>
                  <a:outerShdw blurRad="38100" dist="38100" dir="2700000" algn="tl">
                    <a:srgbClr val="000000">
                      <a:alpha val="43137"/>
                    </a:srgbClr>
                  </a:outerShdw>
                </a:effectLst>
                <a:latin typeface="Arial" charset="0"/>
                <a:cs typeface="Times New Roman" charset="0"/>
              </a:rPr>
              <a:t>Prison Epistles</a:t>
            </a:r>
            <a:r>
              <a:rPr lang="ru-RU" altLang="ja-JP" sz="4000" b="1" dirty="0">
                <a:solidFill>
                  <a:srgbClr val="FFFFFF"/>
                </a:solidFill>
                <a:effectLst>
                  <a:outerShdw blurRad="38100" dist="38100" dir="2700000" algn="tl">
                    <a:srgbClr val="000000">
                      <a:alpha val="43137"/>
                    </a:srgbClr>
                  </a:outerShdw>
                </a:effectLst>
                <a:latin typeface="Arial" charset="0"/>
                <a:cs typeface="Times New Roman" charset="0"/>
              </a:rPr>
              <a:t>"</a:t>
            </a:r>
            <a:r>
              <a:rPr lang="en-US" altLang="ja-JP" sz="4000" b="1" dirty="0">
                <a:solidFill>
                  <a:srgbClr val="FFFFFF"/>
                </a:solidFill>
                <a:effectLst>
                  <a:outerShdw blurRad="38100" dist="38100" dir="2700000" algn="tl">
                    <a:srgbClr val="000000">
                      <a:alpha val="43137"/>
                    </a:srgbClr>
                  </a:outerShdw>
                </a:effectLst>
                <a:latin typeface="Arial" charset="0"/>
                <a:cs typeface="Times New Roman" charset="0"/>
              </a:rPr>
              <a:t>?</a:t>
            </a:r>
            <a:endParaRPr lang="en-GB" sz="40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2" name="Title 1"/>
          <p:cNvSpPr>
            <a:spLocks noGrp="1"/>
          </p:cNvSpPr>
          <p:nvPr>
            <p:ph type="title" idx="4294967295"/>
          </p:nvPr>
        </p:nvSpPr>
        <p:spPr>
          <a:xfrm>
            <a:off x="184151" y="404813"/>
            <a:ext cx="8780463" cy="720725"/>
          </a:xfrm>
          <a:solidFill>
            <a:srgbClr val="800000"/>
          </a:solidFill>
          <a:ln w="12700">
            <a:solidFill>
              <a:schemeClr val="tx1"/>
            </a:solidFill>
            <a:miter lim="800000"/>
            <a:headEnd/>
            <a:tailEnd/>
          </a:ln>
        </p:spPr>
        <p:txBody>
          <a:bodyPr>
            <a:spAutoFit/>
          </a:bodyPr>
          <a:lstStyle/>
          <a:p>
            <a:pPr algn="l" eaLnBrk="1" hangingPunct="1">
              <a:spcBef>
                <a:spcPct val="50000"/>
              </a:spcBef>
              <a:defRPr/>
            </a:pPr>
            <a:r>
              <a:rPr lang="en-US" sz="4000" b="1" kern="1200" dirty="0">
                <a:solidFill>
                  <a:srgbClr val="FFFFFF"/>
                </a:solidFill>
                <a:effectLst>
                  <a:outerShdw blurRad="38100" dist="38100" dir="2700000" algn="tl">
                    <a:srgbClr val="000000">
                      <a:alpha val="43137"/>
                    </a:srgbClr>
                  </a:outerShdw>
                </a:effectLst>
                <a:latin typeface="Arial" charset="0"/>
                <a:cs typeface="Times New Roman" charset="0"/>
              </a:rPr>
              <a:t>Which letters are Prison Epistles?</a:t>
            </a:r>
          </a:p>
        </p:txBody>
      </p:sp>
      <p:sp>
        <p:nvSpPr>
          <p:cNvPr id="460808" name="TextBox 107"/>
          <p:cNvSpPr txBox="1">
            <a:spLocks noChangeArrowheads="1"/>
          </p:cNvSpPr>
          <p:nvPr/>
        </p:nvSpPr>
        <p:spPr bwMode="auto">
          <a:xfrm>
            <a:off x="8555038" y="3"/>
            <a:ext cx="698127" cy="461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5" tIns="45707" rIns="91415" bIns="4570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Times New Roman" charset="0"/>
              </a:rPr>
              <a:t>177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wipe(left)">
                                      <p:cBhvr>
                                        <p:cTn id="7" dur="500"/>
                                        <p:tgtEl>
                                          <p:spTgt spid="9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wipe(left)">
                                      <p:cBhvr>
                                        <p:cTn id="12" dur="500"/>
                                        <p:tgtEl>
                                          <p:spTgt spid="92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226"/>
                                        </p:tgtEl>
                                        <p:attrNameLst>
                                          <p:attrName>style.visibility</p:attrName>
                                        </p:attrNameLst>
                                      </p:cBhvr>
                                      <p:to>
                                        <p:strVal val="visible"/>
                                      </p:to>
                                    </p:set>
                                    <p:animEffect transition="in" filter="wipe(left)">
                                      <p:cBhvr>
                                        <p:cTn id="17"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2849" name="Picture 6" descr="Prison Bars Ol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3"/>
            <a:ext cx="9275763" cy="695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2850" name="Picture 3" descr="prison joy bars hands iStock_000000392120Small-300x199.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219701" y="836613"/>
            <a:ext cx="3810000" cy="252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9" name="Text Box 5"/>
          <p:cNvSpPr txBox="1">
            <a:spLocks noChangeArrowheads="1"/>
          </p:cNvSpPr>
          <p:nvPr/>
        </p:nvSpPr>
        <p:spPr bwMode="auto">
          <a:xfrm>
            <a:off x="381000" y="882824"/>
            <a:ext cx="8763000" cy="5650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1033463" indent="-45720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rabicPeriod"/>
              <a:defRPr/>
            </a:pPr>
            <a:r>
              <a:rPr lang="en-US" sz="2800" b="1" dirty="0">
                <a:solidFill>
                  <a:srgbClr val="FFFF00"/>
                </a:solidFill>
                <a:effectLst>
                  <a:glow rad="304800">
                    <a:srgbClr val="000000">
                      <a:alpha val="75000"/>
                    </a:srgbClr>
                  </a:glow>
                </a:effectLst>
                <a:latin typeface="Arial" charset="0"/>
                <a:cs typeface="Times New Roman" charset="0"/>
              </a:rPr>
              <a:t>Tychicus</a:t>
            </a:r>
          </a:p>
          <a:p>
            <a:pPr marL="719030" lvl="1" indent="-276183" eaLnBrk="1" hangingPunct="1">
              <a:spcBef>
                <a:spcPct val="10000"/>
              </a:spcBef>
              <a:buFontTx/>
              <a:buChar char="•"/>
              <a:defRPr/>
            </a:pPr>
            <a:r>
              <a:rPr lang="en-US" sz="2800" b="1" dirty="0">
                <a:solidFill>
                  <a:srgbClr val="FFFFFF"/>
                </a:solidFill>
                <a:effectLst>
                  <a:glow rad="304800">
                    <a:srgbClr val="000000">
                      <a:alpha val="75000"/>
                    </a:srgbClr>
                  </a:glow>
                </a:effectLst>
                <a:latin typeface="Arial" charset="0"/>
                <a:cs typeface="Times New Roman" charset="0"/>
              </a:rPr>
              <a:t>He carried the Ephesian and Colossian epistles (Eph. 6:21; Col. 4:7)</a:t>
            </a:r>
          </a:p>
          <a:p>
            <a:pPr marL="719030" lvl="1" indent="-276183" eaLnBrk="1" hangingPunct="1">
              <a:spcBef>
                <a:spcPct val="10000"/>
              </a:spcBef>
              <a:buFontTx/>
              <a:buChar char="•"/>
              <a:defRPr/>
            </a:pPr>
            <a:r>
              <a:rPr lang="en-US" sz="2800" b="1" dirty="0">
                <a:solidFill>
                  <a:srgbClr val="FFFFFF"/>
                </a:solidFill>
                <a:effectLst>
                  <a:glow rad="304800">
                    <a:srgbClr val="000000">
                      <a:alpha val="75000"/>
                    </a:srgbClr>
                  </a:glow>
                </a:effectLst>
                <a:latin typeface="Arial" charset="0"/>
                <a:cs typeface="Times New Roman" charset="0"/>
              </a:rPr>
              <a:t>He was accompanied by Onesimus (Col. 4:9)</a:t>
            </a:r>
          </a:p>
          <a:p>
            <a:pPr eaLnBrk="1" hangingPunct="1">
              <a:spcBef>
                <a:spcPct val="20000"/>
              </a:spcBef>
              <a:buFontTx/>
              <a:buAutoNum type="arabicPeriod"/>
              <a:defRPr/>
            </a:pPr>
            <a:r>
              <a:rPr lang="en-US" sz="2800" b="1" dirty="0">
                <a:solidFill>
                  <a:srgbClr val="FFFF00"/>
                </a:solidFill>
                <a:effectLst>
                  <a:glow rad="304800">
                    <a:srgbClr val="000000">
                      <a:alpha val="75000"/>
                    </a:srgbClr>
                  </a:glow>
                </a:effectLst>
                <a:latin typeface="Arial" charset="0"/>
                <a:cs typeface="Times New Roman" charset="0"/>
              </a:rPr>
              <a:t>Onesimus</a:t>
            </a:r>
          </a:p>
          <a:p>
            <a:pPr marL="719030" lvl="1" indent="-276183" eaLnBrk="1" hangingPunct="1">
              <a:spcBef>
                <a:spcPct val="10000"/>
              </a:spcBef>
              <a:buFontTx/>
              <a:buChar char="•"/>
              <a:defRPr/>
            </a:pPr>
            <a:r>
              <a:rPr lang="en-US" sz="2800" b="1" dirty="0">
                <a:solidFill>
                  <a:srgbClr val="FFFFFF"/>
                </a:solidFill>
                <a:effectLst>
                  <a:glow rad="304800">
                    <a:srgbClr val="000000">
                      <a:alpha val="75000"/>
                    </a:srgbClr>
                  </a:glow>
                </a:effectLst>
                <a:latin typeface="Arial" charset="0"/>
                <a:cs typeface="Times New Roman" charset="0"/>
              </a:rPr>
              <a:t>A slave to Philemon from Colossae</a:t>
            </a:r>
          </a:p>
          <a:p>
            <a:pPr marL="719030" lvl="1" indent="-276183" eaLnBrk="1" hangingPunct="1">
              <a:spcBef>
                <a:spcPct val="10000"/>
              </a:spcBef>
              <a:buFontTx/>
              <a:buChar char="•"/>
              <a:defRPr/>
            </a:pPr>
            <a:r>
              <a:rPr lang="en-US" sz="2800" b="1" dirty="0">
                <a:solidFill>
                  <a:srgbClr val="FFFFFF"/>
                </a:solidFill>
                <a:effectLst>
                  <a:glow rad="304800">
                    <a:srgbClr val="000000">
                      <a:alpha val="75000"/>
                    </a:srgbClr>
                  </a:glow>
                </a:effectLst>
                <a:latin typeface="Arial" charset="0"/>
                <a:cs typeface="Times New Roman" charset="0"/>
              </a:rPr>
              <a:t>He probably carried the Epistle to Philemon when he returned to his master, though it is not specifically mentioned (Philem. 12)</a:t>
            </a:r>
          </a:p>
          <a:p>
            <a:pPr eaLnBrk="1" hangingPunct="1">
              <a:spcBef>
                <a:spcPct val="20000"/>
              </a:spcBef>
              <a:buFontTx/>
              <a:buAutoNum type="arabicPeriod"/>
              <a:defRPr/>
            </a:pPr>
            <a:r>
              <a:rPr lang="en-US" sz="2800" b="1" dirty="0">
                <a:solidFill>
                  <a:srgbClr val="FFFF00"/>
                </a:solidFill>
                <a:effectLst>
                  <a:glow rad="304800">
                    <a:srgbClr val="000000">
                      <a:alpha val="75000"/>
                    </a:srgbClr>
                  </a:glow>
                </a:effectLst>
                <a:latin typeface="Arial" charset="0"/>
                <a:cs typeface="Times New Roman" charset="0"/>
              </a:rPr>
              <a:t>Epaphroditus</a:t>
            </a:r>
          </a:p>
          <a:p>
            <a:pPr marL="719030" lvl="1" indent="-276183" eaLnBrk="1" hangingPunct="1">
              <a:spcBef>
                <a:spcPct val="10000"/>
              </a:spcBef>
              <a:buFontTx/>
              <a:buChar char="•"/>
              <a:defRPr/>
            </a:pPr>
            <a:r>
              <a:rPr lang="en-US" sz="2800" b="1" dirty="0">
                <a:solidFill>
                  <a:srgbClr val="FFFFFF"/>
                </a:solidFill>
                <a:effectLst>
                  <a:glow rad="304800">
                    <a:srgbClr val="000000">
                      <a:alpha val="75000"/>
                    </a:srgbClr>
                  </a:glow>
                </a:effectLst>
                <a:latin typeface="Arial" charset="0"/>
                <a:cs typeface="Times New Roman" charset="0"/>
              </a:rPr>
              <a:t>A man from Philippi, he carried the Philippian letter back to his people (Phil. 2:25, 28)</a:t>
            </a:r>
            <a:endParaRPr lang="en-GB" sz="2800" b="1" dirty="0">
              <a:solidFill>
                <a:srgbClr val="FFFFFF"/>
              </a:solidFill>
              <a:effectLst>
                <a:glow rad="304800">
                  <a:srgbClr val="000000">
                    <a:alpha val="75000"/>
                  </a:srgbClr>
                </a:glow>
              </a:effectLst>
              <a:latin typeface="Arial" charset="0"/>
              <a:cs typeface="Times New Roman" charset="0"/>
            </a:endParaRPr>
          </a:p>
        </p:txBody>
      </p:sp>
      <p:sp>
        <p:nvSpPr>
          <p:cNvPr id="462852" name="TextBox 3"/>
          <p:cNvSpPr txBox="1">
            <a:spLocks noChangeArrowheads="1"/>
          </p:cNvSpPr>
          <p:nvPr/>
        </p:nvSpPr>
        <p:spPr bwMode="auto">
          <a:xfrm>
            <a:off x="457200" y="6477001"/>
            <a:ext cx="8686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Times New Roman" charset="0"/>
              </a:rPr>
              <a:t>Adapted from Jeremy Chew, East Asia School of Theology, Singapore</a:t>
            </a:r>
          </a:p>
        </p:txBody>
      </p:sp>
      <p:sp>
        <p:nvSpPr>
          <p:cNvPr id="2" name="Title 1"/>
          <p:cNvSpPr>
            <a:spLocks noGrp="1"/>
          </p:cNvSpPr>
          <p:nvPr>
            <p:ph type="title" idx="4294967295"/>
          </p:nvPr>
        </p:nvSpPr>
        <p:spPr>
          <a:xfrm>
            <a:off x="250825" y="128591"/>
            <a:ext cx="7772400" cy="708025"/>
          </a:xfrm>
          <a:solidFill>
            <a:srgbClr val="0000FF"/>
          </a:solidFill>
          <a:ln w="12700">
            <a:solidFill>
              <a:schemeClr val="tx1"/>
            </a:solidFill>
            <a:miter lim="800000"/>
            <a:headEnd/>
            <a:tailEnd/>
          </a:ln>
        </p:spPr>
        <p:txBody>
          <a:bodyPr>
            <a:spAutoFit/>
          </a:bodyPr>
          <a:lstStyle/>
          <a:p>
            <a:pPr algn="l" eaLnBrk="1" hangingPunct="1">
              <a:spcBef>
                <a:spcPct val="50000"/>
              </a:spcBef>
              <a:defRPr/>
            </a:pPr>
            <a:r>
              <a:rPr lang="en-US" sz="4000" b="1" kern="1200" dirty="0">
                <a:solidFill>
                  <a:srgbClr val="FFFFFF"/>
                </a:solidFill>
                <a:effectLst>
                  <a:outerShdw blurRad="38100" dist="38100" dir="2700000" algn="tl">
                    <a:srgbClr val="000000">
                      <a:alpha val="43137"/>
                    </a:srgbClr>
                  </a:outerShdw>
                </a:effectLst>
                <a:latin typeface="Arial" charset="0"/>
                <a:cs typeface="Times New Roman" charset="0"/>
              </a:rPr>
              <a:t>Who carried these letters?</a:t>
            </a:r>
          </a:p>
        </p:txBody>
      </p:sp>
      <p:sp>
        <p:nvSpPr>
          <p:cNvPr id="462854" name="TextBox 107"/>
          <p:cNvSpPr txBox="1">
            <a:spLocks noChangeArrowheads="1"/>
          </p:cNvSpPr>
          <p:nvPr/>
        </p:nvSpPr>
        <p:spPr bwMode="auto">
          <a:xfrm>
            <a:off x="8555038" y="3"/>
            <a:ext cx="698127" cy="461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5" tIns="45707" rIns="91415" bIns="4570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Times New Roman" charset="0"/>
              </a:rPr>
              <a:t>177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wipe(left)">
                                      <p:cBhvr>
                                        <p:cTn id="7" dur="500"/>
                                        <p:tgtEl>
                                          <p:spTgt spid="1126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69">
                                            <p:txEl>
                                              <p:pRg st="1" end="1"/>
                                            </p:txEl>
                                          </p:spTgt>
                                        </p:tgtEl>
                                        <p:attrNameLst>
                                          <p:attrName>style.visibility</p:attrName>
                                        </p:attrNameLst>
                                      </p:cBhvr>
                                      <p:to>
                                        <p:strVal val="visible"/>
                                      </p:to>
                                    </p:set>
                                    <p:animEffect transition="in" filter="wipe(left)">
                                      <p:cBhvr>
                                        <p:cTn id="10" dur="500"/>
                                        <p:tgtEl>
                                          <p:spTgt spid="1126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269">
                                            <p:txEl>
                                              <p:pRg st="2" end="2"/>
                                            </p:txEl>
                                          </p:spTgt>
                                        </p:tgtEl>
                                        <p:attrNameLst>
                                          <p:attrName>style.visibility</p:attrName>
                                        </p:attrNameLst>
                                      </p:cBhvr>
                                      <p:to>
                                        <p:strVal val="visible"/>
                                      </p:to>
                                    </p:set>
                                    <p:animEffect transition="in" filter="wipe(left)">
                                      <p:cBhvr>
                                        <p:cTn id="13" dur="500"/>
                                        <p:tgtEl>
                                          <p:spTgt spid="1126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269">
                                            <p:txEl>
                                              <p:pRg st="3" end="3"/>
                                            </p:txEl>
                                          </p:spTgt>
                                        </p:tgtEl>
                                        <p:attrNameLst>
                                          <p:attrName>style.visibility</p:attrName>
                                        </p:attrNameLst>
                                      </p:cBhvr>
                                      <p:to>
                                        <p:strVal val="visible"/>
                                      </p:to>
                                    </p:set>
                                    <p:animEffect transition="in" filter="wipe(left)">
                                      <p:cBhvr>
                                        <p:cTn id="18" dur="500"/>
                                        <p:tgtEl>
                                          <p:spTgt spid="1126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269">
                                            <p:txEl>
                                              <p:pRg st="4" end="4"/>
                                            </p:txEl>
                                          </p:spTgt>
                                        </p:tgtEl>
                                        <p:attrNameLst>
                                          <p:attrName>style.visibility</p:attrName>
                                        </p:attrNameLst>
                                      </p:cBhvr>
                                      <p:to>
                                        <p:strVal val="visible"/>
                                      </p:to>
                                    </p:set>
                                    <p:animEffect transition="in" filter="wipe(left)">
                                      <p:cBhvr>
                                        <p:cTn id="21" dur="500"/>
                                        <p:tgtEl>
                                          <p:spTgt spid="1126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269">
                                            <p:txEl>
                                              <p:pRg st="5" end="5"/>
                                            </p:txEl>
                                          </p:spTgt>
                                        </p:tgtEl>
                                        <p:attrNameLst>
                                          <p:attrName>style.visibility</p:attrName>
                                        </p:attrNameLst>
                                      </p:cBhvr>
                                      <p:to>
                                        <p:strVal val="visible"/>
                                      </p:to>
                                    </p:set>
                                    <p:animEffect transition="in" filter="wipe(left)">
                                      <p:cBhvr>
                                        <p:cTn id="24" dur="500"/>
                                        <p:tgtEl>
                                          <p:spTgt spid="11269">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269">
                                            <p:txEl>
                                              <p:pRg st="6" end="6"/>
                                            </p:txEl>
                                          </p:spTgt>
                                        </p:tgtEl>
                                        <p:attrNameLst>
                                          <p:attrName>style.visibility</p:attrName>
                                        </p:attrNameLst>
                                      </p:cBhvr>
                                      <p:to>
                                        <p:strVal val="visible"/>
                                      </p:to>
                                    </p:set>
                                    <p:animEffect transition="in" filter="wipe(left)">
                                      <p:cBhvr>
                                        <p:cTn id="29" dur="500"/>
                                        <p:tgtEl>
                                          <p:spTgt spid="11269">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269">
                                            <p:txEl>
                                              <p:pRg st="7" end="7"/>
                                            </p:txEl>
                                          </p:spTgt>
                                        </p:tgtEl>
                                        <p:attrNameLst>
                                          <p:attrName>style.visibility</p:attrName>
                                        </p:attrNameLst>
                                      </p:cBhvr>
                                      <p:to>
                                        <p:strVal val="visible"/>
                                      </p:to>
                                    </p:set>
                                    <p:animEffect transition="in" filter="wipe(left)">
                                      <p:cBhvr>
                                        <p:cTn id="32" dur="500"/>
                                        <p:tgtEl>
                                          <p:spTgt spid="112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autoUpdateAnimBg="0"/>
    </p:bldLst>
  </p:timing>
</p:sld>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11" charset="0"/>
            <a:ea typeface="Times New Roman" pitchFamily="-111" charset="0"/>
            <a:cs typeface="Times New Roman" pitchFamily="-111"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yrics">
  <a:themeElements>
    <a:clrScheme name="Lyr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yric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Lst/>
            <a:latin typeface="Arial" charset="0"/>
            <a:ea typeface="ＭＳ Ｐゴシック" charset="0"/>
          </a:defRPr>
        </a:defPPr>
      </a:lstStyle>
    </a:lnDef>
  </a:objectDefaults>
  <a:extraClrSchemeLst>
    <a:extraClrScheme>
      <a:clrScheme name="Lyr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yr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yr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yr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yr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yr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yr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yr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yr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yr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yr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yr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2004:Templates:Presentations:Designs:Bar Code</Template>
  <TotalTime>14791</TotalTime>
  <Words>2193</Words>
  <Application>Microsoft Macintosh PowerPoint</Application>
  <PresentationFormat>On-screen Show (4:3)</PresentationFormat>
  <Paragraphs>512</Paragraphs>
  <Slides>19</Slides>
  <Notes>15</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19</vt:i4>
      </vt:variant>
    </vt:vector>
  </HeadingPairs>
  <TitlesOfParts>
    <vt:vector size="41" baseType="lpstr">
      <vt:lpstr>Arail</vt:lpstr>
      <vt:lpstr>ＭＳ Ｐゴシック</vt:lpstr>
      <vt:lpstr>Times</vt:lpstr>
      <vt:lpstr>Arial</vt:lpstr>
      <vt:lpstr>Arial Narrow</vt:lpstr>
      <vt:lpstr>Bwgrki</vt:lpstr>
      <vt:lpstr>Calibri</vt:lpstr>
      <vt:lpstr>Engravers MT</vt:lpstr>
      <vt:lpstr>Symbol</vt:lpstr>
      <vt:lpstr>Tahoma</vt:lpstr>
      <vt:lpstr>Times New Roman</vt:lpstr>
      <vt:lpstr>Wingdings</vt:lpstr>
      <vt:lpstr>Lock And Key</vt:lpstr>
      <vt:lpstr>2_Default Design</vt:lpstr>
      <vt:lpstr>1_Strategic</vt:lpstr>
      <vt:lpstr>3_Default Design</vt:lpstr>
      <vt:lpstr>4_Default Design</vt:lpstr>
      <vt:lpstr>Lyrics</vt:lpstr>
      <vt:lpstr>9_Default Design</vt:lpstr>
      <vt:lpstr>10_Default Design</vt:lpstr>
      <vt:lpstr>6_Office Theme</vt:lpstr>
      <vt:lpstr>Blue Diagonal</vt:lpstr>
      <vt:lpstr>Introducing the "Prison Epistles"</vt:lpstr>
      <vt:lpstr>NT Overview (Paul's Letters)</vt:lpstr>
      <vt:lpstr>Key Characteristics of Acts</vt:lpstr>
      <vt:lpstr>Paul's Epistles in Mostly Scriptural Order</vt:lpstr>
      <vt:lpstr>NT Book Keywords</vt:lpstr>
      <vt:lpstr>NT Book Keywords</vt:lpstr>
      <vt:lpstr>NT Book Keywords</vt:lpstr>
      <vt:lpstr>Which letters are Prison Epistles?</vt:lpstr>
      <vt:lpstr>Who carried these letters?</vt:lpstr>
      <vt:lpstr>What was Paul's attitude?</vt:lpstr>
      <vt:lpstr>Occasion for Prison Epistles</vt:lpstr>
      <vt:lpstr>Some months later (AD 62)…</vt:lpstr>
      <vt:lpstr>The Prison Epistles</vt:lpstr>
      <vt:lpstr>Sometimes Christians are Treated Unfairly</vt:lpstr>
      <vt:lpstr>Prison Epistle Christology</vt:lpstr>
      <vt:lpstr>Applying the Prison Epistles</vt:lpstr>
      <vt:lpstr>How Do You Respond to Trials?</vt:lpstr>
      <vt:lpstr>PowerPoint Presentation</vt:lpstr>
      <vt:lpstr>NT Survey link at BibleStudyDownloads.org</vt:lpstr>
    </vt:vector>
  </TitlesOfParts>
  <Company>Dudie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Dude</dc:creator>
  <cp:lastModifiedBy>Rick Griffith</cp:lastModifiedBy>
  <cp:revision>273</cp:revision>
  <dcterms:created xsi:type="dcterms:W3CDTF">2003-03-04T16:42:02Z</dcterms:created>
  <dcterms:modified xsi:type="dcterms:W3CDTF">2026-04-02T07:10:12Z</dcterms:modified>
</cp:coreProperties>
</file>