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5.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6.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8.xml" ContentType="application/vnd.openxmlformats-officedocument.theme+xml"/>
  <Override PartName="/ppt/slideLayouts/slideLayout388.xml" ContentType="application/vnd.openxmlformats-officedocument.presentationml.slideLayout+xml"/>
  <Override PartName="/ppt/theme/theme39.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0.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1.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7.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theme/theme61.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62.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63.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4.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5.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6.xml" ContentType="application/vnd.openxmlformats-officedocument.theme+xml"/>
  <Override PartName="/ppt/slideLayouts/slideLayout675.xml" ContentType="application/vnd.openxmlformats-officedocument.presentationml.slideLayout+xml"/>
  <Override PartName="/ppt/theme/theme67.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8.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6.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8.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9.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charts/chart1.xml" ContentType="application/vnd.openxmlformats-officedocument.drawingml.chart+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4" r:id="rId3"/>
    <p:sldMasterId id="2147483651" r:id="rId4"/>
    <p:sldMasterId id="2147483652" r:id="rId5"/>
    <p:sldMasterId id="2147483901" r:id="rId6"/>
    <p:sldMasterId id="2147484237" r:id="rId7"/>
    <p:sldMasterId id="2147484429" r:id="rId8"/>
    <p:sldMasterId id="2147484623" r:id="rId9"/>
    <p:sldMasterId id="2147484635" r:id="rId10"/>
    <p:sldMasterId id="2147484649" r:id="rId11"/>
    <p:sldMasterId id="2147484661" r:id="rId12"/>
    <p:sldMasterId id="2147484794" r:id="rId13"/>
    <p:sldMasterId id="2147484797" r:id="rId14"/>
    <p:sldMasterId id="2147484809" r:id="rId15"/>
    <p:sldMasterId id="2147485135" r:id="rId16"/>
    <p:sldMasterId id="2147485147" r:id="rId17"/>
    <p:sldMasterId id="2147485159" r:id="rId18"/>
    <p:sldMasterId id="2147485183" r:id="rId19"/>
    <p:sldMasterId id="2147485207" r:id="rId20"/>
    <p:sldMasterId id="2147485220" r:id="rId21"/>
    <p:sldMasterId id="2147485233" r:id="rId22"/>
    <p:sldMasterId id="2147485245" r:id="rId23"/>
    <p:sldMasterId id="2147485257" r:id="rId24"/>
    <p:sldMasterId id="2147485269" r:id="rId25"/>
    <p:sldMasterId id="2147485293" r:id="rId26"/>
    <p:sldMasterId id="2147485305" r:id="rId27"/>
    <p:sldMasterId id="2147485317" r:id="rId28"/>
    <p:sldMasterId id="2147485329" r:id="rId29"/>
    <p:sldMasterId id="2147485341" r:id="rId30"/>
    <p:sldMasterId id="2147485365" r:id="rId31"/>
    <p:sldMasterId id="2147485377" r:id="rId32"/>
    <p:sldMasterId id="2147485401" r:id="rId33"/>
    <p:sldMasterId id="2147485947" r:id="rId34"/>
    <p:sldMasterId id="2147491499" r:id="rId35"/>
    <p:sldMasterId id="2147492595" r:id="rId36"/>
    <p:sldMasterId id="2147492607" r:id="rId37"/>
    <p:sldMasterId id="2147493194" r:id="rId38"/>
    <p:sldMasterId id="2147493206" r:id="rId39"/>
    <p:sldMasterId id="2147494406" r:id="rId40"/>
    <p:sldMasterId id="2147495042" r:id="rId41"/>
    <p:sldMasterId id="2147496989" r:id="rId42"/>
    <p:sldMasterId id="2147497674" r:id="rId43"/>
    <p:sldMasterId id="2147497686" r:id="rId44"/>
    <p:sldMasterId id="2147497698" r:id="rId45"/>
    <p:sldMasterId id="2147497710" r:id="rId46"/>
    <p:sldMasterId id="2147497722" r:id="rId47"/>
    <p:sldMasterId id="2147497735" r:id="rId48"/>
    <p:sldMasterId id="2147497747" r:id="rId49"/>
    <p:sldMasterId id="2147497795" r:id="rId50"/>
    <p:sldMasterId id="2147497809" r:id="rId51"/>
    <p:sldMasterId id="2147497811" r:id="rId52"/>
    <p:sldMasterId id="2147497825" r:id="rId53"/>
    <p:sldMasterId id="2147497837" r:id="rId54"/>
    <p:sldMasterId id="2147497849" r:id="rId55"/>
    <p:sldMasterId id="2147497861" r:id="rId56"/>
    <p:sldMasterId id="2147497873" r:id="rId57"/>
    <p:sldMasterId id="2147497885" r:id="rId58"/>
    <p:sldMasterId id="2147497897" r:id="rId59"/>
    <p:sldMasterId id="2147497909" r:id="rId60"/>
    <p:sldMasterId id="2147497921" r:id="rId61"/>
    <p:sldMasterId id="2147497923" r:id="rId62"/>
    <p:sldMasterId id="2147497937" r:id="rId63"/>
    <p:sldMasterId id="2147497949" r:id="rId64"/>
    <p:sldMasterId id="2147497973" r:id="rId65"/>
    <p:sldMasterId id="2147497985" r:id="rId66"/>
    <p:sldMasterId id="2147497996" r:id="rId67"/>
    <p:sldMasterId id="2147497998" r:id="rId68"/>
    <p:sldMasterId id="2147498010" r:id="rId69"/>
  </p:sldMasterIdLst>
  <p:notesMasterIdLst>
    <p:notesMasterId r:id="rId555"/>
  </p:notesMasterIdLst>
  <p:handoutMasterIdLst>
    <p:handoutMasterId r:id="rId556"/>
  </p:handoutMasterIdLst>
  <p:sldIdLst>
    <p:sldId id="3955" r:id="rId70"/>
    <p:sldId id="3380" r:id="rId71"/>
    <p:sldId id="1153" r:id="rId72"/>
    <p:sldId id="488" r:id="rId73"/>
    <p:sldId id="489" r:id="rId74"/>
    <p:sldId id="490" r:id="rId75"/>
    <p:sldId id="491" r:id="rId76"/>
    <p:sldId id="492" r:id="rId77"/>
    <p:sldId id="493" r:id="rId78"/>
    <p:sldId id="4127" r:id="rId79"/>
    <p:sldId id="495" r:id="rId80"/>
    <p:sldId id="1171" r:id="rId81"/>
    <p:sldId id="1167" r:id="rId82"/>
    <p:sldId id="1173" r:id="rId83"/>
    <p:sldId id="3385" r:id="rId84"/>
    <p:sldId id="3386" r:id="rId85"/>
    <p:sldId id="1170" r:id="rId86"/>
    <p:sldId id="1174" r:id="rId87"/>
    <p:sldId id="1176" r:id="rId88"/>
    <p:sldId id="1154" r:id="rId89"/>
    <p:sldId id="363" r:id="rId90"/>
    <p:sldId id="332" r:id="rId91"/>
    <p:sldId id="364" r:id="rId92"/>
    <p:sldId id="365" r:id="rId93"/>
    <p:sldId id="522" r:id="rId94"/>
    <p:sldId id="367" r:id="rId95"/>
    <p:sldId id="368" r:id="rId96"/>
    <p:sldId id="269" r:id="rId97"/>
    <p:sldId id="270" r:id="rId98"/>
    <p:sldId id="346" r:id="rId99"/>
    <p:sldId id="345" r:id="rId100"/>
    <p:sldId id="343" r:id="rId101"/>
    <p:sldId id="273" r:id="rId102"/>
    <p:sldId id="380" r:id="rId103"/>
    <p:sldId id="261" r:id="rId104"/>
    <p:sldId id="325" r:id="rId105"/>
    <p:sldId id="326" r:id="rId106"/>
    <p:sldId id="258" r:id="rId107"/>
    <p:sldId id="262" r:id="rId108"/>
    <p:sldId id="284" r:id="rId109"/>
    <p:sldId id="285" r:id="rId110"/>
    <p:sldId id="316" r:id="rId111"/>
    <p:sldId id="335" r:id="rId112"/>
    <p:sldId id="4134" r:id="rId113"/>
    <p:sldId id="4135" r:id="rId114"/>
    <p:sldId id="4136" r:id="rId115"/>
    <p:sldId id="286" r:id="rId116"/>
    <p:sldId id="287" r:id="rId117"/>
    <p:sldId id="288" r:id="rId118"/>
    <p:sldId id="317" r:id="rId119"/>
    <p:sldId id="1161" r:id="rId120"/>
    <p:sldId id="561" r:id="rId121"/>
    <p:sldId id="562" r:id="rId122"/>
    <p:sldId id="1157" r:id="rId123"/>
    <p:sldId id="1143" r:id="rId124"/>
    <p:sldId id="1163" r:id="rId125"/>
    <p:sldId id="1162" r:id="rId126"/>
    <p:sldId id="323" r:id="rId127"/>
    <p:sldId id="4133" r:id="rId128"/>
    <p:sldId id="342" r:id="rId129"/>
    <p:sldId id="469" r:id="rId130"/>
    <p:sldId id="3381" r:id="rId131"/>
    <p:sldId id="347" r:id="rId132"/>
    <p:sldId id="348" r:id="rId133"/>
    <p:sldId id="349" r:id="rId134"/>
    <p:sldId id="350" r:id="rId135"/>
    <p:sldId id="351" r:id="rId136"/>
    <p:sldId id="352" r:id="rId137"/>
    <p:sldId id="353" r:id="rId138"/>
    <p:sldId id="354" r:id="rId139"/>
    <p:sldId id="3956" r:id="rId140"/>
    <p:sldId id="355" r:id="rId141"/>
    <p:sldId id="356" r:id="rId142"/>
    <p:sldId id="264" r:id="rId143"/>
    <p:sldId id="357" r:id="rId144"/>
    <p:sldId id="360" r:id="rId145"/>
    <p:sldId id="358" r:id="rId146"/>
    <p:sldId id="361" r:id="rId147"/>
    <p:sldId id="362" r:id="rId148"/>
    <p:sldId id="524" r:id="rId149"/>
    <p:sldId id="1141" r:id="rId150"/>
    <p:sldId id="369" r:id="rId151"/>
    <p:sldId id="370" r:id="rId152"/>
    <p:sldId id="371" r:id="rId153"/>
    <p:sldId id="372" r:id="rId154"/>
    <p:sldId id="373" r:id="rId155"/>
    <p:sldId id="374" r:id="rId156"/>
    <p:sldId id="375" r:id="rId157"/>
    <p:sldId id="376" r:id="rId158"/>
    <p:sldId id="377" r:id="rId159"/>
    <p:sldId id="1164" r:id="rId160"/>
    <p:sldId id="1155" r:id="rId161"/>
    <p:sldId id="479" r:id="rId162"/>
    <p:sldId id="3972" r:id="rId163"/>
    <p:sldId id="3973" r:id="rId164"/>
    <p:sldId id="3974" r:id="rId165"/>
    <p:sldId id="260" r:id="rId166"/>
    <p:sldId id="3975" r:id="rId167"/>
    <p:sldId id="3976" r:id="rId168"/>
    <p:sldId id="263" r:id="rId169"/>
    <p:sldId id="4132" r:id="rId170"/>
    <p:sldId id="1207" r:id="rId171"/>
    <p:sldId id="3989" r:id="rId172"/>
    <p:sldId id="520" r:id="rId173"/>
    <p:sldId id="455" r:id="rId174"/>
    <p:sldId id="456" r:id="rId175"/>
    <p:sldId id="3977" r:id="rId176"/>
    <p:sldId id="3978" r:id="rId177"/>
    <p:sldId id="3979" r:id="rId178"/>
    <p:sldId id="3980" r:id="rId179"/>
    <p:sldId id="3981" r:id="rId180"/>
    <p:sldId id="3982" r:id="rId181"/>
    <p:sldId id="3983" r:id="rId182"/>
    <p:sldId id="3984" r:id="rId183"/>
    <p:sldId id="3985" r:id="rId184"/>
    <p:sldId id="3986" r:id="rId185"/>
    <p:sldId id="3987" r:id="rId186"/>
    <p:sldId id="473" r:id="rId187"/>
    <p:sldId id="462" r:id="rId188"/>
    <p:sldId id="463" r:id="rId189"/>
    <p:sldId id="757" r:id="rId190"/>
    <p:sldId id="901" r:id="rId191"/>
    <p:sldId id="902" r:id="rId192"/>
    <p:sldId id="3988" r:id="rId193"/>
    <p:sldId id="3965" r:id="rId194"/>
    <p:sldId id="259" r:id="rId195"/>
    <p:sldId id="3966" r:id="rId196"/>
    <p:sldId id="3967" r:id="rId197"/>
    <p:sldId id="267" r:id="rId198"/>
    <p:sldId id="3968" r:id="rId199"/>
    <p:sldId id="3969" r:id="rId200"/>
    <p:sldId id="3970" r:id="rId201"/>
    <p:sldId id="266" r:id="rId202"/>
    <p:sldId id="271" r:id="rId203"/>
    <p:sldId id="272" r:id="rId204"/>
    <p:sldId id="3971" r:id="rId205"/>
    <p:sldId id="274" r:id="rId206"/>
    <p:sldId id="275" r:id="rId207"/>
    <p:sldId id="378" r:id="rId208"/>
    <p:sldId id="379" r:id="rId209"/>
    <p:sldId id="4128" r:id="rId210"/>
    <p:sldId id="517" r:id="rId211"/>
    <p:sldId id="516" r:id="rId212"/>
    <p:sldId id="268" r:id="rId213"/>
    <p:sldId id="289" r:id="rId214"/>
    <p:sldId id="4129" r:id="rId215"/>
    <p:sldId id="319" r:id="rId216"/>
    <p:sldId id="290" r:id="rId217"/>
    <p:sldId id="444" r:id="rId218"/>
    <p:sldId id="445" r:id="rId219"/>
    <p:sldId id="446" r:id="rId220"/>
    <p:sldId id="447" r:id="rId221"/>
    <p:sldId id="448" r:id="rId222"/>
    <p:sldId id="449" r:id="rId223"/>
    <p:sldId id="480" r:id="rId224"/>
    <p:sldId id="450" r:id="rId225"/>
    <p:sldId id="451" r:id="rId226"/>
    <p:sldId id="3957" r:id="rId227"/>
    <p:sldId id="276" r:id="rId228"/>
    <p:sldId id="277" r:id="rId229"/>
    <p:sldId id="257" r:id="rId230"/>
    <p:sldId id="265" r:id="rId231"/>
    <p:sldId id="278" r:id="rId232"/>
    <p:sldId id="280" r:id="rId233"/>
    <p:sldId id="475" r:id="rId234"/>
    <p:sldId id="281" r:id="rId235"/>
    <p:sldId id="279" r:id="rId236"/>
    <p:sldId id="282" r:id="rId237"/>
    <p:sldId id="283" r:id="rId238"/>
    <p:sldId id="3958" r:id="rId239"/>
    <p:sldId id="3959" r:id="rId240"/>
    <p:sldId id="3960" r:id="rId241"/>
    <p:sldId id="3961" r:id="rId242"/>
    <p:sldId id="3962" r:id="rId243"/>
    <p:sldId id="3963" r:id="rId244"/>
    <p:sldId id="1159" r:id="rId245"/>
    <p:sldId id="1158" r:id="rId246"/>
    <p:sldId id="3964" r:id="rId247"/>
    <p:sldId id="291" r:id="rId248"/>
    <p:sldId id="476" r:id="rId249"/>
    <p:sldId id="477" r:id="rId250"/>
    <p:sldId id="3990" r:id="rId251"/>
    <p:sldId id="3991" r:id="rId252"/>
    <p:sldId id="3992" r:id="rId253"/>
    <p:sldId id="3993" r:id="rId254"/>
    <p:sldId id="3994" r:id="rId255"/>
    <p:sldId id="3995" r:id="rId256"/>
    <p:sldId id="3384" r:id="rId257"/>
    <p:sldId id="3996" r:id="rId258"/>
    <p:sldId id="3997" r:id="rId259"/>
    <p:sldId id="3998" r:id="rId260"/>
    <p:sldId id="4021" r:id="rId261"/>
    <p:sldId id="452" r:id="rId262"/>
    <p:sldId id="472" r:id="rId263"/>
    <p:sldId id="4001" r:id="rId264"/>
    <p:sldId id="453" r:id="rId265"/>
    <p:sldId id="470" r:id="rId266"/>
    <p:sldId id="471" r:id="rId267"/>
    <p:sldId id="4002" r:id="rId268"/>
    <p:sldId id="4000" r:id="rId269"/>
    <p:sldId id="478" r:id="rId270"/>
    <p:sldId id="4020" r:id="rId271"/>
    <p:sldId id="4019" r:id="rId272"/>
    <p:sldId id="4139" r:id="rId273"/>
    <p:sldId id="454" r:id="rId274"/>
    <p:sldId id="481" r:id="rId275"/>
    <p:sldId id="4003" r:id="rId276"/>
    <p:sldId id="4004" r:id="rId277"/>
    <p:sldId id="4005" r:id="rId278"/>
    <p:sldId id="4006" r:id="rId279"/>
    <p:sldId id="4007" r:id="rId280"/>
    <p:sldId id="4008" r:id="rId281"/>
    <p:sldId id="4137" r:id="rId282"/>
    <p:sldId id="460" r:id="rId283"/>
    <p:sldId id="459" r:id="rId284"/>
    <p:sldId id="461" r:id="rId285"/>
    <p:sldId id="4009" r:id="rId286"/>
    <p:sldId id="4010" r:id="rId287"/>
    <p:sldId id="4011" r:id="rId288"/>
    <p:sldId id="4012" r:id="rId289"/>
    <p:sldId id="4013" r:id="rId290"/>
    <p:sldId id="4014" r:id="rId291"/>
    <p:sldId id="4015" r:id="rId292"/>
    <p:sldId id="4016" r:id="rId293"/>
    <p:sldId id="4017" r:id="rId294"/>
    <p:sldId id="4018" r:id="rId295"/>
    <p:sldId id="1191" r:id="rId296"/>
    <p:sldId id="4029" r:id="rId297"/>
    <p:sldId id="4030" r:id="rId298"/>
    <p:sldId id="4031" r:id="rId299"/>
    <p:sldId id="4032" r:id="rId300"/>
    <p:sldId id="4033" r:id="rId301"/>
    <p:sldId id="4034" r:id="rId302"/>
    <p:sldId id="292" r:id="rId303"/>
    <p:sldId id="293" r:id="rId304"/>
    <p:sldId id="294" r:id="rId305"/>
    <p:sldId id="295" r:id="rId306"/>
    <p:sldId id="381" r:id="rId307"/>
    <p:sldId id="382" r:id="rId308"/>
    <p:sldId id="383" r:id="rId309"/>
    <p:sldId id="384" r:id="rId310"/>
    <p:sldId id="385" r:id="rId311"/>
    <p:sldId id="389" r:id="rId312"/>
    <p:sldId id="387" r:id="rId313"/>
    <p:sldId id="336" r:id="rId314"/>
    <p:sldId id="457" r:id="rId315"/>
    <p:sldId id="390" r:id="rId316"/>
    <p:sldId id="1179" r:id="rId317"/>
    <p:sldId id="1180" r:id="rId318"/>
    <p:sldId id="1184" r:id="rId319"/>
    <p:sldId id="482" r:id="rId320"/>
    <p:sldId id="3314" r:id="rId321"/>
    <p:sldId id="1728" r:id="rId322"/>
    <p:sldId id="3349" r:id="rId323"/>
    <p:sldId id="3379" r:id="rId324"/>
    <p:sldId id="329" r:id="rId325"/>
    <p:sldId id="4022" r:id="rId326"/>
    <p:sldId id="4023" r:id="rId327"/>
    <p:sldId id="4024" r:id="rId328"/>
    <p:sldId id="4025" r:id="rId329"/>
    <p:sldId id="4026" r:id="rId330"/>
    <p:sldId id="296" r:id="rId331"/>
    <p:sldId id="297" r:id="rId332"/>
    <p:sldId id="4035" r:id="rId333"/>
    <p:sldId id="300" r:id="rId334"/>
    <p:sldId id="4036" r:id="rId335"/>
    <p:sldId id="324" r:id="rId336"/>
    <p:sldId id="301" r:id="rId337"/>
    <p:sldId id="393" r:id="rId338"/>
    <p:sldId id="5610" r:id="rId339"/>
    <p:sldId id="391" r:id="rId340"/>
    <p:sldId id="302" r:id="rId341"/>
    <p:sldId id="392" r:id="rId342"/>
    <p:sldId id="394" r:id="rId343"/>
    <p:sldId id="395" r:id="rId344"/>
    <p:sldId id="396" r:id="rId345"/>
    <p:sldId id="397" r:id="rId346"/>
    <p:sldId id="398" r:id="rId347"/>
    <p:sldId id="402" r:id="rId348"/>
    <p:sldId id="403" r:id="rId349"/>
    <p:sldId id="404" r:id="rId350"/>
    <p:sldId id="405" r:id="rId351"/>
    <p:sldId id="406" r:id="rId352"/>
    <p:sldId id="407" r:id="rId353"/>
    <p:sldId id="409" r:id="rId354"/>
    <p:sldId id="410" r:id="rId355"/>
    <p:sldId id="411" r:id="rId356"/>
    <p:sldId id="412" r:id="rId357"/>
    <p:sldId id="413" r:id="rId358"/>
    <p:sldId id="414" r:id="rId359"/>
    <p:sldId id="415" r:id="rId360"/>
    <p:sldId id="416" r:id="rId361"/>
    <p:sldId id="418" r:id="rId362"/>
    <p:sldId id="419" r:id="rId363"/>
    <p:sldId id="420" r:id="rId364"/>
    <p:sldId id="421" r:id="rId365"/>
    <p:sldId id="422" r:id="rId366"/>
    <p:sldId id="423" r:id="rId367"/>
    <p:sldId id="425" r:id="rId368"/>
    <p:sldId id="426" r:id="rId369"/>
    <p:sldId id="430" r:id="rId370"/>
    <p:sldId id="431" r:id="rId371"/>
    <p:sldId id="432" r:id="rId372"/>
    <p:sldId id="433" r:id="rId373"/>
    <p:sldId id="434" r:id="rId374"/>
    <p:sldId id="435" r:id="rId375"/>
    <p:sldId id="436" r:id="rId376"/>
    <p:sldId id="437" r:id="rId377"/>
    <p:sldId id="438" r:id="rId378"/>
    <p:sldId id="439" r:id="rId379"/>
    <p:sldId id="440" r:id="rId380"/>
    <p:sldId id="441" r:id="rId381"/>
    <p:sldId id="442" r:id="rId382"/>
    <p:sldId id="443" r:id="rId383"/>
    <p:sldId id="4054" r:id="rId384"/>
    <p:sldId id="4055" r:id="rId385"/>
    <p:sldId id="4056" r:id="rId386"/>
    <p:sldId id="4057" r:id="rId387"/>
    <p:sldId id="4058" r:id="rId388"/>
    <p:sldId id="4059" r:id="rId389"/>
    <p:sldId id="4060" r:id="rId390"/>
    <p:sldId id="4061" r:id="rId391"/>
    <p:sldId id="4062" r:id="rId392"/>
    <p:sldId id="4063" r:id="rId393"/>
    <p:sldId id="4064" r:id="rId394"/>
    <p:sldId id="4065" r:id="rId395"/>
    <p:sldId id="4037" r:id="rId396"/>
    <p:sldId id="4038" r:id="rId397"/>
    <p:sldId id="4039" r:id="rId398"/>
    <p:sldId id="4040" r:id="rId399"/>
    <p:sldId id="4041" r:id="rId400"/>
    <p:sldId id="4042" r:id="rId401"/>
    <p:sldId id="313" r:id="rId402"/>
    <p:sldId id="4043" r:id="rId403"/>
    <p:sldId id="4044" r:id="rId404"/>
    <p:sldId id="4045" r:id="rId405"/>
    <p:sldId id="4046" r:id="rId406"/>
    <p:sldId id="388" r:id="rId407"/>
    <p:sldId id="4047" r:id="rId408"/>
    <p:sldId id="4048" r:id="rId409"/>
    <p:sldId id="4049" r:id="rId410"/>
    <p:sldId id="4050" r:id="rId411"/>
    <p:sldId id="4051" r:id="rId412"/>
    <p:sldId id="4052" r:id="rId413"/>
    <p:sldId id="4053" r:id="rId414"/>
    <p:sldId id="4075" r:id="rId415"/>
    <p:sldId id="4077" r:id="rId416"/>
    <p:sldId id="4078" r:id="rId417"/>
    <p:sldId id="4079" r:id="rId418"/>
    <p:sldId id="4080" r:id="rId419"/>
    <p:sldId id="4081" r:id="rId420"/>
    <p:sldId id="4131" r:id="rId421"/>
    <p:sldId id="299" r:id="rId422"/>
    <p:sldId id="484" r:id="rId423"/>
    <p:sldId id="303" r:id="rId424"/>
    <p:sldId id="4066" r:id="rId425"/>
    <p:sldId id="4067" r:id="rId426"/>
    <p:sldId id="4068" r:id="rId427"/>
    <p:sldId id="4069" r:id="rId428"/>
    <p:sldId id="4070" r:id="rId429"/>
    <p:sldId id="4071" r:id="rId430"/>
    <p:sldId id="4072" r:id="rId431"/>
    <p:sldId id="4073" r:id="rId432"/>
    <p:sldId id="4074" r:id="rId433"/>
    <p:sldId id="4115" r:id="rId434"/>
    <p:sldId id="4116" r:id="rId435"/>
    <p:sldId id="4117" r:id="rId436"/>
    <p:sldId id="4118" r:id="rId437"/>
    <p:sldId id="518" r:id="rId438"/>
    <p:sldId id="519" r:id="rId439"/>
    <p:sldId id="4119" r:id="rId440"/>
    <p:sldId id="4120" r:id="rId441"/>
    <p:sldId id="4121" r:id="rId442"/>
    <p:sldId id="330" r:id="rId443"/>
    <p:sldId id="331" r:id="rId444"/>
    <p:sldId id="4140" r:id="rId445"/>
    <p:sldId id="4141" r:id="rId446"/>
    <p:sldId id="4142" r:id="rId447"/>
    <p:sldId id="4143" r:id="rId448"/>
    <p:sldId id="4144" r:id="rId449"/>
    <p:sldId id="4122" r:id="rId450"/>
    <p:sldId id="4123" r:id="rId451"/>
    <p:sldId id="4124" r:id="rId452"/>
    <p:sldId id="304" r:id="rId453"/>
    <p:sldId id="305" r:id="rId454"/>
    <p:sldId id="306" r:id="rId455"/>
    <p:sldId id="4098" r:id="rId456"/>
    <p:sldId id="4099" r:id="rId457"/>
    <p:sldId id="4100" r:id="rId458"/>
    <p:sldId id="4101" r:id="rId459"/>
    <p:sldId id="4102" r:id="rId460"/>
    <p:sldId id="4103" r:id="rId461"/>
    <p:sldId id="4104" r:id="rId462"/>
    <p:sldId id="1205" r:id="rId463"/>
    <p:sldId id="4105" r:id="rId464"/>
    <p:sldId id="4106" r:id="rId465"/>
    <p:sldId id="4126" r:id="rId466"/>
    <p:sldId id="4107" r:id="rId467"/>
    <p:sldId id="4108" r:id="rId468"/>
    <p:sldId id="4109" r:id="rId469"/>
    <p:sldId id="4110" r:id="rId470"/>
    <p:sldId id="4111" r:id="rId471"/>
    <p:sldId id="4112" r:id="rId472"/>
    <p:sldId id="4113" r:id="rId473"/>
    <p:sldId id="4114" r:id="rId474"/>
    <p:sldId id="485" r:id="rId475"/>
    <p:sldId id="4082" r:id="rId476"/>
    <p:sldId id="4083" r:id="rId477"/>
    <p:sldId id="4084" r:id="rId478"/>
    <p:sldId id="4085" r:id="rId479"/>
    <p:sldId id="1206" r:id="rId480"/>
    <p:sldId id="1203" r:id="rId481"/>
    <p:sldId id="4086" r:id="rId482"/>
    <p:sldId id="4087" r:id="rId483"/>
    <p:sldId id="4088" r:id="rId484"/>
    <p:sldId id="4089" r:id="rId485"/>
    <p:sldId id="4090" r:id="rId486"/>
    <p:sldId id="4091" r:id="rId487"/>
    <p:sldId id="4092" r:id="rId488"/>
    <p:sldId id="1196" r:id="rId489"/>
    <p:sldId id="1202" r:id="rId490"/>
    <p:sldId id="4093" r:id="rId491"/>
    <p:sldId id="4094" r:id="rId492"/>
    <p:sldId id="4095" r:id="rId493"/>
    <p:sldId id="4096" r:id="rId494"/>
    <p:sldId id="4097" r:id="rId495"/>
    <p:sldId id="5641" r:id="rId496"/>
    <p:sldId id="5642" r:id="rId497"/>
    <p:sldId id="307" r:id="rId498"/>
    <p:sldId id="1197" r:id="rId499"/>
    <p:sldId id="4130" r:id="rId500"/>
    <p:sldId id="515" r:id="rId501"/>
    <p:sldId id="497" r:id="rId502"/>
    <p:sldId id="498" r:id="rId503"/>
    <p:sldId id="499" r:id="rId504"/>
    <p:sldId id="500" r:id="rId505"/>
    <p:sldId id="501" r:id="rId506"/>
    <p:sldId id="502" r:id="rId507"/>
    <p:sldId id="503" r:id="rId508"/>
    <p:sldId id="504" r:id="rId509"/>
    <p:sldId id="5643" r:id="rId510"/>
    <p:sldId id="505" r:id="rId511"/>
    <p:sldId id="506" r:id="rId512"/>
    <p:sldId id="507" r:id="rId513"/>
    <p:sldId id="508" r:id="rId514"/>
    <p:sldId id="509" r:id="rId515"/>
    <p:sldId id="510" r:id="rId516"/>
    <p:sldId id="511" r:id="rId517"/>
    <p:sldId id="512" r:id="rId518"/>
    <p:sldId id="513" r:id="rId519"/>
    <p:sldId id="1200" r:id="rId520"/>
    <p:sldId id="1199" r:id="rId521"/>
    <p:sldId id="308" r:id="rId522"/>
    <p:sldId id="321" r:id="rId523"/>
    <p:sldId id="3382" r:id="rId524"/>
    <p:sldId id="5644" r:id="rId525"/>
    <p:sldId id="3383" r:id="rId526"/>
    <p:sldId id="309" r:id="rId527"/>
    <p:sldId id="310" r:id="rId528"/>
    <p:sldId id="1198" r:id="rId529"/>
    <p:sldId id="3350" r:id="rId530"/>
    <p:sldId id="1181" r:id="rId531"/>
    <p:sldId id="523" r:id="rId532"/>
    <p:sldId id="1182" r:id="rId533"/>
    <p:sldId id="1183" r:id="rId534"/>
    <p:sldId id="1165" r:id="rId535"/>
    <p:sldId id="1188" r:id="rId536"/>
    <p:sldId id="1187" r:id="rId537"/>
    <p:sldId id="1189" r:id="rId538"/>
    <p:sldId id="1190" r:id="rId539"/>
    <p:sldId id="1192" r:id="rId540"/>
    <p:sldId id="1195" r:id="rId541"/>
    <p:sldId id="1193" r:id="rId542"/>
    <p:sldId id="1194" r:id="rId543"/>
    <p:sldId id="1144" r:id="rId544"/>
    <p:sldId id="765" r:id="rId545"/>
    <p:sldId id="766" r:id="rId546"/>
    <p:sldId id="772" r:id="rId547"/>
    <p:sldId id="1160" r:id="rId548"/>
    <p:sldId id="314" r:id="rId549"/>
    <p:sldId id="521" r:id="rId550"/>
    <p:sldId id="311" r:id="rId551"/>
    <p:sldId id="312" r:id="rId552"/>
    <p:sldId id="474" r:id="rId553"/>
    <p:sldId id="467" r:id="rId55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DD7C15-2B2D-634A-9664-40311F6B3F95}">
          <p14:sldIdLst>
            <p14:sldId id="3955"/>
            <p14:sldId id="3380"/>
            <p14:sldId id="1153"/>
            <p14:sldId id="488"/>
            <p14:sldId id="489"/>
            <p14:sldId id="490"/>
            <p14:sldId id="491"/>
            <p14:sldId id="492"/>
            <p14:sldId id="493"/>
            <p14:sldId id="4127"/>
            <p14:sldId id="495"/>
            <p14:sldId id="1171"/>
            <p14:sldId id="1167"/>
            <p14:sldId id="1173"/>
            <p14:sldId id="3385"/>
            <p14:sldId id="3386"/>
            <p14:sldId id="1170"/>
            <p14:sldId id="1174"/>
            <p14:sldId id="1176"/>
            <p14:sldId id="1154"/>
          </p14:sldIdLst>
        </p14:section>
        <p14:section name="Introduction" id="{04DDA823-BD2B-E94A-AFEB-2BFDAC31F76A}">
          <p14:sldIdLst>
            <p14:sldId id="363"/>
            <p14:sldId id="332"/>
            <p14:sldId id="364"/>
            <p14:sldId id="365"/>
            <p14:sldId id="522"/>
            <p14:sldId id="367"/>
            <p14:sldId id="368"/>
            <p14:sldId id="269"/>
            <p14:sldId id="270"/>
            <p14:sldId id="346"/>
            <p14:sldId id="345"/>
            <p14:sldId id="343"/>
            <p14:sldId id="273"/>
            <p14:sldId id="380"/>
            <p14:sldId id="261"/>
            <p14:sldId id="325"/>
            <p14:sldId id="326"/>
            <p14:sldId id="258"/>
            <p14:sldId id="262"/>
            <p14:sldId id="284"/>
            <p14:sldId id="285"/>
            <p14:sldId id="316"/>
            <p14:sldId id="335"/>
            <p14:sldId id="4134"/>
            <p14:sldId id="4135"/>
            <p14:sldId id="4136"/>
            <p14:sldId id="286"/>
            <p14:sldId id="287"/>
            <p14:sldId id="288"/>
            <p14:sldId id="317"/>
          </p14:sldIdLst>
        </p14:section>
        <p14:section name="Sermon" id="{94BC82C2-753F-0441-9ECD-69567C801F2A}">
          <p14:sldIdLst>
            <p14:sldId id="1161"/>
            <p14:sldId id="561"/>
            <p14:sldId id="562"/>
            <p14:sldId id="1157"/>
            <p14:sldId id="1143"/>
            <p14:sldId id="1163"/>
            <p14:sldId id="1162"/>
            <p14:sldId id="323"/>
            <p14:sldId id="4133"/>
            <p14:sldId id="342"/>
            <p14:sldId id="469"/>
            <p14:sldId id="3381"/>
            <p14:sldId id="347"/>
            <p14:sldId id="348"/>
            <p14:sldId id="349"/>
            <p14:sldId id="350"/>
            <p14:sldId id="351"/>
            <p14:sldId id="352"/>
            <p14:sldId id="353"/>
            <p14:sldId id="354"/>
            <p14:sldId id="3956"/>
            <p14:sldId id="355"/>
            <p14:sldId id="356"/>
            <p14:sldId id="264"/>
            <p14:sldId id="357"/>
            <p14:sldId id="360"/>
            <p14:sldId id="358"/>
            <p14:sldId id="361"/>
            <p14:sldId id="362"/>
            <p14:sldId id="524"/>
            <p14:sldId id="1141"/>
            <p14:sldId id="369"/>
            <p14:sldId id="370"/>
            <p14:sldId id="371"/>
            <p14:sldId id="372"/>
            <p14:sldId id="373"/>
            <p14:sldId id="374"/>
            <p14:sldId id="375"/>
            <p14:sldId id="376"/>
            <p14:sldId id="377"/>
            <p14:sldId id="1164"/>
            <p14:sldId id="1155"/>
          </p14:sldIdLst>
        </p14:section>
        <p14:section name="Chapters" id="{CF8CC04F-25C7-4A45-9930-B8FCEB4D2FF1}">
          <p14:sldIdLst>
            <p14:sldId id="479"/>
            <p14:sldId id="3972"/>
            <p14:sldId id="3973"/>
            <p14:sldId id="3974"/>
            <p14:sldId id="260"/>
            <p14:sldId id="3975"/>
            <p14:sldId id="3976"/>
            <p14:sldId id="263"/>
            <p14:sldId id="4132"/>
            <p14:sldId id="1207"/>
            <p14:sldId id="3989"/>
            <p14:sldId id="520"/>
            <p14:sldId id="455"/>
            <p14:sldId id="456"/>
            <p14:sldId id="3977"/>
            <p14:sldId id="3978"/>
            <p14:sldId id="3979"/>
            <p14:sldId id="3980"/>
            <p14:sldId id="3981"/>
            <p14:sldId id="3982"/>
            <p14:sldId id="3983"/>
            <p14:sldId id="3984"/>
            <p14:sldId id="3985"/>
            <p14:sldId id="3986"/>
            <p14:sldId id="3987"/>
            <p14:sldId id="473"/>
            <p14:sldId id="462"/>
            <p14:sldId id="463"/>
            <p14:sldId id="757"/>
            <p14:sldId id="901"/>
            <p14:sldId id="902"/>
            <p14:sldId id="3988"/>
            <p14:sldId id="3965"/>
            <p14:sldId id="259"/>
            <p14:sldId id="3966"/>
            <p14:sldId id="3967"/>
            <p14:sldId id="267"/>
            <p14:sldId id="3968"/>
            <p14:sldId id="3969"/>
            <p14:sldId id="3970"/>
            <p14:sldId id="266"/>
            <p14:sldId id="271"/>
            <p14:sldId id="272"/>
            <p14:sldId id="3971"/>
            <p14:sldId id="274"/>
            <p14:sldId id="275"/>
            <p14:sldId id="378"/>
            <p14:sldId id="379"/>
            <p14:sldId id="4128"/>
            <p14:sldId id="517"/>
            <p14:sldId id="516"/>
            <p14:sldId id="268"/>
            <p14:sldId id="289"/>
            <p14:sldId id="4129"/>
            <p14:sldId id="319"/>
            <p14:sldId id="290"/>
            <p14:sldId id="444"/>
            <p14:sldId id="445"/>
            <p14:sldId id="446"/>
            <p14:sldId id="447"/>
            <p14:sldId id="448"/>
            <p14:sldId id="449"/>
            <p14:sldId id="480"/>
            <p14:sldId id="450"/>
            <p14:sldId id="451"/>
            <p14:sldId id="3957"/>
            <p14:sldId id="276"/>
            <p14:sldId id="277"/>
            <p14:sldId id="257"/>
            <p14:sldId id="265"/>
            <p14:sldId id="278"/>
            <p14:sldId id="280"/>
            <p14:sldId id="475"/>
            <p14:sldId id="281"/>
            <p14:sldId id="279"/>
            <p14:sldId id="282"/>
            <p14:sldId id="283"/>
            <p14:sldId id="3958"/>
            <p14:sldId id="3959"/>
            <p14:sldId id="3960"/>
            <p14:sldId id="3961"/>
            <p14:sldId id="3962"/>
            <p14:sldId id="3963"/>
            <p14:sldId id="1159"/>
            <p14:sldId id="1158"/>
            <p14:sldId id="3964"/>
            <p14:sldId id="291"/>
            <p14:sldId id="476"/>
            <p14:sldId id="477"/>
            <p14:sldId id="3990"/>
            <p14:sldId id="3991"/>
            <p14:sldId id="3992"/>
            <p14:sldId id="3993"/>
            <p14:sldId id="3994"/>
            <p14:sldId id="3995"/>
            <p14:sldId id="3384"/>
            <p14:sldId id="3996"/>
            <p14:sldId id="3997"/>
            <p14:sldId id="3998"/>
            <p14:sldId id="4021"/>
            <p14:sldId id="452"/>
            <p14:sldId id="472"/>
            <p14:sldId id="4001"/>
            <p14:sldId id="453"/>
            <p14:sldId id="470"/>
            <p14:sldId id="471"/>
            <p14:sldId id="4002"/>
            <p14:sldId id="4000"/>
            <p14:sldId id="478"/>
            <p14:sldId id="4020"/>
            <p14:sldId id="4019"/>
            <p14:sldId id="4139"/>
            <p14:sldId id="454"/>
            <p14:sldId id="481"/>
            <p14:sldId id="4003"/>
            <p14:sldId id="4004"/>
            <p14:sldId id="4005"/>
            <p14:sldId id="4006"/>
            <p14:sldId id="4007"/>
            <p14:sldId id="4008"/>
            <p14:sldId id="4137"/>
            <p14:sldId id="460"/>
            <p14:sldId id="459"/>
            <p14:sldId id="461"/>
            <p14:sldId id="4009"/>
            <p14:sldId id="4010"/>
            <p14:sldId id="4011"/>
            <p14:sldId id="4012"/>
            <p14:sldId id="4013"/>
            <p14:sldId id="4014"/>
            <p14:sldId id="4015"/>
            <p14:sldId id="4016"/>
            <p14:sldId id="4017"/>
            <p14:sldId id="4018"/>
            <p14:sldId id="1191"/>
            <p14:sldId id="4029"/>
            <p14:sldId id="4030"/>
            <p14:sldId id="4031"/>
            <p14:sldId id="4032"/>
            <p14:sldId id="4033"/>
            <p14:sldId id="4034"/>
            <p14:sldId id="292"/>
            <p14:sldId id="293"/>
            <p14:sldId id="294"/>
            <p14:sldId id="295"/>
            <p14:sldId id="381"/>
            <p14:sldId id="382"/>
            <p14:sldId id="383"/>
            <p14:sldId id="384"/>
            <p14:sldId id="385"/>
            <p14:sldId id="389"/>
            <p14:sldId id="387"/>
            <p14:sldId id="336"/>
            <p14:sldId id="457"/>
            <p14:sldId id="390"/>
            <p14:sldId id="1179"/>
            <p14:sldId id="1180"/>
            <p14:sldId id="1184"/>
            <p14:sldId id="482"/>
            <p14:sldId id="3314"/>
            <p14:sldId id="1728"/>
            <p14:sldId id="3349"/>
            <p14:sldId id="3379"/>
            <p14:sldId id="329"/>
            <p14:sldId id="4022"/>
            <p14:sldId id="4023"/>
            <p14:sldId id="4024"/>
            <p14:sldId id="4025"/>
            <p14:sldId id="4026"/>
            <p14:sldId id="296"/>
            <p14:sldId id="297"/>
            <p14:sldId id="4035"/>
            <p14:sldId id="300"/>
            <p14:sldId id="4036"/>
            <p14:sldId id="324"/>
            <p14:sldId id="301"/>
            <p14:sldId id="393"/>
            <p14:sldId id="5610"/>
            <p14:sldId id="391"/>
            <p14:sldId id="302"/>
            <p14:sldId id="392"/>
            <p14:sldId id="394"/>
            <p14:sldId id="395"/>
            <p14:sldId id="396"/>
            <p14:sldId id="397"/>
            <p14:sldId id="398"/>
            <p14:sldId id="402"/>
            <p14:sldId id="403"/>
            <p14:sldId id="404"/>
            <p14:sldId id="405"/>
            <p14:sldId id="406"/>
            <p14:sldId id="407"/>
            <p14:sldId id="409"/>
            <p14:sldId id="410"/>
            <p14:sldId id="411"/>
            <p14:sldId id="412"/>
            <p14:sldId id="413"/>
            <p14:sldId id="414"/>
            <p14:sldId id="415"/>
            <p14:sldId id="416"/>
            <p14:sldId id="418"/>
            <p14:sldId id="419"/>
            <p14:sldId id="420"/>
            <p14:sldId id="421"/>
            <p14:sldId id="422"/>
            <p14:sldId id="423"/>
            <p14:sldId id="425"/>
            <p14:sldId id="426"/>
            <p14:sldId id="430"/>
            <p14:sldId id="431"/>
            <p14:sldId id="432"/>
            <p14:sldId id="433"/>
            <p14:sldId id="434"/>
            <p14:sldId id="435"/>
            <p14:sldId id="436"/>
            <p14:sldId id="437"/>
            <p14:sldId id="438"/>
            <p14:sldId id="439"/>
            <p14:sldId id="440"/>
            <p14:sldId id="441"/>
            <p14:sldId id="442"/>
            <p14:sldId id="443"/>
            <p14:sldId id="4054"/>
            <p14:sldId id="4055"/>
            <p14:sldId id="4056"/>
            <p14:sldId id="4057"/>
            <p14:sldId id="4058"/>
            <p14:sldId id="4059"/>
            <p14:sldId id="4060"/>
            <p14:sldId id="4061"/>
            <p14:sldId id="4062"/>
            <p14:sldId id="4063"/>
            <p14:sldId id="4064"/>
            <p14:sldId id="4065"/>
            <p14:sldId id="4037"/>
            <p14:sldId id="4038"/>
            <p14:sldId id="4039"/>
            <p14:sldId id="4040"/>
            <p14:sldId id="4041"/>
            <p14:sldId id="4042"/>
            <p14:sldId id="313"/>
            <p14:sldId id="4043"/>
            <p14:sldId id="4044"/>
            <p14:sldId id="4045"/>
            <p14:sldId id="4046"/>
            <p14:sldId id="388"/>
            <p14:sldId id="4047"/>
            <p14:sldId id="4048"/>
            <p14:sldId id="4049"/>
            <p14:sldId id="4050"/>
            <p14:sldId id="4051"/>
            <p14:sldId id="4052"/>
            <p14:sldId id="4053"/>
            <p14:sldId id="4075"/>
            <p14:sldId id="4077"/>
            <p14:sldId id="4078"/>
            <p14:sldId id="4079"/>
            <p14:sldId id="4080"/>
            <p14:sldId id="4081"/>
            <p14:sldId id="4131"/>
            <p14:sldId id="299"/>
            <p14:sldId id="484"/>
            <p14:sldId id="303"/>
            <p14:sldId id="4066"/>
            <p14:sldId id="4067"/>
            <p14:sldId id="4068"/>
            <p14:sldId id="4069"/>
            <p14:sldId id="4070"/>
            <p14:sldId id="4071"/>
            <p14:sldId id="4072"/>
            <p14:sldId id="4073"/>
            <p14:sldId id="4074"/>
            <p14:sldId id="4115"/>
            <p14:sldId id="4116"/>
            <p14:sldId id="4117"/>
            <p14:sldId id="4118"/>
            <p14:sldId id="518"/>
            <p14:sldId id="519"/>
            <p14:sldId id="4119"/>
            <p14:sldId id="4120"/>
            <p14:sldId id="4121"/>
            <p14:sldId id="330"/>
            <p14:sldId id="331"/>
            <p14:sldId id="4140"/>
            <p14:sldId id="4141"/>
            <p14:sldId id="4142"/>
            <p14:sldId id="4143"/>
            <p14:sldId id="4144"/>
            <p14:sldId id="4122"/>
            <p14:sldId id="4123"/>
            <p14:sldId id="4124"/>
            <p14:sldId id="304"/>
            <p14:sldId id="305"/>
            <p14:sldId id="306"/>
            <p14:sldId id="4098"/>
            <p14:sldId id="4099"/>
            <p14:sldId id="4100"/>
            <p14:sldId id="4101"/>
            <p14:sldId id="4102"/>
            <p14:sldId id="4103"/>
            <p14:sldId id="4104"/>
            <p14:sldId id="1205"/>
            <p14:sldId id="4105"/>
            <p14:sldId id="4106"/>
            <p14:sldId id="4126"/>
            <p14:sldId id="4107"/>
            <p14:sldId id="4108"/>
            <p14:sldId id="4109"/>
            <p14:sldId id="4110"/>
            <p14:sldId id="4111"/>
            <p14:sldId id="4112"/>
            <p14:sldId id="4113"/>
            <p14:sldId id="4114"/>
            <p14:sldId id="485"/>
            <p14:sldId id="4082"/>
            <p14:sldId id="4083"/>
            <p14:sldId id="4084"/>
            <p14:sldId id="4085"/>
            <p14:sldId id="1206"/>
            <p14:sldId id="1203"/>
            <p14:sldId id="4086"/>
            <p14:sldId id="4087"/>
            <p14:sldId id="4088"/>
            <p14:sldId id="4089"/>
            <p14:sldId id="4090"/>
            <p14:sldId id="4091"/>
            <p14:sldId id="4092"/>
            <p14:sldId id="1196"/>
            <p14:sldId id="1202"/>
            <p14:sldId id="4093"/>
            <p14:sldId id="4094"/>
            <p14:sldId id="4095"/>
            <p14:sldId id="4096"/>
            <p14:sldId id="4097"/>
            <p14:sldId id="5641"/>
            <p14:sldId id="5642"/>
            <p14:sldId id="307"/>
            <p14:sldId id="1197"/>
            <p14:sldId id="4130"/>
            <p14:sldId id="515"/>
            <p14:sldId id="497"/>
            <p14:sldId id="498"/>
            <p14:sldId id="499"/>
            <p14:sldId id="500"/>
            <p14:sldId id="501"/>
            <p14:sldId id="502"/>
            <p14:sldId id="503"/>
            <p14:sldId id="504"/>
            <p14:sldId id="5643"/>
            <p14:sldId id="505"/>
            <p14:sldId id="506"/>
            <p14:sldId id="507"/>
            <p14:sldId id="508"/>
            <p14:sldId id="509"/>
            <p14:sldId id="510"/>
            <p14:sldId id="511"/>
            <p14:sldId id="512"/>
            <p14:sldId id="513"/>
            <p14:sldId id="1200"/>
            <p14:sldId id="1199"/>
            <p14:sldId id="308"/>
            <p14:sldId id="321"/>
            <p14:sldId id="3382"/>
            <p14:sldId id="5644"/>
            <p14:sldId id="3383"/>
            <p14:sldId id="309"/>
            <p14:sldId id="310"/>
            <p14:sldId id="1198"/>
            <p14:sldId id="3350"/>
          </p14:sldIdLst>
        </p14:section>
        <p14:section name="Conclusion" id="{CD8E7077-C249-A049-8491-3BC548030F68}">
          <p14:sldIdLst>
            <p14:sldId id="1181"/>
            <p14:sldId id="523"/>
            <p14:sldId id="1182"/>
            <p14:sldId id="1183"/>
            <p14:sldId id="1165"/>
            <p14:sldId id="1188"/>
            <p14:sldId id="1187"/>
            <p14:sldId id="1189"/>
            <p14:sldId id="1190"/>
            <p14:sldId id="1192"/>
            <p14:sldId id="1195"/>
            <p14:sldId id="1193"/>
            <p14:sldId id="1194"/>
            <p14:sldId id="1144"/>
            <p14:sldId id="765"/>
            <p14:sldId id="766"/>
            <p14:sldId id="772"/>
            <p14:sldId id="1160"/>
            <p14:sldId id="314"/>
            <p14:sldId id="521"/>
          </p14:sldIdLst>
        </p14:section>
        <p14:section name="Supplements" id="{401CEB0E-2B38-0B4A-9438-CA34AFB8FFCB}">
          <p14:sldIdLst>
            <p14:sldId id="311"/>
            <p14:sldId id="312"/>
            <p14:sldId id="474"/>
            <p14:sldId id="4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E8DD"/>
    <a:srgbClr val="F3BA43"/>
    <a:srgbClr val="AAAAAA"/>
    <a:srgbClr val="000000"/>
    <a:srgbClr val="DFE2E7"/>
    <a:srgbClr val="B6A283"/>
    <a:srgbClr val="FFF8E1"/>
    <a:srgbClr val="004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7" autoAdjust="0"/>
    <p:restoredTop sz="78173" autoAdjust="0"/>
  </p:normalViewPr>
  <p:slideViewPr>
    <p:cSldViewPr>
      <p:cViewPr varScale="1">
        <p:scale>
          <a:sx n="90" d="100"/>
          <a:sy n="90" d="100"/>
        </p:scale>
        <p:origin x="192" y="840"/>
      </p:cViewPr>
      <p:guideLst>
        <p:guide orient="horz" pos="2160"/>
        <p:guide pos="2880"/>
      </p:guideLst>
    </p:cSldViewPr>
  </p:slideViewPr>
  <p:outlineViewPr>
    <p:cViewPr>
      <p:scale>
        <a:sx n="33" d="100"/>
        <a:sy n="33" d="100"/>
      </p:scale>
      <p:origin x="0" y="3104"/>
    </p:cViewPr>
  </p:outlineViewPr>
  <p:notesTextViewPr>
    <p:cViewPr>
      <p:scale>
        <a:sx n="125" d="100"/>
        <a:sy n="125" d="100"/>
      </p:scale>
      <p:origin x="0" y="0"/>
    </p:cViewPr>
  </p:notesTextViewPr>
  <p:sorterViewPr>
    <p:cViewPr varScale="1">
      <p:scale>
        <a:sx n="50" d="100"/>
        <a:sy n="50" d="100"/>
      </p:scale>
      <p:origin x="0" y="37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1" Type="http://schemas.openxmlformats.org/officeDocument/2006/relationships/slideMaster" Target="slideMasters/slideMaster21.xml"/><Relationship Id="rId324" Type="http://schemas.openxmlformats.org/officeDocument/2006/relationships/slide" Target="slides/slide255.xml"/><Relationship Id="rId531" Type="http://schemas.openxmlformats.org/officeDocument/2006/relationships/slide" Target="slides/slide462.xml"/><Relationship Id="rId170" Type="http://schemas.openxmlformats.org/officeDocument/2006/relationships/slide" Target="slides/slide101.xml"/><Relationship Id="rId268" Type="http://schemas.openxmlformats.org/officeDocument/2006/relationships/slide" Target="slides/slide199.xml"/><Relationship Id="rId475" Type="http://schemas.openxmlformats.org/officeDocument/2006/relationships/slide" Target="slides/slide406.xml"/><Relationship Id="rId32" Type="http://schemas.openxmlformats.org/officeDocument/2006/relationships/slideMaster" Target="slideMasters/slideMaster32.xml"/><Relationship Id="rId128" Type="http://schemas.openxmlformats.org/officeDocument/2006/relationships/slide" Target="slides/slide59.xml"/><Relationship Id="rId335" Type="http://schemas.openxmlformats.org/officeDocument/2006/relationships/slide" Target="slides/slide266.xml"/><Relationship Id="rId542" Type="http://schemas.openxmlformats.org/officeDocument/2006/relationships/slide" Target="slides/slide473.xml"/><Relationship Id="rId181" Type="http://schemas.openxmlformats.org/officeDocument/2006/relationships/slide" Target="slides/slide112.xml"/><Relationship Id="rId402" Type="http://schemas.openxmlformats.org/officeDocument/2006/relationships/slide" Target="slides/slide333.xml"/><Relationship Id="rId279" Type="http://schemas.openxmlformats.org/officeDocument/2006/relationships/slide" Target="slides/slide210.xml"/><Relationship Id="rId486" Type="http://schemas.openxmlformats.org/officeDocument/2006/relationships/slide" Target="slides/slide417.xml"/><Relationship Id="rId43" Type="http://schemas.openxmlformats.org/officeDocument/2006/relationships/slideMaster" Target="slideMasters/slideMaster43.xml"/><Relationship Id="rId139" Type="http://schemas.openxmlformats.org/officeDocument/2006/relationships/slide" Target="slides/slide70.xml"/><Relationship Id="rId346" Type="http://schemas.openxmlformats.org/officeDocument/2006/relationships/slide" Target="slides/slide277.xml"/><Relationship Id="rId553" Type="http://schemas.openxmlformats.org/officeDocument/2006/relationships/slide" Target="slides/slide484.xml"/><Relationship Id="rId192" Type="http://schemas.openxmlformats.org/officeDocument/2006/relationships/slide" Target="slides/slide123.xml"/><Relationship Id="rId206" Type="http://schemas.openxmlformats.org/officeDocument/2006/relationships/slide" Target="slides/slide137.xml"/><Relationship Id="rId413" Type="http://schemas.openxmlformats.org/officeDocument/2006/relationships/slide" Target="slides/slide344.xml"/><Relationship Id="rId497" Type="http://schemas.openxmlformats.org/officeDocument/2006/relationships/slide" Target="slides/slide428.xml"/><Relationship Id="rId357" Type="http://schemas.openxmlformats.org/officeDocument/2006/relationships/slide" Target="slides/slide288.xml"/><Relationship Id="rId54" Type="http://schemas.openxmlformats.org/officeDocument/2006/relationships/slideMaster" Target="slideMasters/slideMaster54.xml"/><Relationship Id="rId217" Type="http://schemas.openxmlformats.org/officeDocument/2006/relationships/slide" Target="slides/slide148.xml"/><Relationship Id="rId259" Type="http://schemas.openxmlformats.org/officeDocument/2006/relationships/slide" Target="slides/slide190.xml"/><Relationship Id="rId424" Type="http://schemas.openxmlformats.org/officeDocument/2006/relationships/slide" Target="slides/slide355.xml"/><Relationship Id="rId466" Type="http://schemas.openxmlformats.org/officeDocument/2006/relationships/slide" Target="slides/slide397.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326" Type="http://schemas.openxmlformats.org/officeDocument/2006/relationships/slide" Target="slides/slide257.xml"/><Relationship Id="rId533" Type="http://schemas.openxmlformats.org/officeDocument/2006/relationships/slide" Target="slides/slide464.xml"/><Relationship Id="rId65" Type="http://schemas.openxmlformats.org/officeDocument/2006/relationships/slideMaster" Target="slideMasters/slideMaster65.xml"/><Relationship Id="rId130" Type="http://schemas.openxmlformats.org/officeDocument/2006/relationships/slide" Target="slides/slide61.xml"/><Relationship Id="rId368" Type="http://schemas.openxmlformats.org/officeDocument/2006/relationships/slide" Target="slides/slide299.xml"/><Relationship Id="rId172" Type="http://schemas.openxmlformats.org/officeDocument/2006/relationships/slide" Target="slides/slide103.xml"/><Relationship Id="rId228" Type="http://schemas.openxmlformats.org/officeDocument/2006/relationships/slide" Target="slides/slide159.xml"/><Relationship Id="rId435" Type="http://schemas.openxmlformats.org/officeDocument/2006/relationships/slide" Target="slides/slide366.xml"/><Relationship Id="rId477" Type="http://schemas.openxmlformats.org/officeDocument/2006/relationships/slide" Target="slides/slide408.xml"/><Relationship Id="rId281" Type="http://schemas.openxmlformats.org/officeDocument/2006/relationships/slide" Target="slides/slide212.xml"/><Relationship Id="rId337" Type="http://schemas.openxmlformats.org/officeDocument/2006/relationships/slide" Target="slides/slide268.xml"/><Relationship Id="rId502" Type="http://schemas.openxmlformats.org/officeDocument/2006/relationships/slide" Target="slides/slide433.xml"/><Relationship Id="rId34" Type="http://schemas.openxmlformats.org/officeDocument/2006/relationships/slideMaster" Target="slideMasters/slideMaster34.xml"/><Relationship Id="rId76" Type="http://schemas.openxmlformats.org/officeDocument/2006/relationships/slide" Target="slides/slide7.xml"/><Relationship Id="rId141" Type="http://schemas.openxmlformats.org/officeDocument/2006/relationships/slide" Target="slides/slide72.xml"/><Relationship Id="rId379" Type="http://schemas.openxmlformats.org/officeDocument/2006/relationships/slide" Target="slides/slide310.xml"/><Relationship Id="rId544" Type="http://schemas.openxmlformats.org/officeDocument/2006/relationships/slide" Target="slides/slide475.xml"/><Relationship Id="rId7" Type="http://schemas.openxmlformats.org/officeDocument/2006/relationships/slideMaster" Target="slideMasters/slideMaster7.xml"/><Relationship Id="rId183" Type="http://schemas.openxmlformats.org/officeDocument/2006/relationships/slide" Target="slides/slide114.xml"/><Relationship Id="rId239" Type="http://schemas.openxmlformats.org/officeDocument/2006/relationships/slide" Target="slides/slide170.xml"/><Relationship Id="rId390" Type="http://schemas.openxmlformats.org/officeDocument/2006/relationships/slide" Target="slides/slide321.xml"/><Relationship Id="rId404" Type="http://schemas.openxmlformats.org/officeDocument/2006/relationships/slide" Target="slides/slide335.xml"/><Relationship Id="rId446" Type="http://schemas.openxmlformats.org/officeDocument/2006/relationships/slide" Target="slides/slide377.xml"/><Relationship Id="rId250" Type="http://schemas.openxmlformats.org/officeDocument/2006/relationships/slide" Target="slides/slide181.xml"/><Relationship Id="rId292" Type="http://schemas.openxmlformats.org/officeDocument/2006/relationships/slide" Target="slides/slide223.xml"/><Relationship Id="rId306" Type="http://schemas.openxmlformats.org/officeDocument/2006/relationships/slide" Target="slides/slide237.xml"/><Relationship Id="rId488" Type="http://schemas.openxmlformats.org/officeDocument/2006/relationships/slide" Target="slides/slide419.xml"/><Relationship Id="rId45" Type="http://schemas.openxmlformats.org/officeDocument/2006/relationships/slideMaster" Target="slideMasters/slideMaster45.xml"/><Relationship Id="rId87" Type="http://schemas.openxmlformats.org/officeDocument/2006/relationships/slide" Target="slides/slide18.xml"/><Relationship Id="rId110" Type="http://schemas.openxmlformats.org/officeDocument/2006/relationships/slide" Target="slides/slide41.xml"/><Relationship Id="rId348" Type="http://schemas.openxmlformats.org/officeDocument/2006/relationships/slide" Target="slides/slide279.xml"/><Relationship Id="rId513" Type="http://schemas.openxmlformats.org/officeDocument/2006/relationships/slide" Target="slides/slide444.xml"/><Relationship Id="rId555" Type="http://schemas.openxmlformats.org/officeDocument/2006/relationships/notesMaster" Target="notesMasters/notesMaster1.xml"/><Relationship Id="rId152" Type="http://schemas.openxmlformats.org/officeDocument/2006/relationships/slide" Target="slides/slide83.xml"/><Relationship Id="rId194" Type="http://schemas.openxmlformats.org/officeDocument/2006/relationships/slide" Target="slides/slide125.xml"/><Relationship Id="rId208" Type="http://schemas.openxmlformats.org/officeDocument/2006/relationships/slide" Target="slides/slide139.xml"/><Relationship Id="rId415" Type="http://schemas.openxmlformats.org/officeDocument/2006/relationships/slide" Target="slides/slide346.xml"/><Relationship Id="rId457" Type="http://schemas.openxmlformats.org/officeDocument/2006/relationships/slide" Target="slides/slide388.xml"/><Relationship Id="rId261" Type="http://schemas.openxmlformats.org/officeDocument/2006/relationships/slide" Target="slides/slide192.xml"/><Relationship Id="rId499" Type="http://schemas.openxmlformats.org/officeDocument/2006/relationships/slide" Target="slides/slide43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8.xml"/><Relationship Id="rId359" Type="http://schemas.openxmlformats.org/officeDocument/2006/relationships/slide" Target="slides/slide290.xml"/><Relationship Id="rId524" Type="http://schemas.openxmlformats.org/officeDocument/2006/relationships/slide" Target="slides/slide455.xml"/><Relationship Id="rId98" Type="http://schemas.openxmlformats.org/officeDocument/2006/relationships/slide" Target="slides/slide29.xml"/><Relationship Id="rId121" Type="http://schemas.openxmlformats.org/officeDocument/2006/relationships/slide" Target="slides/slide52.xml"/><Relationship Id="rId163" Type="http://schemas.openxmlformats.org/officeDocument/2006/relationships/slide" Target="slides/slide94.xml"/><Relationship Id="rId219" Type="http://schemas.openxmlformats.org/officeDocument/2006/relationships/slide" Target="slides/slide150.xml"/><Relationship Id="rId370" Type="http://schemas.openxmlformats.org/officeDocument/2006/relationships/slide" Target="slides/slide301.xml"/><Relationship Id="rId426" Type="http://schemas.openxmlformats.org/officeDocument/2006/relationships/slide" Target="slides/slide357.xml"/><Relationship Id="rId230" Type="http://schemas.openxmlformats.org/officeDocument/2006/relationships/slide" Target="slides/slide161.xml"/><Relationship Id="rId468" Type="http://schemas.openxmlformats.org/officeDocument/2006/relationships/slide" Target="slides/slide399.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3.xml"/><Relationship Id="rId328" Type="http://schemas.openxmlformats.org/officeDocument/2006/relationships/slide" Target="slides/slide259.xml"/><Relationship Id="rId535" Type="http://schemas.openxmlformats.org/officeDocument/2006/relationships/slide" Target="slides/slide466.xml"/><Relationship Id="rId132" Type="http://schemas.openxmlformats.org/officeDocument/2006/relationships/slide" Target="slides/slide63.xml"/><Relationship Id="rId174" Type="http://schemas.openxmlformats.org/officeDocument/2006/relationships/slide" Target="slides/slide105.xml"/><Relationship Id="rId381" Type="http://schemas.openxmlformats.org/officeDocument/2006/relationships/slide" Target="slides/slide312.xml"/><Relationship Id="rId241" Type="http://schemas.openxmlformats.org/officeDocument/2006/relationships/slide" Target="slides/slide172.xml"/><Relationship Id="rId437" Type="http://schemas.openxmlformats.org/officeDocument/2006/relationships/slide" Target="slides/slide368.xml"/><Relationship Id="rId479" Type="http://schemas.openxmlformats.org/officeDocument/2006/relationships/slide" Target="slides/slide410.xml"/><Relationship Id="rId36" Type="http://schemas.openxmlformats.org/officeDocument/2006/relationships/slideMaster" Target="slideMasters/slideMaster36.xml"/><Relationship Id="rId283" Type="http://schemas.openxmlformats.org/officeDocument/2006/relationships/slide" Target="slides/slide214.xml"/><Relationship Id="rId339" Type="http://schemas.openxmlformats.org/officeDocument/2006/relationships/slide" Target="slides/slide270.xml"/><Relationship Id="rId490" Type="http://schemas.openxmlformats.org/officeDocument/2006/relationships/slide" Target="slides/slide421.xml"/><Relationship Id="rId504" Type="http://schemas.openxmlformats.org/officeDocument/2006/relationships/slide" Target="slides/slide435.xml"/><Relationship Id="rId546" Type="http://schemas.openxmlformats.org/officeDocument/2006/relationships/slide" Target="slides/slide477.xml"/><Relationship Id="rId78" Type="http://schemas.openxmlformats.org/officeDocument/2006/relationships/slide" Target="slides/slide9.xml"/><Relationship Id="rId101" Type="http://schemas.openxmlformats.org/officeDocument/2006/relationships/slide" Target="slides/slide32.xml"/><Relationship Id="rId143" Type="http://schemas.openxmlformats.org/officeDocument/2006/relationships/slide" Target="slides/slide74.xml"/><Relationship Id="rId185" Type="http://schemas.openxmlformats.org/officeDocument/2006/relationships/slide" Target="slides/slide116.xml"/><Relationship Id="rId350" Type="http://schemas.openxmlformats.org/officeDocument/2006/relationships/slide" Target="slides/slide281.xml"/><Relationship Id="rId406" Type="http://schemas.openxmlformats.org/officeDocument/2006/relationships/slide" Target="slides/slide337.xml"/><Relationship Id="rId9" Type="http://schemas.openxmlformats.org/officeDocument/2006/relationships/slideMaster" Target="slideMasters/slideMaster9.xml"/><Relationship Id="rId210" Type="http://schemas.openxmlformats.org/officeDocument/2006/relationships/slide" Target="slides/slide141.xml"/><Relationship Id="rId392" Type="http://schemas.openxmlformats.org/officeDocument/2006/relationships/slide" Target="slides/slide323.xml"/><Relationship Id="rId448" Type="http://schemas.openxmlformats.org/officeDocument/2006/relationships/slide" Target="slides/slide379.xml"/><Relationship Id="rId252" Type="http://schemas.openxmlformats.org/officeDocument/2006/relationships/slide" Target="slides/slide183.xml"/><Relationship Id="rId294" Type="http://schemas.openxmlformats.org/officeDocument/2006/relationships/slide" Target="slides/slide225.xml"/><Relationship Id="rId308" Type="http://schemas.openxmlformats.org/officeDocument/2006/relationships/slide" Target="slides/slide239.xml"/><Relationship Id="rId515" Type="http://schemas.openxmlformats.org/officeDocument/2006/relationships/slide" Target="slides/slide446.xml"/><Relationship Id="rId47" Type="http://schemas.openxmlformats.org/officeDocument/2006/relationships/slideMaster" Target="slideMasters/slideMaster47.xml"/><Relationship Id="rId89" Type="http://schemas.openxmlformats.org/officeDocument/2006/relationships/slide" Target="slides/slide20.xml"/><Relationship Id="rId112" Type="http://schemas.openxmlformats.org/officeDocument/2006/relationships/slide" Target="slides/slide43.xml"/><Relationship Id="rId154" Type="http://schemas.openxmlformats.org/officeDocument/2006/relationships/slide" Target="slides/slide85.xml"/><Relationship Id="rId361" Type="http://schemas.openxmlformats.org/officeDocument/2006/relationships/slide" Target="slides/slide292.xml"/><Relationship Id="rId557" Type="http://schemas.openxmlformats.org/officeDocument/2006/relationships/presProps" Target="presProps.xml"/><Relationship Id="rId196" Type="http://schemas.openxmlformats.org/officeDocument/2006/relationships/slide" Target="slides/slide127.xml"/><Relationship Id="rId417" Type="http://schemas.openxmlformats.org/officeDocument/2006/relationships/slide" Target="slides/slide348.xml"/><Relationship Id="rId459" Type="http://schemas.openxmlformats.org/officeDocument/2006/relationships/slide" Target="slides/slide390.xml"/><Relationship Id="rId16" Type="http://schemas.openxmlformats.org/officeDocument/2006/relationships/slideMaster" Target="slideMasters/slideMaster16.xml"/><Relationship Id="rId221" Type="http://schemas.openxmlformats.org/officeDocument/2006/relationships/slide" Target="slides/slide152.xml"/><Relationship Id="rId263" Type="http://schemas.openxmlformats.org/officeDocument/2006/relationships/slide" Target="slides/slide194.xml"/><Relationship Id="rId319" Type="http://schemas.openxmlformats.org/officeDocument/2006/relationships/slide" Target="slides/slide250.xml"/><Relationship Id="rId470" Type="http://schemas.openxmlformats.org/officeDocument/2006/relationships/slide" Target="slides/slide401.xml"/><Relationship Id="rId526" Type="http://schemas.openxmlformats.org/officeDocument/2006/relationships/slide" Target="slides/slide457.xml"/><Relationship Id="rId58" Type="http://schemas.openxmlformats.org/officeDocument/2006/relationships/slideMaster" Target="slideMasters/slideMaster58.xml"/><Relationship Id="rId123" Type="http://schemas.openxmlformats.org/officeDocument/2006/relationships/slide" Target="slides/slide54.xml"/><Relationship Id="rId330" Type="http://schemas.openxmlformats.org/officeDocument/2006/relationships/slide" Target="slides/slide261.xml"/><Relationship Id="rId165" Type="http://schemas.openxmlformats.org/officeDocument/2006/relationships/slide" Target="slides/slide96.xml"/><Relationship Id="rId372" Type="http://schemas.openxmlformats.org/officeDocument/2006/relationships/slide" Target="slides/slide303.xml"/><Relationship Id="rId428" Type="http://schemas.openxmlformats.org/officeDocument/2006/relationships/slide" Target="slides/slide359.xml"/><Relationship Id="rId232" Type="http://schemas.openxmlformats.org/officeDocument/2006/relationships/slide" Target="slides/slide163.xml"/><Relationship Id="rId274" Type="http://schemas.openxmlformats.org/officeDocument/2006/relationships/slide" Target="slides/slide205.xml"/><Relationship Id="rId481" Type="http://schemas.openxmlformats.org/officeDocument/2006/relationships/slide" Target="slides/slide412.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65.xml"/><Relationship Id="rId537" Type="http://schemas.openxmlformats.org/officeDocument/2006/relationships/slide" Target="slides/slide468.xml"/><Relationship Id="rId80" Type="http://schemas.openxmlformats.org/officeDocument/2006/relationships/slide" Target="slides/slide11.xml"/><Relationship Id="rId176" Type="http://schemas.openxmlformats.org/officeDocument/2006/relationships/slide" Target="slides/slide107.xml"/><Relationship Id="rId341" Type="http://schemas.openxmlformats.org/officeDocument/2006/relationships/slide" Target="slides/slide272.xml"/><Relationship Id="rId383" Type="http://schemas.openxmlformats.org/officeDocument/2006/relationships/slide" Target="slides/slide314.xml"/><Relationship Id="rId439" Type="http://schemas.openxmlformats.org/officeDocument/2006/relationships/slide" Target="slides/slide370.xml"/><Relationship Id="rId201" Type="http://schemas.openxmlformats.org/officeDocument/2006/relationships/slide" Target="slides/slide132.xml"/><Relationship Id="rId243" Type="http://schemas.openxmlformats.org/officeDocument/2006/relationships/slide" Target="slides/slide174.xml"/><Relationship Id="rId285" Type="http://schemas.openxmlformats.org/officeDocument/2006/relationships/slide" Target="slides/slide216.xml"/><Relationship Id="rId450" Type="http://schemas.openxmlformats.org/officeDocument/2006/relationships/slide" Target="slides/slide381.xml"/><Relationship Id="rId506" Type="http://schemas.openxmlformats.org/officeDocument/2006/relationships/slide" Target="slides/slide437.xml"/><Relationship Id="rId38" Type="http://schemas.openxmlformats.org/officeDocument/2006/relationships/slideMaster" Target="slideMasters/slideMaster38.xml"/><Relationship Id="rId103" Type="http://schemas.openxmlformats.org/officeDocument/2006/relationships/slide" Target="slides/slide34.xml"/><Relationship Id="rId310" Type="http://schemas.openxmlformats.org/officeDocument/2006/relationships/slide" Target="slides/slide241.xml"/><Relationship Id="rId492" Type="http://schemas.openxmlformats.org/officeDocument/2006/relationships/slide" Target="slides/slide423.xml"/><Relationship Id="rId548" Type="http://schemas.openxmlformats.org/officeDocument/2006/relationships/slide" Target="slides/slide479.xml"/><Relationship Id="rId91" Type="http://schemas.openxmlformats.org/officeDocument/2006/relationships/slide" Target="slides/slide22.xml"/><Relationship Id="rId145" Type="http://schemas.openxmlformats.org/officeDocument/2006/relationships/slide" Target="slides/slide76.xml"/><Relationship Id="rId187" Type="http://schemas.openxmlformats.org/officeDocument/2006/relationships/slide" Target="slides/slide118.xml"/><Relationship Id="rId352" Type="http://schemas.openxmlformats.org/officeDocument/2006/relationships/slide" Target="slides/slide283.xml"/><Relationship Id="rId394" Type="http://schemas.openxmlformats.org/officeDocument/2006/relationships/slide" Target="slides/slide325.xml"/><Relationship Id="rId408" Type="http://schemas.openxmlformats.org/officeDocument/2006/relationships/slide" Target="slides/slide339.xml"/><Relationship Id="rId212" Type="http://schemas.openxmlformats.org/officeDocument/2006/relationships/slide" Target="slides/slide143.xml"/><Relationship Id="rId254" Type="http://schemas.openxmlformats.org/officeDocument/2006/relationships/slide" Target="slides/slide185.xml"/><Relationship Id="rId49" Type="http://schemas.openxmlformats.org/officeDocument/2006/relationships/slideMaster" Target="slideMasters/slideMaster49.xml"/><Relationship Id="rId114" Type="http://schemas.openxmlformats.org/officeDocument/2006/relationships/slide" Target="slides/slide45.xml"/><Relationship Id="rId296" Type="http://schemas.openxmlformats.org/officeDocument/2006/relationships/slide" Target="slides/slide227.xml"/><Relationship Id="rId461" Type="http://schemas.openxmlformats.org/officeDocument/2006/relationships/slide" Target="slides/slide392.xml"/><Relationship Id="rId517" Type="http://schemas.openxmlformats.org/officeDocument/2006/relationships/slide" Target="slides/slide448.xml"/><Relationship Id="rId559" Type="http://schemas.openxmlformats.org/officeDocument/2006/relationships/theme" Target="theme/theme1.xml"/><Relationship Id="rId60" Type="http://schemas.openxmlformats.org/officeDocument/2006/relationships/slideMaster" Target="slideMasters/slideMaster60.xml"/><Relationship Id="rId156" Type="http://schemas.openxmlformats.org/officeDocument/2006/relationships/slide" Target="slides/slide87.xml"/><Relationship Id="rId198" Type="http://schemas.openxmlformats.org/officeDocument/2006/relationships/slide" Target="slides/slide129.xml"/><Relationship Id="rId321" Type="http://schemas.openxmlformats.org/officeDocument/2006/relationships/slide" Target="slides/slide252.xml"/><Relationship Id="rId363" Type="http://schemas.openxmlformats.org/officeDocument/2006/relationships/slide" Target="slides/slide294.xml"/><Relationship Id="rId419" Type="http://schemas.openxmlformats.org/officeDocument/2006/relationships/slide" Target="slides/slide350.xml"/><Relationship Id="rId223" Type="http://schemas.openxmlformats.org/officeDocument/2006/relationships/slide" Target="slides/slide154.xml"/><Relationship Id="rId430" Type="http://schemas.openxmlformats.org/officeDocument/2006/relationships/slide" Target="slides/slide361.xml"/><Relationship Id="rId18" Type="http://schemas.openxmlformats.org/officeDocument/2006/relationships/slideMaster" Target="slideMasters/slideMaster18.xml"/><Relationship Id="rId265" Type="http://schemas.openxmlformats.org/officeDocument/2006/relationships/slide" Target="slides/slide196.xml"/><Relationship Id="rId472" Type="http://schemas.openxmlformats.org/officeDocument/2006/relationships/slide" Target="slides/slide403.xml"/><Relationship Id="rId528" Type="http://schemas.openxmlformats.org/officeDocument/2006/relationships/slide" Target="slides/slide459.xml"/><Relationship Id="rId125" Type="http://schemas.openxmlformats.org/officeDocument/2006/relationships/slide" Target="slides/slide56.xml"/><Relationship Id="rId167" Type="http://schemas.openxmlformats.org/officeDocument/2006/relationships/slide" Target="slides/slide98.xml"/><Relationship Id="rId332" Type="http://schemas.openxmlformats.org/officeDocument/2006/relationships/slide" Target="slides/slide263.xml"/><Relationship Id="rId374" Type="http://schemas.openxmlformats.org/officeDocument/2006/relationships/slide" Target="slides/slide305.xml"/><Relationship Id="rId71" Type="http://schemas.openxmlformats.org/officeDocument/2006/relationships/slide" Target="slides/slide2.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07.xml"/><Relationship Id="rId441" Type="http://schemas.openxmlformats.org/officeDocument/2006/relationships/slide" Target="slides/slide372.xml"/><Relationship Id="rId483" Type="http://schemas.openxmlformats.org/officeDocument/2006/relationships/slide" Target="slides/slide414.xml"/><Relationship Id="rId539" Type="http://schemas.openxmlformats.org/officeDocument/2006/relationships/slide" Target="slides/slide470.xml"/><Relationship Id="rId40" Type="http://schemas.openxmlformats.org/officeDocument/2006/relationships/slideMaster" Target="slideMasters/slideMaster40.xml"/><Relationship Id="rId136" Type="http://schemas.openxmlformats.org/officeDocument/2006/relationships/slide" Target="slides/slide67.xml"/><Relationship Id="rId178" Type="http://schemas.openxmlformats.org/officeDocument/2006/relationships/slide" Target="slides/slide109.xml"/><Relationship Id="rId301" Type="http://schemas.openxmlformats.org/officeDocument/2006/relationships/slide" Target="slides/slide232.xml"/><Relationship Id="rId343" Type="http://schemas.openxmlformats.org/officeDocument/2006/relationships/slide" Target="slides/slide274.xml"/><Relationship Id="rId550" Type="http://schemas.openxmlformats.org/officeDocument/2006/relationships/slide" Target="slides/slide481.xml"/><Relationship Id="rId82" Type="http://schemas.openxmlformats.org/officeDocument/2006/relationships/slide" Target="slides/slide13.xml"/><Relationship Id="rId203" Type="http://schemas.openxmlformats.org/officeDocument/2006/relationships/slide" Target="slides/slide134.xml"/><Relationship Id="rId385" Type="http://schemas.openxmlformats.org/officeDocument/2006/relationships/slide" Target="slides/slide316.xml"/><Relationship Id="rId245" Type="http://schemas.openxmlformats.org/officeDocument/2006/relationships/slide" Target="slides/slide176.xml"/><Relationship Id="rId287" Type="http://schemas.openxmlformats.org/officeDocument/2006/relationships/slide" Target="slides/slide218.xml"/><Relationship Id="rId410" Type="http://schemas.openxmlformats.org/officeDocument/2006/relationships/slide" Target="slides/slide341.xml"/><Relationship Id="rId452" Type="http://schemas.openxmlformats.org/officeDocument/2006/relationships/slide" Target="slides/slide383.xml"/><Relationship Id="rId494" Type="http://schemas.openxmlformats.org/officeDocument/2006/relationships/slide" Target="slides/slide425.xml"/><Relationship Id="rId508" Type="http://schemas.openxmlformats.org/officeDocument/2006/relationships/slide" Target="slides/slide439.xml"/><Relationship Id="rId105" Type="http://schemas.openxmlformats.org/officeDocument/2006/relationships/slide" Target="slides/slide36.xml"/><Relationship Id="rId147" Type="http://schemas.openxmlformats.org/officeDocument/2006/relationships/slide" Target="slides/slide78.xml"/><Relationship Id="rId312" Type="http://schemas.openxmlformats.org/officeDocument/2006/relationships/slide" Target="slides/slide243.xml"/><Relationship Id="rId354" Type="http://schemas.openxmlformats.org/officeDocument/2006/relationships/slide" Target="slides/slide285.xml"/><Relationship Id="rId51" Type="http://schemas.openxmlformats.org/officeDocument/2006/relationships/slideMaster" Target="slideMasters/slideMaster51.xml"/><Relationship Id="rId93" Type="http://schemas.openxmlformats.org/officeDocument/2006/relationships/slide" Target="slides/slide24.xml"/><Relationship Id="rId189" Type="http://schemas.openxmlformats.org/officeDocument/2006/relationships/slide" Target="slides/slide120.xml"/><Relationship Id="rId396" Type="http://schemas.openxmlformats.org/officeDocument/2006/relationships/slide" Target="slides/slide327.xml"/><Relationship Id="rId214" Type="http://schemas.openxmlformats.org/officeDocument/2006/relationships/slide" Target="slides/slide145.xml"/><Relationship Id="rId256" Type="http://schemas.openxmlformats.org/officeDocument/2006/relationships/slide" Target="slides/slide187.xml"/><Relationship Id="rId298" Type="http://schemas.openxmlformats.org/officeDocument/2006/relationships/slide" Target="slides/slide229.xml"/><Relationship Id="rId421" Type="http://schemas.openxmlformats.org/officeDocument/2006/relationships/slide" Target="slides/slide352.xml"/><Relationship Id="rId463" Type="http://schemas.openxmlformats.org/officeDocument/2006/relationships/slide" Target="slides/slide394.xml"/><Relationship Id="rId519" Type="http://schemas.openxmlformats.org/officeDocument/2006/relationships/slide" Target="slides/slide450.xml"/><Relationship Id="rId116" Type="http://schemas.openxmlformats.org/officeDocument/2006/relationships/slide" Target="slides/slide47.xml"/><Relationship Id="rId158" Type="http://schemas.openxmlformats.org/officeDocument/2006/relationships/slide" Target="slides/slide89.xml"/><Relationship Id="rId323" Type="http://schemas.openxmlformats.org/officeDocument/2006/relationships/slide" Target="slides/slide254.xml"/><Relationship Id="rId530" Type="http://schemas.openxmlformats.org/officeDocument/2006/relationships/slide" Target="slides/slide461.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96.xml"/><Relationship Id="rId225" Type="http://schemas.openxmlformats.org/officeDocument/2006/relationships/slide" Target="slides/slide156.xml"/><Relationship Id="rId267" Type="http://schemas.openxmlformats.org/officeDocument/2006/relationships/slide" Target="slides/slide198.xml"/><Relationship Id="rId432" Type="http://schemas.openxmlformats.org/officeDocument/2006/relationships/slide" Target="slides/slide363.xml"/><Relationship Id="rId474" Type="http://schemas.openxmlformats.org/officeDocument/2006/relationships/slide" Target="slides/slide405.xml"/><Relationship Id="rId127" Type="http://schemas.openxmlformats.org/officeDocument/2006/relationships/slide" Target="slides/slide58.xml"/><Relationship Id="rId31" Type="http://schemas.openxmlformats.org/officeDocument/2006/relationships/slideMaster" Target="slideMasters/slideMaster31.xml"/><Relationship Id="rId73" Type="http://schemas.openxmlformats.org/officeDocument/2006/relationships/slide" Target="slides/slide4.xml"/><Relationship Id="rId169" Type="http://schemas.openxmlformats.org/officeDocument/2006/relationships/slide" Target="slides/slide100.xml"/><Relationship Id="rId334" Type="http://schemas.openxmlformats.org/officeDocument/2006/relationships/slide" Target="slides/slide265.xml"/><Relationship Id="rId376" Type="http://schemas.openxmlformats.org/officeDocument/2006/relationships/slide" Target="slides/slide307.xml"/><Relationship Id="rId541" Type="http://schemas.openxmlformats.org/officeDocument/2006/relationships/slide" Target="slides/slide472.xml"/><Relationship Id="rId4" Type="http://schemas.openxmlformats.org/officeDocument/2006/relationships/slideMaster" Target="slideMasters/slideMaster4.xml"/><Relationship Id="rId180" Type="http://schemas.openxmlformats.org/officeDocument/2006/relationships/slide" Target="slides/slide111.xml"/><Relationship Id="rId236" Type="http://schemas.openxmlformats.org/officeDocument/2006/relationships/slide" Target="slides/slide167.xml"/><Relationship Id="rId278" Type="http://schemas.openxmlformats.org/officeDocument/2006/relationships/slide" Target="slides/slide209.xml"/><Relationship Id="rId401" Type="http://schemas.openxmlformats.org/officeDocument/2006/relationships/slide" Target="slides/slide332.xml"/><Relationship Id="rId443" Type="http://schemas.openxmlformats.org/officeDocument/2006/relationships/slide" Target="slides/slide374.xml"/><Relationship Id="rId303" Type="http://schemas.openxmlformats.org/officeDocument/2006/relationships/slide" Target="slides/slide234.xml"/><Relationship Id="rId485" Type="http://schemas.openxmlformats.org/officeDocument/2006/relationships/slide" Target="slides/slide416.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345" Type="http://schemas.openxmlformats.org/officeDocument/2006/relationships/slide" Target="slides/slide276.xml"/><Relationship Id="rId387" Type="http://schemas.openxmlformats.org/officeDocument/2006/relationships/slide" Target="slides/slide318.xml"/><Relationship Id="rId510" Type="http://schemas.openxmlformats.org/officeDocument/2006/relationships/slide" Target="slides/slide441.xml"/><Relationship Id="rId552" Type="http://schemas.openxmlformats.org/officeDocument/2006/relationships/slide" Target="slides/slide483.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412" Type="http://schemas.openxmlformats.org/officeDocument/2006/relationships/slide" Target="slides/slide343.xml"/><Relationship Id="rId107" Type="http://schemas.openxmlformats.org/officeDocument/2006/relationships/slide" Target="slides/slide38.xml"/><Relationship Id="rId289" Type="http://schemas.openxmlformats.org/officeDocument/2006/relationships/slide" Target="slides/slide220.xml"/><Relationship Id="rId454" Type="http://schemas.openxmlformats.org/officeDocument/2006/relationships/slide" Target="slides/slide385.xml"/><Relationship Id="rId496" Type="http://schemas.openxmlformats.org/officeDocument/2006/relationships/slide" Target="slides/slide4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356" Type="http://schemas.openxmlformats.org/officeDocument/2006/relationships/slide" Target="slides/slide287.xml"/><Relationship Id="rId398" Type="http://schemas.openxmlformats.org/officeDocument/2006/relationships/slide" Target="slides/slide329.xml"/><Relationship Id="rId521" Type="http://schemas.openxmlformats.org/officeDocument/2006/relationships/slide" Target="slides/slide452.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423" Type="http://schemas.openxmlformats.org/officeDocument/2006/relationships/slide" Target="slides/slide354.xml"/><Relationship Id="rId258" Type="http://schemas.openxmlformats.org/officeDocument/2006/relationships/slide" Target="slides/slide189.xml"/><Relationship Id="rId465" Type="http://schemas.openxmlformats.org/officeDocument/2006/relationships/slide" Target="slides/slide39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325" Type="http://schemas.openxmlformats.org/officeDocument/2006/relationships/slide" Target="slides/slide256.xml"/><Relationship Id="rId367" Type="http://schemas.openxmlformats.org/officeDocument/2006/relationships/slide" Target="slides/slide298.xml"/><Relationship Id="rId532" Type="http://schemas.openxmlformats.org/officeDocument/2006/relationships/slide" Target="slides/slide463.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434" Type="http://schemas.openxmlformats.org/officeDocument/2006/relationships/slide" Target="slides/slide365.xml"/><Relationship Id="rId476" Type="http://schemas.openxmlformats.org/officeDocument/2006/relationships/slide" Target="slides/slide407.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336" Type="http://schemas.openxmlformats.org/officeDocument/2006/relationships/slide" Target="slides/slide267.xml"/><Relationship Id="rId501" Type="http://schemas.openxmlformats.org/officeDocument/2006/relationships/slide" Target="slides/slide432.xml"/><Relationship Id="rId543" Type="http://schemas.openxmlformats.org/officeDocument/2006/relationships/slide" Target="slides/slide474.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378" Type="http://schemas.openxmlformats.org/officeDocument/2006/relationships/slide" Target="slides/slide309.xml"/><Relationship Id="rId403" Type="http://schemas.openxmlformats.org/officeDocument/2006/relationships/slide" Target="slides/slide334.xml"/><Relationship Id="rId6" Type="http://schemas.openxmlformats.org/officeDocument/2006/relationships/slideMaster" Target="slideMasters/slideMaster6.xml"/><Relationship Id="rId238" Type="http://schemas.openxmlformats.org/officeDocument/2006/relationships/slide" Target="slides/slide169.xml"/><Relationship Id="rId445" Type="http://schemas.openxmlformats.org/officeDocument/2006/relationships/slide" Target="slides/slide376.xml"/><Relationship Id="rId487" Type="http://schemas.openxmlformats.org/officeDocument/2006/relationships/slide" Target="slides/slide418.xml"/><Relationship Id="rId291" Type="http://schemas.openxmlformats.org/officeDocument/2006/relationships/slide" Target="slides/slide222.xml"/><Relationship Id="rId305" Type="http://schemas.openxmlformats.org/officeDocument/2006/relationships/slide" Target="slides/slide236.xml"/><Relationship Id="rId347" Type="http://schemas.openxmlformats.org/officeDocument/2006/relationships/slide" Target="slides/slide278.xml"/><Relationship Id="rId512" Type="http://schemas.openxmlformats.org/officeDocument/2006/relationships/slide" Target="slides/slide443.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389" Type="http://schemas.openxmlformats.org/officeDocument/2006/relationships/slide" Target="slides/slide320.xml"/><Relationship Id="rId554" Type="http://schemas.openxmlformats.org/officeDocument/2006/relationships/slide" Target="slides/slide485.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414" Type="http://schemas.openxmlformats.org/officeDocument/2006/relationships/slide" Target="slides/slide345.xml"/><Relationship Id="rId456" Type="http://schemas.openxmlformats.org/officeDocument/2006/relationships/slide" Target="slides/slide387.xml"/><Relationship Id="rId498" Type="http://schemas.openxmlformats.org/officeDocument/2006/relationships/slide" Target="slides/slide429.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 Id="rId523" Type="http://schemas.openxmlformats.org/officeDocument/2006/relationships/slide" Target="slides/slide454.xml"/><Relationship Id="rId55" Type="http://schemas.openxmlformats.org/officeDocument/2006/relationships/slideMaster" Target="slideMasters/slideMaster55.xml"/><Relationship Id="rId97" Type="http://schemas.openxmlformats.org/officeDocument/2006/relationships/slide" Target="slides/slide28.xml"/><Relationship Id="rId120" Type="http://schemas.openxmlformats.org/officeDocument/2006/relationships/slide" Target="slides/slide51.xml"/><Relationship Id="rId358" Type="http://schemas.openxmlformats.org/officeDocument/2006/relationships/slide" Target="slides/slide289.xml"/><Relationship Id="rId162" Type="http://schemas.openxmlformats.org/officeDocument/2006/relationships/slide" Target="slides/slide93.xml"/><Relationship Id="rId218" Type="http://schemas.openxmlformats.org/officeDocument/2006/relationships/slide" Target="slides/slide149.xml"/><Relationship Id="rId425" Type="http://schemas.openxmlformats.org/officeDocument/2006/relationships/slide" Target="slides/slide356.xml"/><Relationship Id="rId467" Type="http://schemas.openxmlformats.org/officeDocument/2006/relationships/slide" Target="slides/slide398.xml"/><Relationship Id="rId271" Type="http://schemas.openxmlformats.org/officeDocument/2006/relationships/slide" Target="slides/slide202.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2.xml"/><Relationship Id="rId327" Type="http://schemas.openxmlformats.org/officeDocument/2006/relationships/slide" Target="slides/slide258.xml"/><Relationship Id="rId369" Type="http://schemas.openxmlformats.org/officeDocument/2006/relationships/slide" Target="slides/slide300.xml"/><Relationship Id="rId534" Type="http://schemas.openxmlformats.org/officeDocument/2006/relationships/slide" Target="slides/slide465.xml"/><Relationship Id="rId173" Type="http://schemas.openxmlformats.org/officeDocument/2006/relationships/slide" Target="slides/slide104.xml"/><Relationship Id="rId229" Type="http://schemas.openxmlformats.org/officeDocument/2006/relationships/slide" Target="slides/slide160.xml"/><Relationship Id="rId380" Type="http://schemas.openxmlformats.org/officeDocument/2006/relationships/slide" Target="slides/slide311.xml"/><Relationship Id="rId436" Type="http://schemas.openxmlformats.org/officeDocument/2006/relationships/slide" Target="slides/slide367.xml"/><Relationship Id="rId240" Type="http://schemas.openxmlformats.org/officeDocument/2006/relationships/slide" Target="slides/slide171.xml"/><Relationship Id="rId478" Type="http://schemas.openxmlformats.org/officeDocument/2006/relationships/slide" Target="slides/slide409.xml"/><Relationship Id="rId35" Type="http://schemas.openxmlformats.org/officeDocument/2006/relationships/slideMaster" Target="slideMasters/slideMaster35.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38" Type="http://schemas.openxmlformats.org/officeDocument/2006/relationships/slide" Target="slides/slide269.xml"/><Relationship Id="rId503" Type="http://schemas.openxmlformats.org/officeDocument/2006/relationships/slide" Target="slides/slide434.xml"/><Relationship Id="rId545" Type="http://schemas.openxmlformats.org/officeDocument/2006/relationships/slide" Target="slides/slide476.xml"/><Relationship Id="rId8" Type="http://schemas.openxmlformats.org/officeDocument/2006/relationships/slideMaster" Target="slideMasters/slideMaster8.xml"/><Relationship Id="rId142" Type="http://schemas.openxmlformats.org/officeDocument/2006/relationships/slide" Target="slides/slide73.xml"/><Relationship Id="rId184" Type="http://schemas.openxmlformats.org/officeDocument/2006/relationships/slide" Target="slides/slide115.xml"/><Relationship Id="rId391" Type="http://schemas.openxmlformats.org/officeDocument/2006/relationships/slide" Target="slides/slide322.xml"/><Relationship Id="rId405" Type="http://schemas.openxmlformats.org/officeDocument/2006/relationships/slide" Target="slides/slide336.xml"/><Relationship Id="rId447" Type="http://schemas.openxmlformats.org/officeDocument/2006/relationships/slide" Target="slides/slide378.xml"/><Relationship Id="rId251" Type="http://schemas.openxmlformats.org/officeDocument/2006/relationships/slide" Target="slides/slide182.xml"/><Relationship Id="rId489" Type="http://schemas.openxmlformats.org/officeDocument/2006/relationships/slide" Target="slides/slide420.xml"/><Relationship Id="rId46" Type="http://schemas.openxmlformats.org/officeDocument/2006/relationships/slideMaster" Target="slideMasters/slideMaster46.xml"/><Relationship Id="rId293" Type="http://schemas.openxmlformats.org/officeDocument/2006/relationships/slide" Target="slides/slide224.xml"/><Relationship Id="rId307" Type="http://schemas.openxmlformats.org/officeDocument/2006/relationships/slide" Target="slides/slide238.xml"/><Relationship Id="rId349" Type="http://schemas.openxmlformats.org/officeDocument/2006/relationships/slide" Target="slides/slide280.xml"/><Relationship Id="rId514" Type="http://schemas.openxmlformats.org/officeDocument/2006/relationships/slide" Target="slides/slide445.xml"/><Relationship Id="rId556" Type="http://schemas.openxmlformats.org/officeDocument/2006/relationships/handoutMaster" Target="handoutMasters/handoutMaster1.xml"/><Relationship Id="rId88" Type="http://schemas.openxmlformats.org/officeDocument/2006/relationships/slide" Target="slides/slide19.xml"/><Relationship Id="rId111" Type="http://schemas.openxmlformats.org/officeDocument/2006/relationships/slide" Target="slides/slide42.xml"/><Relationship Id="rId153" Type="http://schemas.openxmlformats.org/officeDocument/2006/relationships/slide" Target="slides/slide84.xml"/><Relationship Id="rId195" Type="http://schemas.openxmlformats.org/officeDocument/2006/relationships/slide" Target="slides/slide126.xml"/><Relationship Id="rId209" Type="http://schemas.openxmlformats.org/officeDocument/2006/relationships/slide" Target="slides/slide140.xml"/><Relationship Id="rId360" Type="http://schemas.openxmlformats.org/officeDocument/2006/relationships/slide" Target="slides/slide291.xml"/><Relationship Id="rId416" Type="http://schemas.openxmlformats.org/officeDocument/2006/relationships/slide" Target="slides/slide347.xml"/><Relationship Id="rId220" Type="http://schemas.openxmlformats.org/officeDocument/2006/relationships/slide" Target="slides/slide151.xml"/><Relationship Id="rId458" Type="http://schemas.openxmlformats.org/officeDocument/2006/relationships/slide" Target="slides/slide38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3.xml"/><Relationship Id="rId318" Type="http://schemas.openxmlformats.org/officeDocument/2006/relationships/slide" Target="slides/slide249.xml"/><Relationship Id="rId525" Type="http://schemas.openxmlformats.org/officeDocument/2006/relationships/slide" Target="slides/slide456.xml"/><Relationship Id="rId99" Type="http://schemas.openxmlformats.org/officeDocument/2006/relationships/slide" Target="slides/slide30.xml"/><Relationship Id="rId122" Type="http://schemas.openxmlformats.org/officeDocument/2006/relationships/slide" Target="slides/slide53.xml"/><Relationship Id="rId164" Type="http://schemas.openxmlformats.org/officeDocument/2006/relationships/slide" Target="slides/slide95.xml"/><Relationship Id="rId371" Type="http://schemas.openxmlformats.org/officeDocument/2006/relationships/slide" Target="slides/slide302.xml"/><Relationship Id="rId427" Type="http://schemas.openxmlformats.org/officeDocument/2006/relationships/slide" Target="slides/slide358.xml"/><Relationship Id="rId469" Type="http://schemas.openxmlformats.org/officeDocument/2006/relationships/slide" Target="slides/slide400.xml"/><Relationship Id="rId26" Type="http://schemas.openxmlformats.org/officeDocument/2006/relationships/slideMaster" Target="slideMasters/slideMaster26.xml"/><Relationship Id="rId231" Type="http://schemas.openxmlformats.org/officeDocument/2006/relationships/slide" Target="slides/slide162.xml"/><Relationship Id="rId273" Type="http://schemas.openxmlformats.org/officeDocument/2006/relationships/slide" Target="slides/slide204.xml"/><Relationship Id="rId329" Type="http://schemas.openxmlformats.org/officeDocument/2006/relationships/slide" Target="slides/slide260.xml"/><Relationship Id="rId480" Type="http://schemas.openxmlformats.org/officeDocument/2006/relationships/slide" Target="slides/slide411.xml"/><Relationship Id="rId536" Type="http://schemas.openxmlformats.org/officeDocument/2006/relationships/slide" Target="slides/slide467.xml"/><Relationship Id="rId68" Type="http://schemas.openxmlformats.org/officeDocument/2006/relationships/slideMaster" Target="slideMasters/slideMaster68.xml"/><Relationship Id="rId133" Type="http://schemas.openxmlformats.org/officeDocument/2006/relationships/slide" Target="slides/slide64.xml"/><Relationship Id="rId175" Type="http://schemas.openxmlformats.org/officeDocument/2006/relationships/slide" Target="slides/slide106.xml"/><Relationship Id="rId340" Type="http://schemas.openxmlformats.org/officeDocument/2006/relationships/slide" Target="slides/slide271.xml"/><Relationship Id="rId200" Type="http://schemas.openxmlformats.org/officeDocument/2006/relationships/slide" Target="slides/slide131.xml"/><Relationship Id="rId382" Type="http://schemas.openxmlformats.org/officeDocument/2006/relationships/slide" Target="slides/slide313.xml"/><Relationship Id="rId438" Type="http://schemas.openxmlformats.org/officeDocument/2006/relationships/slide" Target="slides/slide369.xml"/><Relationship Id="rId242" Type="http://schemas.openxmlformats.org/officeDocument/2006/relationships/slide" Target="slides/slide173.xml"/><Relationship Id="rId284" Type="http://schemas.openxmlformats.org/officeDocument/2006/relationships/slide" Target="slides/slide215.xml"/><Relationship Id="rId491" Type="http://schemas.openxmlformats.org/officeDocument/2006/relationships/slide" Target="slides/slide422.xml"/><Relationship Id="rId505" Type="http://schemas.openxmlformats.org/officeDocument/2006/relationships/slide" Target="slides/slide436.xml"/><Relationship Id="rId37" Type="http://schemas.openxmlformats.org/officeDocument/2006/relationships/slideMaster" Target="slideMasters/slideMaster37.xml"/><Relationship Id="rId79" Type="http://schemas.openxmlformats.org/officeDocument/2006/relationships/slide" Target="slides/slide10.xml"/><Relationship Id="rId102" Type="http://schemas.openxmlformats.org/officeDocument/2006/relationships/slide" Target="slides/slide33.xml"/><Relationship Id="rId144" Type="http://schemas.openxmlformats.org/officeDocument/2006/relationships/slide" Target="slides/slide75.xml"/><Relationship Id="rId547" Type="http://schemas.openxmlformats.org/officeDocument/2006/relationships/slide" Target="slides/slide478.xml"/><Relationship Id="rId90" Type="http://schemas.openxmlformats.org/officeDocument/2006/relationships/slide" Target="slides/slide21.xml"/><Relationship Id="rId186" Type="http://schemas.openxmlformats.org/officeDocument/2006/relationships/slide" Target="slides/slide117.xml"/><Relationship Id="rId351" Type="http://schemas.openxmlformats.org/officeDocument/2006/relationships/slide" Target="slides/slide282.xml"/><Relationship Id="rId393" Type="http://schemas.openxmlformats.org/officeDocument/2006/relationships/slide" Target="slides/slide324.xml"/><Relationship Id="rId407" Type="http://schemas.openxmlformats.org/officeDocument/2006/relationships/slide" Target="slides/slide338.xml"/><Relationship Id="rId449" Type="http://schemas.openxmlformats.org/officeDocument/2006/relationships/slide" Target="slides/slide380.xml"/><Relationship Id="rId211" Type="http://schemas.openxmlformats.org/officeDocument/2006/relationships/slide" Target="slides/slide142.xml"/><Relationship Id="rId253" Type="http://schemas.openxmlformats.org/officeDocument/2006/relationships/slide" Target="slides/slide184.xml"/><Relationship Id="rId295" Type="http://schemas.openxmlformats.org/officeDocument/2006/relationships/slide" Target="slides/slide226.xml"/><Relationship Id="rId309" Type="http://schemas.openxmlformats.org/officeDocument/2006/relationships/slide" Target="slides/slide240.xml"/><Relationship Id="rId460" Type="http://schemas.openxmlformats.org/officeDocument/2006/relationships/slide" Target="slides/slide391.xml"/><Relationship Id="rId516" Type="http://schemas.openxmlformats.org/officeDocument/2006/relationships/slide" Target="slides/slide447.xml"/><Relationship Id="rId48" Type="http://schemas.openxmlformats.org/officeDocument/2006/relationships/slideMaster" Target="slideMasters/slideMaster48.xml"/><Relationship Id="rId113" Type="http://schemas.openxmlformats.org/officeDocument/2006/relationships/slide" Target="slides/slide44.xml"/><Relationship Id="rId320" Type="http://schemas.openxmlformats.org/officeDocument/2006/relationships/slide" Target="slides/slide251.xml"/><Relationship Id="rId558" Type="http://schemas.openxmlformats.org/officeDocument/2006/relationships/viewProps" Target="viewProps.xml"/><Relationship Id="rId155" Type="http://schemas.openxmlformats.org/officeDocument/2006/relationships/slide" Target="slides/slide86.xml"/><Relationship Id="rId197" Type="http://schemas.openxmlformats.org/officeDocument/2006/relationships/slide" Target="slides/slide128.xml"/><Relationship Id="rId362" Type="http://schemas.openxmlformats.org/officeDocument/2006/relationships/slide" Target="slides/slide293.xml"/><Relationship Id="rId418" Type="http://schemas.openxmlformats.org/officeDocument/2006/relationships/slide" Target="slides/slide349.xml"/><Relationship Id="rId222" Type="http://schemas.openxmlformats.org/officeDocument/2006/relationships/slide" Target="slides/slide153.xml"/><Relationship Id="rId264" Type="http://schemas.openxmlformats.org/officeDocument/2006/relationships/slide" Target="slides/slide195.xml"/><Relationship Id="rId471" Type="http://schemas.openxmlformats.org/officeDocument/2006/relationships/slide" Target="slides/slide402.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5.xml"/><Relationship Id="rId527" Type="http://schemas.openxmlformats.org/officeDocument/2006/relationships/slide" Target="slides/slide458.xml"/><Relationship Id="rId70" Type="http://schemas.openxmlformats.org/officeDocument/2006/relationships/slide" Target="slides/slide1.xml"/><Relationship Id="rId166" Type="http://schemas.openxmlformats.org/officeDocument/2006/relationships/slide" Target="slides/slide97.xml"/><Relationship Id="rId331" Type="http://schemas.openxmlformats.org/officeDocument/2006/relationships/slide" Target="slides/slide262.xml"/><Relationship Id="rId373" Type="http://schemas.openxmlformats.org/officeDocument/2006/relationships/slide" Target="slides/slide304.xml"/><Relationship Id="rId429" Type="http://schemas.openxmlformats.org/officeDocument/2006/relationships/slide" Target="slides/slide360.xml"/><Relationship Id="rId1" Type="http://schemas.openxmlformats.org/officeDocument/2006/relationships/slideMaster" Target="slideMasters/slideMaster1.xml"/><Relationship Id="rId233" Type="http://schemas.openxmlformats.org/officeDocument/2006/relationships/slide" Target="slides/slide164.xml"/><Relationship Id="rId440" Type="http://schemas.openxmlformats.org/officeDocument/2006/relationships/slide" Target="slides/slide371.xml"/><Relationship Id="rId28" Type="http://schemas.openxmlformats.org/officeDocument/2006/relationships/slideMaster" Target="slideMasters/slideMaster28.xml"/><Relationship Id="rId275" Type="http://schemas.openxmlformats.org/officeDocument/2006/relationships/slide" Target="slides/slide206.xml"/><Relationship Id="rId300" Type="http://schemas.openxmlformats.org/officeDocument/2006/relationships/slide" Target="slides/slide231.xml"/><Relationship Id="rId482" Type="http://schemas.openxmlformats.org/officeDocument/2006/relationships/slide" Target="slides/slide413.xml"/><Relationship Id="rId538" Type="http://schemas.openxmlformats.org/officeDocument/2006/relationships/slide" Target="slides/slide469.xml"/><Relationship Id="rId81" Type="http://schemas.openxmlformats.org/officeDocument/2006/relationships/slide" Target="slides/slide12.xml"/><Relationship Id="rId135" Type="http://schemas.openxmlformats.org/officeDocument/2006/relationships/slide" Target="slides/slide66.xml"/><Relationship Id="rId177" Type="http://schemas.openxmlformats.org/officeDocument/2006/relationships/slide" Target="slides/slide108.xml"/><Relationship Id="rId342" Type="http://schemas.openxmlformats.org/officeDocument/2006/relationships/slide" Target="slides/slide273.xml"/><Relationship Id="rId384" Type="http://schemas.openxmlformats.org/officeDocument/2006/relationships/slide" Target="slides/slide315.xml"/><Relationship Id="rId202" Type="http://schemas.openxmlformats.org/officeDocument/2006/relationships/slide" Target="slides/slide133.xml"/><Relationship Id="rId244" Type="http://schemas.openxmlformats.org/officeDocument/2006/relationships/slide" Target="slides/slide175.xml"/><Relationship Id="rId39" Type="http://schemas.openxmlformats.org/officeDocument/2006/relationships/slideMaster" Target="slideMasters/slideMaster39.xml"/><Relationship Id="rId286" Type="http://schemas.openxmlformats.org/officeDocument/2006/relationships/slide" Target="slides/slide217.xml"/><Relationship Id="rId451" Type="http://schemas.openxmlformats.org/officeDocument/2006/relationships/slide" Target="slides/slide382.xml"/><Relationship Id="rId493" Type="http://schemas.openxmlformats.org/officeDocument/2006/relationships/slide" Target="slides/slide424.xml"/><Relationship Id="rId507" Type="http://schemas.openxmlformats.org/officeDocument/2006/relationships/slide" Target="slides/slide438.xml"/><Relationship Id="rId549" Type="http://schemas.openxmlformats.org/officeDocument/2006/relationships/slide" Target="slides/slide480.xml"/><Relationship Id="rId50" Type="http://schemas.openxmlformats.org/officeDocument/2006/relationships/slideMaster" Target="slideMasters/slideMaster50.xml"/><Relationship Id="rId104" Type="http://schemas.openxmlformats.org/officeDocument/2006/relationships/slide" Target="slides/slide35.xml"/><Relationship Id="rId146" Type="http://schemas.openxmlformats.org/officeDocument/2006/relationships/slide" Target="slides/slide77.xml"/><Relationship Id="rId188" Type="http://schemas.openxmlformats.org/officeDocument/2006/relationships/slide" Target="slides/slide119.xml"/><Relationship Id="rId311" Type="http://schemas.openxmlformats.org/officeDocument/2006/relationships/slide" Target="slides/slide242.xml"/><Relationship Id="rId353" Type="http://schemas.openxmlformats.org/officeDocument/2006/relationships/slide" Target="slides/slide284.xml"/><Relationship Id="rId395" Type="http://schemas.openxmlformats.org/officeDocument/2006/relationships/slide" Target="slides/slide326.xml"/><Relationship Id="rId409" Type="http://schemas.openxmlformats.org/officeDocument/2006/relationships/slide" Target="slides/slide340.xml"/><Relationship Id="rId560" Type="http://schemas.openxmlformats.org/officeDocument/2006/relationships/tableStyles" Target="tableStyles.xml"/><Relationship Id="rId92" Type="http://schemas.openxmlformats.org/officeDocument/2006/relationships/slide" Target="slides/slide23.xml"/><Relationship Id="rId213" Type="http://schemas.openxmlformats.org/officeDocument/2006/relationships/slide" Target="slides/slide144.xml"/><Relationship Id="rId420" Type="http://schemas.openxmlformats.org/officeDocument/2006/relationships/slide" Target="slides/slide351.xml"/><Relationship Id="rId255" Type="http://schemas.openxmlformats.org/officeDocument/2006/relationships/slide" Target="slides/slide186.xml"/><Relationship Id="rId297" Type="http://schemas.openxmlformats.org/officeDocument/2006/relationships/slide" Target="slides/slide228.xml"/><Relationship Id="rId462" Type="http://schemas.openxmlformats.org/officeDocument/2006/relationships/slide" Target="slides/slide393.xml"/><Relationship Id="rId518" Type="http://schemas.openxmlformats.org/officeDocument/2006/relationships/slide" Target="slides/slide449.xml"/><Relationship Id="rId115" Type="http://schemas.openxmlformats.org/officeDocument/2006/relationships/slide" Target="slides/slide46.xml"/><Relationship Id="rId157" Type="http://schemas.openxmlformats.org/officeDocument/2006/relationships/slide" Target="slides/slide88.xml"/><Relationship Id="rId322" Type="http://schemas.openxmlformats.org/officeDocument/2006/relationships/slide" Target="slides/slide253.xml"/><Relationship Id="rId364" Type="http://schemas.openxmlformats.org/officeDocument/2006/relationships/slide" Target="slides/slide295.xml"/><Relationship Id="rId61" Type="http://schemas.openxmlformats.org/officeDocument/2006/relationships/slideMaster" Target="slideMasters/slideMaster61.xml"/><Relationship Id="rId199" Type="http://schemas.openxmlformats.org/officeDocument/2006/relationships/slide" Target="slides/slide130.xml"/><Relationship Id="rId19" Type="http://schemas.openxmlformats.org/officeDocument/2006/relationships/slideMaster" Target="slideMasters/slideMaster19.xml"/><Relationship Id="rId224" Type="http://schemas.openxmlformats.org/officeDocument/2006/relationships/slide" Target="slides/slide155.xml"/><Relationship Id="rId266" Type="http://schemas.openxmlformats.org/officeDocument/2006/relationships/slide" Target="slides/slide197.xml"/><Relationship Id="rId431" Type="http://schemas.openxmlformats.org/officeDocument/2006/relationships/slide" Target="slides/slide362.xml"/><Relationship Id="rId473" Type="http://schemas.openxmlformats.org/officeDocument/2006/relationships/slide" Target="slides/slide404.xml"/><Relationship Id="rId529" Type="http://schemas.openxmlformats.org/officeDocument/2006/relationships/slide" Target="slides/slide460.xml"/><Relationship Id="rId30" Type="http://schemas.openxmlformats.org/officeDocument/2006/relationships/slideMaster" Target="slideMasters/slideMaster30.xml"/><Relationship Id="rId126" Type="http://schemas.openxmlformats.org/officeDocument/2006/relationships/slide" Target="slides/slide57.xml"/><Relationship Id="rId168" Type="http://schemas.openxmlformats.org/officeDocument/2006/relationships/slide" Target="slides/slide99.xml"/><Relationship Id="rId333" Type="http://schemas.openxmlformats.org/officeDocument/2006/relationships/slide" Target="slides/slide264.xml"/><Relationship Id="rId540" Type="http://schemas.openxmlformats.org/officeDocument/2006/relationships/slide" Target="slides/slide471.xml"/><Relationship Id="rId72" Type="http://schemas.openxmlformats.org/officeDocument/2006/relationships/slide" Target="slides/slide3.xml"/><Relationship Id="rId375" Type="http://schemas.openxmlformats.org/officeDocument/2006/relationships/slide" Target="slides/slide306.xml"/><Relationship Id="rId3" Type="http://schemas.openxmlformats.org/officeDocument/2006/relationships/slideMaster" Target="slideMasters/slideMaster3.xml"/><Relationship Id="rId235" Type="http://schemas.openxmlformats.org/officeDocument/2006/relationships/slide" Target="slides/slide166.xml"/><Relationship Id="rId277" Type="http://schemas.openxmlformats.org/officeDocument/2006/relationships/slide" Target="slides/slide208.xml"/><Relationship Id="rId400" Type="http://schemas.openxmlformats.org/officeDocument/2006/relationships/slide" Target="slides/slide331.xml"/><Relationship Id="rId442" Type="http://schemas.openxmlformats.org/officeDocument/2006/relationships/slide" Target="slides/slide373.xml"/><Relationship Id="rId484" Type="http://schemas.openxmlformats.org/officeDocument/2006/relationships/slide" Target="slides/slide415.xml"/><Relationship Id="rId137" Type="http://schemas.openxmlformats.org/officeDocument/2006/relationships/slide" Target="slides/slide68.xml"/><Relationship Id="rId302" Type="http://schemas.openxmlformats.org/officeDocument/2006/relationships/slide" Target="slides/slide233.xml"/><Relationship Id="rId344" Type="http://schemas.openxmlformats.org/officeDocument/2006/relationships/slide" Target="slides/slide275.xml"/><Relationship Id="rId41" Type="http://schemas.openxmlformats.org/officeDocument/2006/relationships/slideMaster" Target="slideMasters/slideMaster41.xml"/><Relationship Id="rId83" Type="http://schemas.openxmlformats.org/officeDocument/2006/relationships/slide" Target="slides/slide14.xml"/><Relationship Id="rId179" Type="http://schemas.openxmlformats.org/officeDocument/2006/relationships/slide" Target="slides/slide110.xml"/><Relationship Id="rId386" Type="http://schemas.openxmlformats.org/officeDocument/2006/relationships/slide" Target="slides/slide317.xml"/><Relationship Id="rId551" Type="http://schemas.openxmlformats.org/officeDocument/2006/relationships/slide" Target="slides/slide482.xml"/><Relationship Id="rId190" Type="http://schemas.openxmlformats.org/officeDocument/2006/relationships/slide" Target="slides/slide121.xml"/><Relationship Id="rId204" Type="http://schemas.openxmlformats.org/officeDocument/2006/relationships/slide" Target="slides/slide135.xml"/><Relationship Id="rId246" Type="http://schemas.openxmlformats.org/officeDocument/2006/relationships/slide" Target="slides/slide177.xml"/><Relationship Id="rId288" Type="http://schemas.openxmlformats.org/officeDocument/2006/relationships/slide" Target="slides/slide219.xml"/><Relationship Id="rId411" Type="http://schemas.openxmlformats.org/officeDocument/2006/relationships/slide" Target="slides/slide342.xml"/><Relationship Id="rId453" Type="http://schemas.openxmlformats.org/officeDocument/2006/relationships/slide" Target="slides/slide384.xml"/><Relationship Id="rId509" Type="http://schemas.openxmlformats.org/officeDocument/2006/relationships/slide" Target="slides/slide440.xml"/><Relationship Id="rId106" Type="http://schemas.openxmlformats.org/officeDocument/2006/relationships/slide" Target="slides/slide37.xml"/><Relationship Id="rId313" Type="http://schemas.openxmlformats.org/officeDocument/2006/relationships/slide" Target="slides/slide244.xml"/><Relationship Id="rId495" Type="http://schemas.openxmlformats.org/officeDocument/2006/relationships/slide" Target="slides/slide426.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25.xml"/><Relationship Id="rId148" Type="http://schemas.openxmlformats.org/officeDocument/2006/relationships/slide" Target="slides/slide79.xml"/><Relationship Id="rId355" Type="http://schemas.openxmlformats.org/officeDocument/2006/relationships/slide" Target="slides/slide286.xml"/><Relationship Id="rId397" Type="http://schemas.openxmlformats.org/officeDocument/2006/relationships/slide" Target="slides/slide328.xml"/><Relationship Id="rId520" Type="http://schemas.openxmlformats.org/officeDocument/2006/relationships/slide" Target="slides/slide451.xml"/><Relationship Id="rId215" Type="http://schemas.openxmlformats.org/officeDocument/2006/relationships/slide" Target="slides/slide146.xml"/><Relationship Id="rId257" Type="http://schemas.openxmlformats.org/officeDocument/2006/relationships/slide" Target="slides/slide188.xml"/><Relationship Id="rId422" Type="http://schemas.openxmlformats.org/officeDocument/2006/relationships/slide" Target="slides/slide353.xml"/><Relationship Id="rId464" Type="http://schemas.openxmlformats.org/officeDocument/2006/relationships/slide" Target="slides/slide395.xml"/><Relationship Id="rId299" Type="http://schemas.openxmlformats.org/officeDocument/2006/relationships/slide" Target="slides/slide230.xml"/><Relationship Id="rId63" Type="http://schemas.openxmlformats.org/officeDocument/2006/relationships/slideMaster" Target="slideMasters/slideMaster63.xml"/><Relationship Id="rId159" Type="http://schemas.openxmlformats.org/officeDocument/2006/relationships/slide" Target="slides/slide90.xml"/><Relationship Id="rId366" Type="http://schemas.openxmlformats.org/officeDocument/2006/relationships/slide" Target="slides/slide297.xml"/><Relationship Id="rId226" Type="http://schemas.openxmlformats.org/officeDocument/2006/relationships/slide" Target="slides/slide157.xml"/><Relationship Id="rId433" Type="http://schemas.openxmlformats.org/officeDocument/2006/relationships/slide" Target="slides/slide364.xml"/><Relationship Id="rId74" Type="http://schemas.openxmlformats.org/officeDocument/2006/relationships/slide" Target="slides/slide5.xml"/><Relationship Id="rId377" Type="http://schemas.openxmlformats.org/officeDocument/2006/relationships/slide" Target="slides/slide308.xml"/><Relationship Id="rId500" Type="http://schemas.openxmlformats.org/officeDocument/2006/relationships/slide" Target="slides/slide431.xml"/><Relationship Id="rId5" Type="http://schemas.openxmlformats.org/officeDocument/2006/relationships/slideMaster" Target="slideMasters/slideMaster5.xml"/><Relationship Id="rId237" Type="http://schemas.openxmlformats.org/officeDocument/2006/relationships/slide" Target="slides/slide168.xml"/><Relationship Id="rId444" Type="http://schemas.openxmlformats.org/officeDocument/2006/relationships/slide" Target="slides/slide375.xml"/><Relationship Id="rId290" Type="http://schemas.openxmlformats.org/officeDocument/2006/relationships/slide" Target="slides/slide221.xml"/><Relationship Id="rId304" Type="http://schemas.openxmlformats.org/officeDocument/2006/relationships/slide" Target="slides/slide235.xml"/><Relationship Id="rId388" Type="http://schemas.openxmlformats.org/officeDocument/2006/relationships/slide" Target="slides/slide319.xml"/><Relationship Id="rId511" Type="http://schemas.openxmlformats.org/officeDocument/2006/relationships/slide" Target="slides/slide442.xml"/><Relationship Id="rId85" Type="http://schemas.openxmlformats.org/officeDocument/2006/relationships/slide" Target="slides/slide16.xml"/><Relationship Id="rId150" Type="http://schemas.openxmlformats.org/officeDocument/2006/relationships/slide" Target="slides/slide81.xml"/><Relationship Id="rId248" Type="http://schemas.openxmlformats.org/officeDocument/2006/relationships/slide" Target="slides/slide179.xml"/><Relationship Id="rId455" Type="http://schemas.openxmlformats.org/officeDocument/2006/relationships/slide" Target="slides/slide386.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522" Type="http://schemas.openxmlformats.org/officeDocument/2006/relationships/slide" Target="slides/slide453.xml"/><Relationship Id="rId96" Type="http://schemas.openxmlformats.org/officeDocument/2006/relationships/slide" Target="slides/slide27.xml"/><Relationship Id="rId161" Type="http://schemas.openxmlformats.org/officeDocument/2006/relationships/slide" Target="slides/slide92.xml"/><Relationship Id="rId399" Type="http://schemas.openxmlformats.org/officeDocument/2006/relationships/slide" Target="slides/slide3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142.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3" Type="http://schemas.openxmlformats.org/officeDocument/2006/relationships/hyperlink" Target="https://web.facebook.com/groups/551696956384813/user/100037397237219/?__cft__%5b0%5d=AZXD9x3HWyoYOA8dkXyWl9PFzlws1fthP2JXgp1zw6Bbe41CAUrpkfdqkCTJdugGFYJXL5du0MJoX7-uM4oV8vGW1k85lLEkGohbNQy993EYau68aaDZGjp1iQ9lLdE5KgfhvGA3sn5gXKB6W70B8IBtVTNXp-RwFHHm8Pq5K6SxGdcZU_bG8cNswT6zpnz5AKHs8ZFvq5343iv8AiABmiAa80jhBAbMT6HC7RBqeDM36Q&amp;__tn__=-UC*F" TargetMode="External"/><Relationship Id="rId2" Type="http://schemas.openxmlformats.org/officeDocument/2006/relationships/slide" Target="../slides/slide441.xml"/><Relationship Id="rId1" Type="http://schemas.openxmlformats.org/officeDocument/2006/relationships/notesMaster" Target="../notesMasters/notesMaster1.xml"/><Relationship Id="rId4" Type="http://schemas.openxmlformats.org/officeDocument/2006/relationships/hyperlink" Target="https://web.facebook.com/photo/?__cft__%5b0%5d=AZXD9x3HWyoYOA8dkXyWl9PFzlws1fthP2JXgp1zw6Bbe41CAUrpkfdqkCTJdugGFYJXL5du0MJoX7-uM4oV8vGW1k85lLEkGohbNQy993EYau68aaDZGjp1iQ9lLdE5KgfhvGA3sn5gXKB6W70B8IBtVTNXp-RwFHHm8Pq5K6SxGdcZU_bG8cNswT6zpnz5AKHs8ZFvq5343iv8AiABmiAa80jhBAbMT6HC7RBqeDM36Q&amp;__tn__=%2CO*F#?fjb" TargetMode="Externa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CC67E4-45C8-784F-B70A-EBAC9A1AAA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Love leads to unity—and greater unity leads to more love.</a:t>
            </a:r>
          </a:p>
          <a:p>
            <a:pPr eaLnBrk="1" hangingPunct="1"/>
            <a:r>
              <a:rPr lang="en-US" dirty="0">
                <a:latin typeface="Arial" panose="020B0604020202020204" pitchFamily="34" charset="0"/>
                <a:cs typeface="Arial" panose="020B0604020202020204" pitchFamily="34" charset="0"/>
              </a:rPr>
              <a:t>The gospel turns the division of enemies into the love of friends.</a:t>
            </a:r>
          </a:p>
          <a:p>
            <a:pPr eaLnBrk="1" hangingPunct="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15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Unity in love is founded our our equality in Christ (chapters 1–3) and resulting in our witness to the world (chapters 4–6). </a:t>
            </a:r>
          </a:p>
        </p:txBody>
      </p:sp>
    </p:spTree>
    <p:extLst>
      <p:ext uri="{BB962C8B-B14F-4D97-AF65-F5344CB8AC3E}">
        <p14:creationId xmlns:p14="http://schemas.microsoft.com/office/powerpoint/2010/main" val="596644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142</a:t>
            </a:fld>
            <a:endParaRPr lang="en-US"/>
          </a:p>
        </p:txBody>
      </p:sp>
    </p:spTree>
    <p:extLst>
      <p:ext uri="{BB962C8B-B14F-4D97-AF65-F5344CB8AC3E}">
        <p14:creationId xmlns:p14="http://schemas.microsoft.com/office/powerpoint/2010/main" val="2867360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143</a:t>
            </a:fld>
            <a:endParaRPr lang="en-US"/>
          </a:p>
        </p:txBody>
      </p:sp>
    </p:spTree>
    <p:extLst>
      <p:ext uri="{BB962C8B-B14F-4D97-AF65-F5344CB8AC3E}">
        <p14:creationId xmlns:p14="http://schemas.microsoft.com/office/powerpoint/2010/main" val="22263434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5C6AF-ACA6-C545-8536-1AE424E6D79C}" type="slidenum">
              <a:rPr lang="en-US" sz="1200"/>
              <a:pPr eaLnBrk="1" hangingPunct="1"/>
              <a:t>144</a:t>
            </a:fld>
            <a:endParaRPr lang="en-US" sz="1200"/>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5D07B7-6AF0-884C-A9D1-F57FC260A20A}" type="slidenum">
              <a:rPr lang="en-US" sz="1200"/>
              <a:pPr eaLnBrk="1" hangingPunct="1"/>
              <a:t>145</a:t>
            </a:fld>
            <a:endParaRPr lang="en-US" sz="1200"/>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42806054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1AF4-383A-5641-95AB-570527E35B20}" type="slidenum">
              <a:rPr lang="en-US" sz="1200"/>
              <a:pPr eaLnBrk="1" hangingPunct="1"/>
              <a:t>147</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091F22-5D47-6441-B0D7-BF92976342EB}" type="slidenum">
              <a:rPr lang="en-US" sz="1200"/>
              <a:pPr eaLnBrk="1" hangingPunct="1"/>
              <a:t>148</a:t>
            </a:fld>
            <a:endParaRPr lang="en-US" sz="1200"/>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8B74AE-CBFD-DB4C-AE05-1E1817DCB5BF}" type="slidenum">
              <a:rPr lang="en-US" sz="1200">
                <a:solidFill>
                  <a:srgbClr val="000000"/>
                </a:solidFill>
              </a:rPr>
              <a:pPr eaLnBrk="1" hangingPunct="1"/>
              <a:t>149</a:t>
            </a:fld>
            <a:endParaRPr lang="en-US" sz="1200">
              <a:solidFill>
                <a:srgbClr val="000000"/>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D08D9-B789-EA4B-A1DC-5248A3869289}" type="slidenum">
              <a:rPr lang="en-US" sz="1200">
                <a:solidFill>
                  <a:srgbClr val="000000"/>
                </a:solidFill>
              </a:rPr>
              <a:pPr eaLnBrk="1" hangingPunct="1"/>
              <a:t>150</a:t>
            </a:fld>
            <a:endParaRPr lang="en-US" sz="1200">
              <a:solidFill>
                <a:srgbClr val="000000"/>
              </a:solidFill>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97916D-1CDE-FE40-85AC-DFD2913A3C15}" type="slidenum">
              <a:rPr lang="en-US" sz="1200">
                <a:solidFill>
                  <a:srgbClr val="000000"/>
                </a:solidFill>
              </a:rPr>
              <a:pPr eaLnBrk="1" hangingPunct="1"/>
              <a:t>151</a:t>
            </a:fld>
            <a:endParaRPr lang="en-US" sz="1200">
              <a:solidFill>
                <a:srgbClr val="000000"/>
              </a:solidFill>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epistle best explains the nature of the church—what it is, how is fits into God's plan for the ages, how to defeat its opponents, etc.</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11</a:t>
            </a:fld>
            <a:endParaRPr lang="en-US"/>
          </a:p>
        </p:txBody>
      </p:sp>
    </p:spTree>
    <p:extLst>
      <p:ext uri="{BB962C8B-B14F-4D97-AF65-F5344CB8AC3E}">
        <p14:creationId xmlns:p14="http://schemas.microsoft.com/office/powerpoint/2010/main" val="33638610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B2D690-2867-D94A-A369-ACE5F8E30D8A}" type="slidenum">
              <a:rPr lang="en-US" sz="1200">
                <a:solidFill>
                  <a:srgbClr val="000000"/>
                </a:solidFill>
              </a:rPr>
              <a:pPr eaLnBrk="1" hangingPunct="1"/>
              <a:t>152</a:t>
            </a:fld>
            <a:endParaRPr lang="en-US" sz="1200">
              <a:solidFill>
                <a:srgbClr val="000000"/>
              </a:solidFill>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C4280-BB76-E546-AE9E-46B2837FCB40}" type="slidenum">
              <a:rPr lang="en-US" sz="1200">
                <a:solidFill>
                  <a:srgbClr val="000000"/>
                </a:solidFill>
              </a:rPr>
              <a:pPr eaLnBrk="1" hangingPunct="1"/>
              <a:t>153</a:t>
            </a:fld>
            <a:endParaRPr lang="en-US" sz="1200">
              <a:solidFill>
                <a:srgbClr val="000000"/>
              </a:solidFill>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CD231-6192-AE4E-BB2D-A8FD35D7FAC7}" type="slidenum">
              <a:rPr lang="en-US" sz="1200">
                <a:solidFill>
                  <a:srgbClr val="000000"/>
                </a:solidFill>
              </a:rPr>
              <a:pPr eaLnBrk="1" hangingPunct="1"/>
              <a:t>154</a:t>
            </a:fld>
            <a:endParaRPr lang="en-US" sz="1200">
              <a:solidFill>
                <a:srgbClr val="000000"/>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God’s love removed our depravity and separation from Israel (Eph 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155</a:t>
            </a:fld>
            <a:endParaRPr lang="en-US"/>
          </a:p>
        </p:txBody>
      </p:sp>
    </p:spTree>
    <p:extLst>
      <p:ext uri="{BB962C8B-B14F-4D97-AF65-F5344CB8AC3E}">
        <p14:creationId xmlns:p14="http://schemas.microsoft.com/office/powerpoint/2010/main" val="3888468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B7410F-F64A-A247-A0A1-A5FCE341967E}" type="slidenum">
              <a:rPr lang="en-US" sz="1200">
                <a:solidFill>
                  <a:srgbClr val="000000"/>
                </a:solidFill>
              </a:rPr>
              <a:pPr eaLnBrk="1" hangingPunct="1"/>
              <a:t>156</a:t>
            </a:fld>
            <a:endParaRPr lang="en-US" sz="1200">
              <a:solidFill>
                <a:srgbClr val="000000"/>
              </a:solidFill>
            </a:endParaRPr>
          </a:p>
        </p:txBody>
      </p:sp>
      <p:sp>
        <p:nvSpPr>
          <p:cNvPr id="595970" name="Rectangle 2"/>
          <p:cNvSpPr>
            <a:spLocks noGrp="1" noRot="1" noChangeAspect="1" noChangeArrowheads="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8DD78F-301F-0C4D-868C-FB4BCABFE459}" type="slidenum">
              <a:rPr lang="en-US" sz="1200">
                <a:solidFill>
                  <a:srgbClr val="000000"/>
                </a:solidFill>
              </a:rPr>
              <a:pPr eaLnBrk="1" hangingPunct="1"/>
              <a:t>157</a:t>
            </a:fld>
            <a:endParaRPr lang="en-US" sz="1200">
              <a:solidFill>
                <a:srgbClr val="000000"/>
              </a:solidFill>
            </a:endParaRPr>
          </a:p>
        </p:txBody>
      </p:sp>
      <p:sp>
        <p:nvSpPr>
          <p:cNvPr id="598018" name="Rectangle 2"/>
          <p:cNvSpPr>
            <a:spLocks noGrp="1" noRot="1" noChangeAspect="1" noChangeArrowheads="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49017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builder has his left foot in the Court of Gentiles</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194</a:t>
            </a:fld>
            <a:endParaRPr lang="en-US"/>
          </a:p>
        </p:txBody>
      </p:sp>
    </p:spTree>
    <p:extLst>
      <p:ext uri="{BB962C8B-B14F-4D97-AF65-F5344CB8AC3E}">
        <p14:creationId xmlns:p14="http://schemas.microsoft.com/office/powerpoint/2010/main" val="42265818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679539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a:cs typeface="Arial"/>
              </a:rPr>
              <a:t>https://</a:t>
            </a:r>
            <a:r>
              <a:rPr lang="en-US" dirty="0" err="1">
                <a:latin typeface="Arial"/>
                <a:cs typeface="Arial"/>
              </a:rPr>
              <a:t>sjoelupton.wordpress.com</a:t>
            </a:r>
            <a:r>
              <a:rPr lang="en-US" dirty="0">
                <a:latin typeface="Arial"/>
                <a:cs typeface="Arial"/>
              </a:rPr>
              <a:t>/2013/01/06/no-intruders-allowed/</a:t>
            </a:r>
          </a:p>
          <a:p>
            <a:endParaRPr lang="en-US" dirty="0">
              <a:latin typeface="Arial"/>
              <a:cs typeface="Arial"/>
            </a:endParaRPr>
          </a:p>
          <a:p>
            <a:r>
              <a:rPr lang="ru-RU" dirty="0">
                <a:latin typeface="Arial"/>
                <a:cs typeface="Arial"/>
              </a:rPr>
              <a:t>"</a:t>
            </a:r>
            <a:r>
              <a:rPr lang="en-US" dirty="0">
                <a:latin typeface="Arial"/>
                <a:cs typeface="Arial"/>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dirty="0">
              <a:latin typeface="Arial"/>
              <a:cs typeface="Arial"/>
            </a:endParaRPr>
          </a:p>
          <a:p>
            <a:r>
              <a:rPr lang="en-US" dirty="0">
                <a:latin typeface="Arial"/>
                <a:cs typeface="Arial"/>
              </a:rPr>
              <a:t>The stone is from the dividing wall between the Court of Gentiles and the Court of Israel in Herod</a:t>
            </a:r>
            <a:r>
              <a:rPr lang="uk-UA" dirty="0">
                <a:latin typeface="Arial"/>
                <a:cs typeface="Arial"/>
              </a:rPr>
              <a:t>'</a:t>
            </a:r>
            <a:r>
              <a:rPr lang="en-US" dirty="0">
                <a:latin typeface="Arial"/>
                <a:cs typeface="Arial"/>
              </a:rPr>
              <a:t>s Temple. (1st century A.D.)</a:t>
            </a:r>
          </a:p>
          <a:p>
            <a:r>
              <a:rPr lang="en-US" dirty="0">
                <a:latin typeface="Arial"/>
                <a:cs typeface="Arial"/>
              </a:rPr>
              <a:t>The stone is an unassuming piece of limestone that is very common in Israel and throughout the Middle East. This piece of limestone, however, served a very specific purpose. Inscribed on the face of the stone is a warning to any presumptuous Gentiles that might want to invade the sanctity of Jewish holy places. The stone reads:</a:t>
            </a:r>
          </a:p>
          <a:p>
            <a:r>
              <a:rPr lang="ru-RU" dirty="0">
                <a:latin typeface="Arial"/>
                <a:cs typeface="Arial"/>
              </a:rPr>
              <a:t>"</a:t>
            </a:r>
            <a:r>
              <a:rPr lang="en-US" dirty="0">
                <a:latin typeface="Arial"/>
                <a:cs typeface="Arial"/>
              </a:rPr>
              <a:t>No intruder is allowed in the courtyard and within the wall surrounding the temple. Whoever enters will invite death for himself.</a:t>
            </a:r>
            <a:r>
              <a:rPr lang="ru-RU" dirty="0">
                <a:latin typeface="Arial"/>
                <a:cs typeface="Arial"/>
              </a:rPr>
              <a:t>"</a:t>
            </a:r>
            <a:endParaRPr lang="en-US" dirty="0">
              <a:latin typeface="Arial"/>
              <a:cs typeface="Arial"/>
            </a:endParaRPr>
          </a:p>
          <a:p>
            <a:endParaRPr lang="en-US" dirty="0">
              <a:latin typeface="Arial"/>
              <a:cs typeface="Arial"/>
            </a:endParaRPr>
          </a:p>
          <a:p>
            <a:r>
              <a:rPr lang="en-US" dirty="0">
                <a:latin typeface="Arial"/>
                <a:cs typeface="Arial"/>
              </a:rPr>
              <a:t>This stone sat in Herod</a:t>
            </a:r>
            <a:r>
              <a:rPr lang="uk-UA" dirty="0">
                <a:latin typeface="Arial"/>
                <a:cs typeface="Arial"/>
              </a:rPr>
              <a:t>'</a:t>
            </a:r>
            <a:r>
              <a:rPr lang="en-US" dirty="0">
                <a:latin typeface="Arial"/>
                <a:cs typeface="Arial"/>
              </a:rPr>
              <a:t>s 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dirty="0" err="1">
                <a:latin typeface="Arial"/>
                <a:cs typeface="Arial"/>
              </a:rPr>
              <a:t>couldn</a:t>
            </a:r>
            <a:r>
              <a:rPr lang="uk-UA" dirty="0">
                <a:latin typeface="Arial"/>
                <a:cs typeface="Arial"/>
              </a:rPr>
              <a:t>'</a:t>
            </a:r>
            <a:r>
              <a:rPr lang="en-US" dirty="0">
                <a:latin typeface="Arial"/>
                <a:cs typeface="Arial"/>
              </a:rPr>
              <a:t>t.</a:t>
            </a:r>
          </a:p>
          <a:p>
            <a:r>
              <a:rPr lang="en-US" dirty="0">
                <a:latin typeface="Arial"/>
                <a:cs typeface="Arial"/>
              </a:rPr>
              <a:t>It is a distinction that God never intended.</a:t>
            </a:r>
          </a:p>
          <a:p>
            <a:endParaRPr lang="en-US" dirty="0">
              <a:latin typeface="Arial"/>
              <a:cs typeface="Arial"/>
            </a:endParaRPr>
          </a:p>
          <a:p>
            <a:r>
              <a:rPr lang="en-US" dirty="0">
                <a:latin typeface="Arial"/>
                <a:cs typeface="Arial"/>
              </a:rPr>
              <a:t>A quick comparison (which can be found in any halfway decent study Bible) between Solomon</a:t>
            </a:r>
            <a:r>
              <a:rPr lang="uk-UA" dirty="0">
                <a:latin typeface="Arial"/>
                <a:cs typeface="Arial"/>
              </a:rPr>
              <a:t>'</a:t>
            </a:r>
            <a:r>
              <a:rPr lang="en-US" dirty="0">
                <a:latin typeface="Arial"/>
                <a:cs typeface="Arial"/>
              </a:rPr>
              <a:t>s Temple and Herod</a:t>
            </a:r>
            <a:r>
              <a:rPr lang="uk-UA" dirty="0">
                <a:latin typeface="Arial"/>
                <a:cs typeface="Arial"/>
              </a:rPr>
              <a:t>'</a:t>
            </a:r>
            <a:r>
              <a:rPr lang="en-US" dirty="0">
                <a:latin typeface="Arial"/>
                <a:cs typeface="Arial"/>
              </a:rPr>
              <a:t>s Temple reveals that there was no such thing as a </a:t>
            </a:r>
            <a:r>
              <a:rPr lang="ru-RU" dirty="0">
                <a:latin typeface="Arial"/>
                <a:cs typeface="Arial"/>
              </a:rPr>
              <a:t>"</a:t>
            </a:r>
            <a:r>
              <a:rPr lang="en-US" dirty="0">
                <a:latin typeface="Arial"/>
                <a:cs typeface="Arial"/>
              </a:rPr>
              <a:t>Court of Gentiles</a:t>
            </a:r>
            <a:r>
              <a:rPr lang="ru-RU" dirty="0">
                <a:latin typeface="Arial"/>
                <a:cs typeface="Arial"/>
              </a:rPr>
              <a:t>"</a:t>
            </a:r>
            <a:r>
              <a:rPr lang="en-US" dirty="0">
                <a:latin typeface="Arial"/>
                <a:cs typeface="Arial"/>
              </a:rPr>
              <a:t> in the original design of God</a:t>
            </a:r>
            <a:r>
              <a:rPr lang="uk-UA" dirty="0">
                <a:latin typeface="Arial"/>
                <a:cs typeface="Arial"/>
              </a:rPr>
              <a:t>'</a:t>
            </a:r>
            <a:r>
              <a:rPr lang="en-US" dirty="0">
                <a:latin typeface="Arial"/>
                <a:cs typeface="Arial"/>
              </a:rPr>
              <a:t>s temple. It was never God</a:t>
            </a:r>
            <a:r>
              <a:rPr lang="uk-UA" dirty="0">
                <a:latin typeface="Arial"/>
                <a:cs typeface="Arial"/>
              </a:rPr>
              <a:t>'</a:t>
            </a:r>
            <a:r>
              <a:rPr lang="en-US" dirty="0">
                <a:latin typeface="Arial"/>
                <a:cs typeface="Arial"/>
              </a:rPr>
              <a:t>s 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i="1" dirty="0">
                <a:latin typeface="Arial"/>
                <a:cs typeface="Arial"/>
              </a:rPr>
              <a:t>"</a:t>
            </a:r>
            <a:r>
              <a:rPr lang="en-US" i="1" dirty="0">
                <a:latin typeface="Arial"/>
                <a:cs typeface="Arial"/>
              </a:rPr>
              <a:t>My house shall be called a house of prayer for all peoples.</a:t>
            </a:r>
            <a:r>
              <a:rPr lang="ru-RU" i="1" dirty="0">
                <a:latin typeface="Arial"/>
                <a:cs typeface="Arial"/>
              </a:rPr>
              <a:t>"</a:t>
            </a:r>
            <a:endParaRPr lang="en-US" i="1" dirty="0">
              <a:latin typeface="Arial"/>
              <a:cs typeface="Arial"/>
            </a:endParaRPr>
          </a:p>
          <a:p>
            <a:endParaRPr lang="en-US" dirty="0">
              <a:latin typeface="Arial"/>
              <a:cs typeface="Arial"/>
            </a:endParaRPr>
          </a:p>
          <a:p>
            <a:r>
              <a:rPr lang="en-US" dirty="0">
                <a:latin typeface="Arial"/>
                <a:cs typeface="Arial"/>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i="1" dirty="0">
                <a:latin typeface="Arial"/>
                <a:cs typeface="Arial"/>
              </a:rPr>
              <a:t>"</a:t>
            </a:r>
            <a:r>
              <a:rPr lang="en-US" i="1" dirty="0">
                <a:latin typeface="Arial"/>
                <a:cs typeface="Arial"/>
              </a:rPr>
              <a:t>Woe to you, scribes and Pharisees, hypocrites! For you shut the kingdom of heaven in people</a:t>
            </a:r>
            <a:r>
              <a:rPr lang="uk-UA" i="1" dirty="0">
                <a:latin typeface="Arial"/>
                <a:cs typeface="Arial"/>
              </a:rPr>
              <a:t>'</a:t>
            </a:r>
            <a:r>
              <a:rPr lang="en-US" i="1" dirty="0">
                <a:latin typeface="Arial"/>
                <a:cs typeface="Arial"/>
              </a:rPr>
              <a:t>s faces. For you neither enter yourselves nor allow those who would enter to go in.</a:t>
            </a:r>
            <a:r>
              <a:rPr lang="ru-RU" i="1" dirty="0">
                <a:latin typeface="Arial"/>
                <a:cs typeface="Arial"/>
              </a:rPr>
              <a:t>"</a:t>
            </a:r>
            <a:r>
              <a:rPr lang="en-US" altLang="ja-JP" dirty="0">
                <a:latin typeface="Arial"/>
                <a:cs typeface="Arial"/>
              </a:rPr>
              <a:t> 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dirty="0">
                <a:latin typeface="Arial"/>
                <a:cs typeface="Arial"/>
              </a:rPr>
              <a:t>"</a:t>
            </a:r>
            <a:r>
              <a:rPr lang="en-US" altLang="ja-JP" dirty="0">
                <a:latin typeface="Arial"/>
                <a:cs typeface="Arial"/>
              </a:rPr>
              <a:t>First Baptist Church of So and So Welcomes You</a:t>
            </a:r>
            <a:r>
              <a:rPr lang="ru-RU" dirty="0">
                <a:latin typeface="Arial"/>
                <a:cs typeface="Arial"/>
              </a:rPr>
              <a:t>"</a:t>
            </a:r>
            <a:r>
              <a:rPr lang="en-US" altLang="ja-JP" dirty="0">
                <a:latin typeface="Arial"/>
                <a:cs typeface="Arial"/>
              </a:rPr>
              <a:t> 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isn</a:t>
            </a:r>
            <a:r>
              <a:rPr lang="uk-UA" dirty="0">
                <a:latin typeface="Arial"/>
                <a:cs typeface="Arial"/>
              </a:rPr>
              <a:t>'</a:t>
            </a:r>
            <a:r>
              <a:rPr lang="en-US" altLang="ja-JP" dirty="0">
                <a:latin typeface="Arial"/>
                <a:cs typeface="Arial"/>
              </a:rPr>
              <a:t>t married to at the moment (see John 4). Unfortunately most of us read the Bible just deeply enough to reinforce our preconceived biases. The reason the world sees Christianity as the religion of xenophobes, homophobes, </a:t>
            </a:r>
            <a:r>
              <a:rPr lang="en-US" altLang="ja-JP" dirty="0" err="1">
                <a:latin typeface="Arial"/>
                <a:cs typeface="Arial"/>
              </a:rPr>
              <a:t>Islamophobes</a:t>
            </a:r>
            <a:r>
              <a:rPr lang="en-US" altLang="ja-JP" dirty="0">
                <a:latin typeface="Arial"/>
                <a:cs typeface="Arial"/>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dirty="0">
              <a:latin typeface="Arial"/>
              <a:cs typeface="Arial"/>
            </a:endParaRPr>
          </a:p>
          <a:p>
            <a:r>
              <a:rPr lang="en-US" dirty="0">
                <a:latin typeface="Arial"/>
                <a:cs typeface="Arial"/>
              </a:rPr>
              <a:t>If we ever intend to love people without conditions then we can be assured of a few things: first, we</a:t>
            </a:r>
            <a:r>
              <a:rPr lang="uk-UA" dirty="0">
                <a:latin typeface="Arial"/>
                <a:cs typeface="Arial"/>
              </a:rPr>
              <a:t>'</a:t>
            </a:r>
            <a:r>
              <a:rPr lang="en-US" dirty="0">
                <a:latin typeface="Arial"/>
                <a:cs typeface="Arial"/>
              </a:rPr>
              <a:t>re going to get some on us. You can</a:t>
            </a:r>
            <a:r>
              <a:rPr lang="uk-UA" dirty="0">
                <a:latin typeface="Arial"/>
                <a:cs typeface="Arial"/>
              </a:rPr>
              <a:t>'</a:t>
            </a:r>
            <a:r>
              <a:rPr lang="en-US" dirty="0">
                <a:latin typeface="Arial"/>
                <a:cs typeface="Arial"/>
              </a:rPr>
              <a:t>t love someone without getting in their mess and you can</a:t>
            </a:r>
            <a:r>
              <a:rPr lang="uk-UA" dirty="0">
                <a:latin typeface="Arial"/>
                <a:cs typeface="Arial"/>
              </a:rPr>
              <a:t>'</a:t>
            </a:r>
            <a:r>
              <a:rPr lang="en-US" dirty="0">
                <a:latin typeface="Arial"/>
                <a:cs typeface="Arial"/>
              </a:rPr>
              <a:t>t 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judgement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ru-RU" dirty="0">
                <a:latin typeface="Arial"/>
                <a:cs typeface="Arial"/>
              </a:rPr>
              <a:t>"</a:t>
            </a:r>
            <a:endParaRPr lang="en-US" altLang="ja-JP" dirty="0">
              <a:latin typeface="Arial"/>
              <a:cs typeface="Arial"/>
            </a:endParaRPr>
          </a:p>
          <a:p>
            <a:endParaRPr lang="en-US" dirty="0">
              <a:latin typeface="Arial"/>
              <a:cs typeface="Arial"/>
            </a:endParaRPr>
          </a:p>
          <a:p>
            <a:r>
              <a:rPr lang="en-US" dirty="0">
                <a:latin typeface="Arial"/>
                <a:cs typeface="Arial"/>
              </a:rPr>
              <a:t>(cf. Elwell &amp; Yarborough, </a:t>
            </a:r>
            <a:r>
              <a:rPr lang="en-US" i="1" dirty="0">
                <a:latin typeface="Arial"/>
                <a:cs typeface="Arial"/>
              </a:rPr>
              <a:t>Readings from the First-Century World</a:t>
            </a:r>
            <a:r>
              <a:rPr lang="en-US" dirty="0">
                <a:latin typeface="Arial"/>
                <a:cs typeface="Arial"/>
              </a:rPr>
              <a:t>, 83)</a:t>
            </a:r>
          </a:p>
        </p:txBody>
      </p:sp>
      <p:sp>
        <p:nvSpPr>
          <p:cNvPr id="608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196</a:t>
            </a:fld>
            <a:endParaRPr lang="en-US" sz="120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Church unity is one of the strongest pulls to the gospel for the lost—and, conversely, church disunity probably discourages the lost from seeking Jesus more than anything else. Unbelievers say, "Hey, I already have problems at home, at work, at the club, on the road. Why do I need to add more politics to my life?"</a:t>
            </a:r>
          </a:p>
        </p:txBody>
      </p:sp>
    </p:spTree>
    <p:extLst>
      <p:ext uri="{BB962C8B-B14F-4D97-AF65-F5344CB8AC3E}">
        <p14:creationId xmlns:p14="http://schemas.microsoft.com/office/powerpoint/2010/main" val="37157870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203</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796549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a:t>
            </a:r>
          </a:p>
          <a:p>
            <a:pPr eaLnBrk="1" hangingPunct="1"/>
            <a:r>
              <a:rPr lang="en-US" dirty="0">
                <a:latin typeface="Arial" charset="0"/>
                <a:ea typeface="ＭＳ Ｐゴシック" charset="0"/>
                <a:cs typeface="ＭＳ Ｐゴシック" charset="0"/>
              </a:rPr>
              <a:t>NS-10-Ephesians-204</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1F9A7E-19C5-C143-9CEF-0661F598BF89}" type="slidenum">
              <a:rPr lang="en-US" sz="1200">
                <a:solidFill>
                  <a:srgbClr val="000000"/>
                </a:solidFill>
              </a:rPr>
              <a:pPr eaLnBrk="1" hangingPunct="1"/>
              <a:t>205</a:t>
            </a:fld>
            <a:endParaRPr lang="en-US" sz="1200">
              <a:solidFill>
                <a:srgbClr val="000000"/>
              </a:solidFill>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26C448-537B-204E-824D-F790579A4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a:solidFill>
                  <a:srgbClr val="000000"/>
                </a:solidFill>
                <a:latin typeface="Arial" charset="0"/>
              </a:rPr>
              <a:pPr eaLnBrk="1" hangingPunct="1"/>
              <a:t>214</a:t>
            </a:fld>
            <a:endParaRPr lang="en-US" sz="1200">
              <a:solidFill>
                <a:srgbClr val="000000"/>
              </a:solidFill>
              <a:latin typeface="Arial"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E0AFC5-70CB-B541-8C9F-DD0443921C9B}" type="slidenum">
              <a:rPr lang="en-US" sz="1200">
                <a:solidFill>
                  <a:srgbClr val="000000"/>
                </a:solidFill>
                <a:latin typeface="Arial" charset="0"/>
              </a:rPr>
              <a:pPr eaLnBrk="1" hangingPunct="1"/>
              <a:t>215</a:t>
            </a:fld>
            <a:endParaRPr lang="en-US" sz="1200">
              <a:solidFill>
                <a:srgbClr val="000000"/>
              </a:solidFill>
              <a:latin typeface="Arial"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6FC4CD-0563-324D-958B-609AC836527D}" type="slidenum">
              <a:rPr lang="en-US" sz="1200">
                <a:solidFill>
                  <a:srgbClr val="000000"/>
                </a:solidFill>
                <a:latin typeface="Arial" charset="0"/>
              </a:rPr>
              <a:pPr eaLnBrk="1" hangingPunct="1"/>
              <a:t>216</a:t>
            </a:fld>
            <a:endParaRPr lang="en-US" sz="1200">
              <a:solidFill>
                <a:srgbClr val="000000"/>
              </a:solidFill>
              <a:latin typeface="Arial" charset="0"/>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a:p>
            <a:pPr eaLnBrk="1" hangingPunct="1"/>
            <a:endParaRPr lang="en-US">
              <a:latin typeface="Times New Roman"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04929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197849-A1FF-AB4A-AA14-635AC0479957}" type="slidenum">
              <a:rPr lang="en-US" sz="1200">
                <a:solidFill>
                  <a:srgbClr val="000000"/>
                </a:solidFill>
                <a:latin typeface="Arial" charset="0"/>
              </a:rPr>
              <a:pPr eaLnBrk="1" hangingPunct="1"/>
              <a:t>241</a:t>
            </a:fld>
            <a:endParaRPr lang="en-US" sz="1200">
              <a:solidFill>
                <a:srgbClr val="000000"/>
              </a:solidFill>
              <a:latin typeface="Arial" charset="0"/>
            </a:endParaRPr>
          </a:p>
        </p:txBody>
      </p:sp>
      <p:sp>
        <p:nvSpPr>
          <p:cNvPr id="625666" name="Rectangle 2"/>
          <p:cNvSpPr>
            <a:spLocks noGrp="1" noRot="1" noChangeAspect="1" noChangeArrowheads="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242</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4173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D906AC-CFA0-6B4B-BAEA-E05EF9FD1183}" type="slidenum">
              <a:rPr lang="en-US" sz="1200">
                <a:solidFill>
                  <a:srgbClr val="000000"/>
                </a:solidFill>
                <a:latin typeface="Arial" charset="0"/>
              </a:rPr>
              <a:pPr eaLnBrk="1" hangingPunct="1"/>
              <a:t>243</a:t>
            </a:fld>
            <a:endParaRPr lang="en-US" sz="1200">
              <a:solidFill>
                <a:srgbClr val="000000"/>
              </a:solidFill>
              <a:latin typeface="Arial" charset="0"/>
            </a:endParaRPr>
          </a:p>
        </p:txBody>
      </p:sp>
      <p:sp>
        <p:nvSpPr>
          <p:cNvPr id="629762" name="Rectangle 2"/>
          <p:cNvSpPr>
            <a:spLocks noGrp="1" noRot="1" noChangeAspect="1" noChangeArrowheads="1"/>
          </p:cNvSpPr>
          <p:nvPr>
            <p:ph type="sldImg"/>
          </p:nvPr>
        </p:nvSpPr>
        <p:spPr>
          <a:solidFill>
            <a:srgbClr val="FFFFFF"/>
          </a:solidFill>
          <a:ln/>
        </p:spPr>
      </p:sp>
      <p:sp>
        <p:nvSpPr>
          <p:cNvPr id="629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DBFFA2-5FF4-DC49-A1CE-FCE1F574A04F}" type="slidenum">
              <a:rPr lang="en-US" sz="1200">
                <a:solidFill>
                  <a:srgbClr val="000000"/>
                </a:solidFill>
                <a:latin typeface="Arial" charset="0"/>
              </a:rPr>
              <a:pPr eaLnBrk="1" hangingPunct="1"/>
              <a:t>244</a:t>
            </a:fld>
            <a:endParaRPr lang="en-US" sz="1200">
              <a:solidFill>
                <a:srgbClr val="000000"/>
              </a:solidFill>
              <a:latin typeface="Arial" charset="0"/>
            </a:endParaRPr>
          </a:p>
        </p:txBody>
      </p:sp>
      <p:sp>
        <p:nvSpPr>
          <p:cNvPr id="631810" name="Rectangle 2"/>
          <p:cNvSpPr>
            <a:spLocks noGrp="1" noRot="1" noChangeAspect="1" noChangeArrowheads="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 5</a:t>
            </a:r>
          </a:p>
          <a:p>
            <a:pPr eaLnBrk="1" hangingPunct="1"/>
            <a:r>
              <a:rPr lang="en-US" dirty="0">
                <a:latin typeface="Arial" charset="0"/>
                <a:ea typeface="ＭＳ Ｐゴシック" charset="0"/>
                <a:cs typeface="ＭＳ Ｐゴシック" charset="0"/>
              </a:rPr>
              <a:t>NS-10-Ephesians-245</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520F34-378B-7D4B-95D5-C71C0D20774C}" type="slidenum">
              <a:rPr lang="en-US" sz="1200">
                <a:latin typeface="Arial" charset="0"/>
              </a:rPr>
              <a:pPr eaLnBrk="1" hangingPunct="1"/>
              <a:t>246</a:t>
            </a:fld>
            <a:endParaRPr lang="en-US" sz="1200">
              <a:latin typeface="Arial" charset="0"/>
            </a:endParaRPr>
          </a:p>
        </p:txBody>
      </p:sp>
      <p:sp>
        <p:nvSpPr>
          <p:cNvPr id="635906" name="Rectangle 2"/>
          <p:cNvSpPr>
            <a:spLocks noGrp="1" noRot="1" noChangeAspect="1" noChangeArrowheads="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0F42AF-3304-0349-B6A4-1BCCEC6BB53A}" type="slidenum">
              <a:rPr lang="en-US" sz="1200">
                <a:solidFill>
                  <a:srgbClr val="000000"/>
                </a:solidFill>
                <a:cs typeface="Times New Roman" charset="0"/>
              </a:rPr>
              <a:pPr eaLnBrk="1" hangingPunct="1"/>
              <a:t>247</a:t>
            </a:fld>
            <a:endParaRPr lang="en-US" sz="1200">
              <a:solidFill>
                <a:srgbClr val="000000"/>
              </a:solidFill>
              <a:cs typeface="Times New Roman"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5502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5652014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45858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Serve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one another under God’s gifted servants to reach Christ-likeness (4:1-16).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251</a:t>
            </a:fld>
            <a:endParaRPr lang="en-US"/>
          </a:p>
        </p:txBody>
      </p:sp>
    </p:spTree>
    <p:extLst>
      <p:ext uri="{BB962C8B-B14F-4D97-AF65-F5344CB8AC3E}">
        <p14:creationId xmlns:p14="http://schemas.microsoft.com/office/powerpoint/2010/main" val="28052077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991781-C594-C541-B84B-DF9742F4D8B1}" type="slidenum">
              <a:rPr lang="en-US" sz="1200"/>
              <a:pPr eaLnBrk="1" hangingPunct="1"/>
              <a:t>267</a:t>
            </a:fld>
            <a:endParaRPr lang="en-US" sz="1200"/>
          </a:p>
        </p:txBody>
      </p:sp>
      <p:sp>
        <p:nvSpPr>
          <p:cNvPr id="732162" name="Rectangle 2"/>
          <p:cNvSpPr>
            <a:spLocks noGrp="1" noRot="1" noChangeAspect="1" noChangeArrowheads="1"/>
          </p:cNvSpPr>
          <p:nvPr>
            <p:ph type="sldImg"/>
          </p:nvPr>
        </p:nvSpPr>
        <p:spPr>
          <a:solidFill>
            <a:srgbClr val="FFFFFF"/>
          </a:solidFill>
          <a:ln/>
        </p:spPr>
      </p:sp>
      <p:sp>
        <p:nvSpPr>
          <p:cNvPr id="732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Malays (Singapore), blacks versus whites (USA), Arabs versus Israelis (Jordan), Hutus versus Tutsis (Rwanda), etc.</a:t>
            </a:r>
          </a:p>
        </p:txBody>
      </p:sp>
    </p:spTree>
    <p:extLst>
      <p:ext uri="{BB962C8B-B14F-4D97-AF65-F5344CB8AC3E}">
        <p14:creationId xmlns:p14="http://schemas.microsoft.com/office/powerpoint/2010/main" val="27155450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268</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269</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D8145-1824-D54E-BF2F-AC91DE2A0859}" type="slidenum">
              <a:rPr lang="en-US" sz="1200">
                <a:solidFill>
                  <a:srgbClr val="000000"/>
                </a:solidFill>
                <a:cs typeface="Times New Roman" charset="0"/>
              </a:rPr>
              <a:pPr eaLnBrk="1" hangingPunct="1"/>
              <a:t>271</a:t>
            </a:fld>
            <a:endParaRPr lang="en-US" sz="1200">
              <a:solidFill>
                <a:srgbClr val="000000"/>
              </a:solidFill>
              <a:cs typeface="Times New Roman"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272</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54AD-4B6B-C946-A552-54AA24A5E22E}" type="slidenum">
              <a:rPr lang="en-US" sz="1200">
                <a:solidFill>
                  <a:srgbClr val="000000"/>
                </a:solidFill>
                <a:cs typeface="Times New Roman" charset="0"/>
              </a:rPr>
              <a:pPr eaLnBrk="1" hangingPunct="1"/>
              <a:t>273</a:t>
            </a:fld>
            <a:endParaRPr lang="en-US" sz="1200">
              <a:solidFill>
                <a:srgbClr val="000000"/>
              </a:solidFill>
              <a:cs typeface="Times New Roman"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1CD327-BAB3-4E47-8D9C-3CFB7A87F165}" type="slidenum">
              <a:rPr lang="en-US" sz="1200">
                <a:solidFill>
                  <a:srgbClr val="000000"/>
                </a:solidFill>
                <a:cs typeface="Times New Roman" charset="0"/>
              </a:rPr>
              <a:pPr eaLnBrk="1" hangingPunct="1"/>
              <a:t>274</a:t>
            </a:fld>
            <a:endParaRPr lang="en-US" sz="1200">
              <a:solidFill>
                <a:srgbClr val="000000"/>
              </a:solidFill>
              <a:cs typeface="Times New Roman" charset="0"/>
            </a:endParaRPr>
          </a:p>
        </p:txBody>
      </p:sp>
      <p:sp>
        <p:nvSpPr>
          <p:cNvPr id="646146" name="Rectangle 2"/>
          <p:cNvSpPr>
            <a:spLocks noGrp="1" noRot="1" noChangeAspect="1" noChangeArrowheads="1"/>
          </p:cNvSpPr>
          <p:nvPr>
            <p:ph type="sldImg"/>
          </p:nvPr>
        </p:nvSpPr>
        <p:spPr>
          <a:solidFill>
            <a:srgbClr val="FFFFFF"/>
          </a:solidFill>
          <a:ln/>
        </p:spPr>
      </p:sp>
      <p:sp>
        <p:nvSpPr>
          <p:cNvPr id="646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08B3FB-D58B-9644-8CDD-F2D6CE8C1F22}" type="slidenum">
              <a:rPr lang="en-US" sz="1200">
                <a:solidFill>
                  <a:srgbClr val="000000"/>
                </a:solidFill>
                <a:cs typeface="Times New Roman" charset="0"/>
              </a:rPr>
              <a:pPr eaLnBrk="1" hangingPunct="1"/>
              <a:t>275</a:t>
            </a:fld>
            <a:endParaRPr lang="en-US" sz="1200">
              <a:solidFill>
                <a:srgbClr val="000000"/>
              </a:solidFill>
              <a:cs typeface="Times New Roman" charset="0"/>
            </a:endParaRPr>
          </a:p>
        </p:txBody>
      </p:sp>
      <p:sp>
        <p:nvSpPr>
          <p:cNvPr id="648194" name="Rectangle 2"/>
          <p:cNvSpPr>
            <a:spLocks noGrp="1" noRot="1" noChangeAspect="1" noChangeArrowheads="1"/>
          </p:cNvSpPr>
          <p:nvPr>
            <p:ph type="sldImg"/>
          </p:nvPr>
        </p:nvSpPr>
        <p:spPr>
          <a:solidFill>
            <a:srgbClr val="FFFFFF"/>
          </a:solidFill>
          <a:ln/>
        </p:spPr>
      </p:sp>
      <p:sp>
        <p:nvSpPr>
          <p:cNvPr id="6481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9AF2C-701A-F744-85CE-92D4FF67660F}" type="slidenum">
              <a:rPr lang="en-US" sz="1200">
                <a:solidFill>
                  <a:srgbClr val="000000"/>
                </a:solidFill>
                <a:cs typeface="Times New Roman" charset="0"/>
              </a:rPr>
              <a:pPr eaLnBrk="1" hangingPunct="1"/>
              <a:t>276</a:t>
            </a:fld>
            <a:endParaRPr lang="en-US" sz="1200">
              <a:solidFill>
                <a:srgbClr val="000000"/>
              </a:solidFill>
              <a:cs typeface="Times New Roman"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cs typeface="Times New Roman" charset="0"/>
              </a:rPr>
              <a:t>The Lord Jesus designed me to be a shepherd who will train the sheep to use their gifts.</a:t>
            </a:r>
          </a:p>
          <a:p>
            <a:r>
              <a:rPr lang="en-US" dirty="0">
                <a:latin typeface="Times New Roman" charset="0"/>
                <a:cs typeface="Times New Roman" charset="0"/>
              </a:rPr>
              <a:t>Read 11-12a.</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9DA26-2DF0-644F-A355-DA8B194F882B}" type="slidenum">
              <a:rPr lang="en-US" sz="1200">
                <a:solidFill>
                  <a:srgbClr val="000000"/>
                </a:solidFill>
                <a:cs typeface="Times New Roman" charset="0"/>
              </a:rPr>
              <a:pPr eaLnBrk="1" hangingPunct="1"/>
              <a:t>277</a:t>
            </a:fld>
            <a:endParaRPr lang="en-US" sz="1200">
              <a:solidFill>
                <a:srgbClr val="000000"/>
              </a:solidFill>
              <a:cs typeface="Times New Roman" charset="0"/>
            </a:endParaRPr>
          </a:p>
        </p:txBody>
      </p:sp>
      <p:sp>
        <p:nvSpPr>
          <p:cNvPr id="652290" name="Rectangle 2"/>
          <p:cNvSpPr>
            <a:spLocks noGrp="1" noRot="1" noChangeAspect="1" noChangeArrowheads="1"/>
          </p:cNvSpPr>
          <p:nvPr>
            <p:ph type="sldImg"/>
          </p:nvPr>
        </p:nvSpPr>
        <p:spPr>
          <a:solidFill>
            <a:srgbClr val="FFFFFF"/>
          </a:solidFill>
          <a:ln/>
        </p:spPr>
      </p:sp>
      <p:sp>
        <p:nvSpPr>
          <p:cNvPr id="652291"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cs typeface="Times New Roman" charset="0"/>
              </a:rPr>
              <a:t>Christ gave four types of equippers to the church.  I know it looks like five, but hold on.  I</a:t>
            </a:r>
            <a:r>
              <a:rPr lang="uk-UA" altLang="ja-JP" dirty="0">
                <a:latin typeface="Arial" charset="0"/>
                <a:cs typeface="Times New Roman" charset="0"/>
              </a:rPr>
              <a:t>'</a:t>
            </a:r>
            <a:r>
              <a:rPr lang="en-US" dirty="0" err="1">
                <a:latin typeface="Times New Roman" charset="0"/>
                <a:cs typeface="Times New Roman" charset="0"/>
              </a:rPr>
              <a:t>ll</a:t>
            </a:r>
            <a:r>
              <a:rPr lang="en-US" dirty="0">
                <a:latin typeface="Times New Roman" charset="0"/>
                <a:cs typeface="Times New Roman" charset="0"/>
              </a:rPr>
              <a:t> explain in a minute.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because of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ethnic origin, or class.]</a:t>
            </a:r>
          </a:p>
        </p:txBody>
      </p:sp>
    </p:spTree>
    <p:extLst>
      <p:ext uri="{BB962C8B-B14F-4D97-AF65-F5344CB8AC3E}">
        <p14:creationId xmlns:p14="http://schemas.microsoft.com/office/powerpoint/2010/main" val="19333185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F85C6D-2C16-F442-9DC1-DC961CDEFB20}" type="slidenum">
              <a:rPr lang="en-US" sz="1200">
                <a:solidFill>
                  <a:srgbClr val="000000"/>
                </a:solidFill>
                <a:cs typeface="Times New Roman" charset="0"/>
              </a:rPr>
              <a:pPr eaLnBrk="1" hangingPunct="1"/>
              <a:t>278</a:t>
            </a:fld>
            <a:endParaRPr lang="en-US" sz="1200">
              <a:solidFill>
                <a:srgbClr val="000000"/>
              </a:solidFill>
              <a:cs typeface="Times New Roman" charset="0"/>
            </a:endParaRPr>
          </a:p>
        </p:txBody>
      </p:sp>
      <p:sp>
        <p:nvSpPr>
          <p:cNvPr id="654338" name="Rectangle 2"/>
          <p:cNvSpPr>
            <a:spLocks noGrp="1" noRot="1" noChangeAspect="1" noChangeArrowheads="1"/>
          </p:cNvSpPr>
          <p:nvPr>
            <p:ph type="sldImg"/>
          </p:nvPr>
        </p:nvSpPr>
        <p:spPr>
          <a:solidFill>
            <a:srgbClr val="FFFFFF"/>
          </a:solidFill>
          <a:ln/>
        </p:spPr>
      </p:sp>
      <p:sp>
        <p:nvSpPr>
          <p:cNvPr id="65433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apostles.</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A57EB3-EB37-BD4C-A14E-235C601C41CA}" type="slidenum">
              <a:rPr lang="en-US" sz="1200">
                <a:solidFill>
                  <a:srgbClr val="000000"/>
                </a:solidFill>
                <a:cs typeface="Times New Roman" charset="0"/>
              </a:rPr>
              <a:pPr eaLnBrk="1" hangingPunct="1"/>
              <a:t>279</a:t>
            </a:fld>
            <a:endParaRPr lang="en-US" sz="1200">
              <a:solidFill>
                <a:srgbClr val="000000"/>
              </a:solidFill>
              <a:cs typeface="Times New Roman" charset="0"/>
            </a:endParaRPr>
          </a:p>
        </p:txBody>
      </p:sp>
      <p:sp>
        <p:nvSpPr>
          <p:cNvPr id="656386" name="Rectangle 2"/>
          <p:cNvSpPr>
            <a:spLocks noGrp="1" noRot="1" noChangeAspect="1" noChangeArrowheads="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prophets.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3B35C7-E268-0C4E-8421-C4670D22D270}" type="slidenum">
              <a:rPr lang="en-US" sz="1200">
                <a:solidFill>
                  <a:srgbClr val="000000"/>
                </a:solidFill>
                <a:cs typeface="Times New Roman" charset="0"/>
              </a:rPr>
              <a:pPr eaLnBrk="1" hangingPunct="1"/>
              <a:t>280</a:t>
            </a:fld>
            <a:endParaRPr lang="en-US" sz="1200">
              <a:solidFill>
                <a:srgbClr val="000000"/>
              </a:solidFill>
              <a:cs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23C9B7-59DA-3E45-8459-4683A6CD26EB}" type="slidenum">
              <a:rPr lang="en-US" sz="1200">
                <a:solidFill>
                  <a:srgbClr val="000000"/>
                </a:solidFill>
                <a:cs typeface="Times New Roman" charset="0"/>
              </a:rPr>
              <a:pPr eaLnBrk="1" hangingPunct="1"/>
              <a:t>281</a:t>
            </a:fld>
            <a:endParaRPr lang="en-US" sz="1200">
              <a:solidFill>
                <a:srgbClr val="000000"/>
              </a:solidFill>
              <a:cs typeface="Times New Roman" charset="0"/>
            </a:endParaRPr>
          </a:p>
        </p:txBody>
      </p:sp>
      <p:sp>
        <p:nvSpPr>
          <p:cNvPr id="660482" name="Rectangle 2"/>
          <p:cNvSpPr>
            <a:spLocks noGrp="1" noRot="1" noChangeAspect="1" noChangeArrowheads="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2905E3-E036-9544-A63D-580AB13CA4E6}" type="slidenum">
              <a:rPr lang="en-US" sz="1200">
                <a:solidFill>
                  <a:srgbClr val="000000"/>
                </a:solidFill>
                <a:cs typeface="Times New Roman" charset="0"/>
              </a:rPr>
              <a:pPr eaLnBrk="1" hangingPunct="1"/>
              <a:t>282</a:t>
            </a:fld>
            <a:endParaRPr lang="en-US" sz="1200">
              <a:solidFill>
                <a:srgbClr val="000000"/>
              </a:solidFill>
              <a:cs typeface="Times New Roman" charset="0"/>
            </a:endParaRPr>
          </a:p>
        </p:txBody>
      </p:sp>
      <p:sp>
        <p:nvSpPr>
          <p:cNvPr id="662530" name="Rectangle 2"/>
          <p:cNvSpPr>
            <a:spLocks noGrp="1" noRot="1" noChangeAspect="1" noChangeArrowheads="1"/>
          </p:cNvSpPr>
          <p:nvPr>
            <p:ph type="sldImg"/>
          </p:nvPr>
        </p:nvSpPr>
        <p:spPr>
          <a:solidFill>
            <a:srgbClr val="FFFFFF"/>
          </a:solidFill>
          <a:ln/>
        </p:spPr>
      </p:sp>
      <p:sp>
        <p:nvSpPr>
          <p:cNvPr id="66253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On top of this are the other gifts of verse 11.</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11A082-0ECB-8F45-A3EF-5704BAC399A9}" type="slidenum">
              <a:rPr lang="en-US" sz="1200">
                <a:solidFill>
                  <a:srgbClr val="000000"/>
                </a:solidFill>
                <a:cs typeface="Times New Roman" charset="0"/>
              </a:rPr>
              <a:pPr eaLnBrk="1" hangingPunct="1"/>
              <a:t>283</a:t>
            </a:fld>
            <a:endParaRPr lang="en-US" sz="1200">
              <a:solidFill>
                <a:srgbClr val="000000"/>
              </a:solidFill>
              <a:cs typeface="Times New Roman" charset="0"/>
            </a:endParaRPr>
          </a:p>
        </p:txBody>
      </p:sp>
      <p:sp>
        <p:nvSpPr>
          <p:cNvPr id="664578" name="Rectangle 2"/>
          <p:cNvSpPr>
            <a:spLocks noGrp="1" noRot="1" noChangeAspect="1" noChangeArrowheads="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p:spPr>
        <p:txBody>
          <a:bodyPr/>
          <a:lstStyle/>
          <a:p>
            <a:pPr lvl="3" algn="just">
              <a:spcBef>
                <a:spcPts val="1200"/>
              </a:spcBef>
              <a:spcAft>
                <a:spcPts val="300"/>
              </a:spcAft>
            </a:pPr>
            <a:r>
              <a:rPr lang="en-US">
                <a:latin typeface="Times New Roman" charset="0"/>
                <a:ea typeface="Times New Roman" charset="0"/>
                <a:cs typeface="Times New Roman" charset="0"/>
              </a:rPr>
              <a:t>Since prophets ended with the last prophecy of John in Revelation 22:18-19, any prophecy today would be adding to Scripture, so we need not concern ourselves with this gift either.</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801D4D-A777-1141-83F5-52B7614E4BAA}" type="slidenum">
              <a:rPr lang="en-US" sz="1200">
                <a:solidFill>
                  <a:srgbClr val="000000"/>
                </a:solidFill>
                <a:cs typeface="Times New Roman" charset="0"/>
              </a:rPr>
              <a:pPr eaLnBrk="1" hangingPunct="1"/>
              <a:t>284</a:t>
            </a:fld>
            <a:endParaRPr lang="en-US" sz="1200">
              <a:solidFill>
                <a:srgbClr val="000000"/>
              </a:solidFill>
              <a:cs typeface="Times New Roman" charset="0"/>
            </a:endParaRPr>
          </a:p>
        </p:txBody>
      </p:sp>
      <p:sp>
        <p:nvSpPr>
          <p:cNvPr id="666626" name="Rectangle 2"/>
          <p:cNvSpPr>
            <a:spLocks noGrp="1" noRot="1" noChangeAspect="1" noChangeArrowheads="1"/>
          </p:cNvSpPr>
          <p:nvPr>
            <p:ph type="sldImg"/>
          </p:nvPr>
        </p:nvSpPr>
        <p:spPr>
          <a:solidFill>
            <a:srgbClr val="FFFFFF"/>
          </a:solidFill>
          <a:ln/>
        </p:spPr>
      </p:sp>
      <p:sp>
        <p:nvSpPr>
          <p:cNvPr id="66662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evangelists.</a:t>
            </a:r>
          </a:p>
          <a:p>
            <a:r>
              <a:rPr lang="en-US">
                <a:latin typeface="Times New Roman" charset="0"/>
                <a:cs typeface="Times New Roman" charset="0"/>
              </a:rPr>
              <a:t>We often think of evangelists only as those who share Christ like Billy Graham</a:t>
            </a:r>
            <a:r>
              <a:rPr lang="en-US">
                <a:latin typeface="Arial" charset="0"/>
                <a:cs typeface="Times New Roman" charset="0"/>
              </a:rPr>
              <a:t>…</a:t>
            </a:r>
            <a:endParaRPr lang="en-US">
              <a:latin typeface="Times New Roman" charset="0"/>
              <a:cs typeface="Times New Roman"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BD7E71-22C6-C041-9DEB-26EC6B00AB4C}" type="slidenum">
              <a:rPr lang="en-US" sz="1200">
                <a:solidFill>
                  <a:srgbClr val="000000"/>
                </a:solidFill>
                <a:cs typeface="Times New Roman" charset="0"/>
              </a:rPr>
              <a:pPr eaLnBrk="1" hangingPunct="1"/>
              <a:t>285</a:t>
            </a:fld>
            <a:endParaRPr lang="en-US" sz="1200">
              <a:solidFill>
                <a:srgbClr val="000000"/>
              </a:solidFill>
              <a:cs typeface="Times New Roman" charset="0"/>
            </a:endParaRPr>
          </a:p>
        </p:txBody>
      </p:sp>
      <p:sp>
        <p:nvSpPr>
          <p:cNvPr id="668674" name="Rectangle 2"/>
          <p:cNvSpPr>
            <a:spLocks noGrp="1" noRot="1" noChangeAspect="1" noChangeArrowheads="1"/>
          </p:cNvSpPr>
          <p:nvPr>
            <p:ph type="sldImg"/>
          </p:nvPr>
        </p:nvSpPr>
        <p:spPr>
          <a:solidFill>
            <a:srgbClr val="FFFFFF"/>
          </a:solidFill>
          <a:ln/>
        </p:spPr>
      </p:sp>
      <p:sp>
        <p:nvSpPr>
          <p:cNvPr id="6686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pastor-teachers.  </a:t>
            </a:r>
          </a:p>
          <a:p>
            <a:endParaRPr lang="en-US">
              <a:latin typeface="Times New Roman" charset="0"/>
              <a:cs typeface="Times New Roman"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9F6655-B0A7-C04D-AD0F-EB23D427D0B6}" type="slidenum">
              <a:rPr lang="en-US" sz="1200">
                <a:solidFill>
                  <a:srgbClr val="000000"/>
                </a:solidFill>
                <a:cs typeface="Times New Roman" charset="0"/>
              </a:rPr>
              <a:pPr eaLnBrk="1" hangingPunct="1"/>
              <a:t>286</a:t>
            </a:fld>
            <a:endParaRPr lang="en-US" sz="1200">
              <a:solidFill>
                <a:srgbClr val="000000"/>
              </a:solidFill>
              <a:cs typeface="Times New Roman" charset="0"/>
            </a:endParaRPr>
          </a:p>
        </p:txBody>
      </p:sp>
      <p:sp>
        <p:nvSpPr>
          <p:cNvPr id="670722" name="Rectangle 2"/>
          <p:cNvSpPr>
            <a:spLocks noGrp="1" noRot="1" noChangeAspect="1" noChangeArrowheads="1"/>
          </p:cNvSpPr>
          <p:nvPr>
            <p:ph type="sldImg"/>
          </p:nvPr>
        </p:nvSpPr>
        <p:spPr>
          <a:solidFill>
            <a:srgbClr val="FFFFFF"/>
          </a:solidFill>
          <a:ln/>
        </p:spPr>
      </p:sp>
      <p:sp>
        <p:nvSpPr>
          <p:cNvPr id="670723" name="Rectangle 3"/>
          <p:cNvSpPr>
            <a:spLocks noGrp="1" noChangeArrowheads="1"/>
          </p:cNvSpPr>
          <p:nvPr>
            <p:ph type="body" idx="1"/>
          </p:nvPr>
        </p:nvSpPr>
        <p:spPr>
          <a:solidFill>
            <a:srgbClr val="FFFFFF"/>
          </a:solidFill>
          <a:ln>
            <a:solidFill>
              <a:srgbClr val="000000"/>
            </a:solidFill>
          </a:ln>
        </p:spPr>
        <p:txBody>
          <a:bodyPr/>
          <a:lstStyle/>
          <a:p>
            <a:pPr lvl="3">
              <a:spcBef>
                <a:spcPts val="1200"/>
              </a:spcBef>
              <a:spcAft>
                <a:spcPts val="300"/>
              </a:spcAft>
            </a:pPr>
            <a:r>
              <a:rPr lang="en-US" dirty="0">
                <a:solidFill>
                  <a:srgbClr val="000000"/>
                </a:solidFill>
                <a:latin typeface="Times New Roman" charset="0"/>
                <a:ea typeface="Times New Roman" charset="0"/>
                <a:cs typeface="Times New Roman" charset="0"/>
              </a:rPr>
              <a:t>Of course, Christ is the Good Shepherd, but here we</a:t>
            </a:r>
            <a:r>
              <a:rPr lang="uk-UA" altLang="ja-JP"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re talking about guys like Tom and me</a:t>
            </a:r>
            <a:r>
              <a:rPr lang="en-US"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as well as others in our body who shepherd others.</a:t>
            </a:r>
            <a:endParaRPr lang="en-US" dirty="0">
              <a:latin typeface="Times New Roman" charset="0"/>
              <a:ea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66285E-44A9-9248-94C2-1B302C8C7999}" type="slidenum">
              <a:rPr lang="en-US" sz="1200">
                <a:solidFill>
                  <a:srgbClr val="000000"/>
                </a:solidFill>
                <a:cs typeface="Times New Roman" charset="0"/>
              </a:rPr>
              <a:pPr eaLnBrk="1" hangingPunct="1"/>
              <a:t>287</a:t>
            </a:fld>
            <a:endParaRPr lang="en-US" sz="1200">
              <a:solidFill>
                <a:srgbClr val="000000"/>
              </a:solidFill>
              <a:cs typeface="Times New Roman" charset="0"/>
            </a:endParaRPr>
          </a:p>
        </p:txBody>
      </p:sp>
      <p:sp>
        <p:nvSpPr>
          <p:cNvPr id="672770" name="Rectangle 2"/>
          <p:cNvSpPr>
            <a:spLocks noGrp="1" noRot="1" noChangeAspect="1" noChangeArrowheads="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36568708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0CEB6-8F28-9546-B919-949ADC79A9D0}" type="slidenum">
              <a:rPr lang="en-US" sz="1200">
                <a:solidFill>
                  <a:srgbClr val="000000"/>
                </a:solidFill>
                <a:cs typeface="Times New Roman" charset="0"/>
              </a:rPr>
              <a:pPr eaLnBrk="1" hangingPunct="1"/>
              <a:t>288</a:t>
            </a:fld>
            <a:endParaRPr lang="en-US" sz="1200">
              <a:solidFill>
                <a:srgbClr val="000000"/>
              </a:solidFill>
              <a:cs typeface="Times New Roman" charset="0"/>
            </a:endParaRPr>
          </a:p>
        </p:txBody>
      </p:sp>
      <p:sp>
        <p:nvSpPr>
          <p:cNvPr id="674818" name="Rectangle 2"/>
          <p:cNvSpPr>
            <a:spLocks noGrp="1" noRot="1" noChangeAspect="1" noChangeArrowheads="1"/>
          </p:cNvSpPr>
          <p:nvPr>
            <p:ph type="sldImg"/>
          </p:nvPr>
        </p:nvSpPr>
        <p:spPr>
          <a:solidFill>
            <a:srgbClr val="FFFFFF"/>
          </a:solidFill>
          <a:ln/>
        </p:spPr>
      </p:sp>
      <p:sp>
        <p:nvSpPr>
          <p:cNvPr id="6748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While not every teacher will be a pastor, every pastor </a:t>
            </a:r>
            <a:r>
              <a:rPr lang="en-US" i="1" u="sng">
                <a:latin typeface="Times New Roman" charset="0"/>
                <a:cs typeface="Times New Roman" charset="0"/>
              </a:rPr>
              <a:t>must</a:t>
            </a:r>
            <a:r>
              <a:rPr lang="en-US">
                <a:latin typeface="Times New Roman" charset="0"/>
                <a:cs typeface="Times New Roman" charset="0"/>
              </a:rPr>
              <a:t> be a teacher.</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0B42EE-63B5-FE43-90D7-2A094CF47A07}" type="slidenum">
              <a:rPr lang="en-US" sz="1200">
                <a:solidFill>
                  <a:srgbClr val="000000"/>
                </a:solidFill>
                <a:cs typeface="Times New Roman" charset="0"/>
              </a:rPr>
              <a:pPr eaLnBrk="1" hangingPunct="1"/>
              <a:t>289</a:t>
            </a:fld>
            <a:endParaRPr lang="en-US" sz="1200">
              <a:solidFill>
                <a:srgbClr val="000000"/>
              </a:solidFill>
              <a:cs typeface="Times New Roman" charset="0"/>
            </a:endParaRPr>
          </a:p>
        </p:txBody>
      </p:sp>
      <p:sp>
        <p:nvSpPr>
          <p:cNvPr id="676866" name="Rectangle 2"/>
          <p:cNvSpPr>
            <a:spLocks noGrp="1" noRot="1" noChangeAspect="1" noChangeArrowheads="1"/>
          </p:cNvSpPr>
          <p:nvPr>
            <p:ph type="sldImg"/>
          </p:nvPr>
        </p:nvSpPr>
        <p:spPr>
          <a:solidFill>
            <a:srgbClr val="FFFFFF"/>
          </a:solidFill>
          <a:ln/>
        </p:spPr>
      </p:sp>
      <p:sp>
        <p:nvSpPr>
          <p:cNvPr id="67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489469-1EA2-EF46-9552-89A36BFBD88A}" type="slidenum">
              <a:rPr lang="en-US" sz="1200">
                <a:solidFill>
                  <a:srgbClr val="000000"/>
                </a:solidFill>
                <a:cs typeface="Times New Roman" charset="0"/>
              </a:rPr>
              <a:pPr eaLnBrk="1" hangingPunct="1"/>
              <a:t>290</a:t>
            </a:fld>
            <a:endParaRPr lang="en-US" sz="1200">
              <a:solidFill>
                <a:srgbClr val="000000"/>
              </a:solidFill>
              <a:cs typeface="Times New Roman" charset="0"/>
            </a:endParaRPr>
          </a:p>
        </p:txBody>
      </p:sp>
      <p:sp>
        <p:nvSpPr>
          <p:cNvPr id="678914" name="Rectangle 2"/>
          <p:cNvSpPr>
            <a:spLocks noGrp="1" noRot="1" noChangeAspect="1" noChangeArrowheads="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p:spPr>
        <p:txBody>
          <a:bodyPr/>
          <a:lstStyle/>
          <a:p>
            <a:pPr lvl="2" algn="just">
              <a:spcBef>
                <a:spcPts val="1200"/>
              </a:spcBef>
              <a:spcAft>
                <a:spcPts val="300"/>
              </a:spcAft>
            </a:pPr>
            <a:r>
              <a:rPr lang="en-US" dirty="0">
                <a:latin typeface="Times New Roman" charset="0"/>
                <a:ea typeface="Times New Roman" charset="0"/>
                <a:cs typeface="Times New Roman" charset="0"/>
              </a:rPr>
              <a:t>The KJV translation here is unfortunate as it puts the ministry solely into the hands of the pastors!</a:t>
            </a:r>
          </a:p>
          <a:p>
            <a:pPr lvl="2" algn="just">
              <a:spcBef>
                <a:spcPts val="1200"/>
              </a:spcBef>
              <a:spcAft>
                <a:spcPts val="300"/>
              </a:spcAft>
            </a:pPr>
            <a:r>
              <a:rPr lang="en-US" dirty="0">
                <a:latin typeface="Times New Roman" charset="0"/>
                <a:ea typeface="Times New Roman" charset="0"/>
                <a:cs typeface="Times New Roman" charset="0"/>
              </a:rPr>
              <a:t>Here</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where a comma after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the perfecting of the saints</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gives pastors a three-fold job!</a:t>
            </a:r>
            <a:endParaRPr lang="en-US" dirty="0">
              <a:latin typeface="Times New Roman" charset="0"/>
              <a:ea typeface="Times New Roman" charset="0"/>
              <a:cs typeface="Times New Roman"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4D502E-0991-1D4F-A0EF-FD38E25D4EAC}" type="slidenum">
              <a:rPr lang="en-US" sz="1200">
                <a:solidFill>
                  <a:srgbClr val="000000"/>
                </a:solidFill>
                <a:cs typeface="Times New Roman" charset="0"/>
              </a:rPr>
              <a:pPr eaLnBrk="1" hangingPunct="1"/>
              <a:t>291</a:t>
            </a:fld>
            <a:endParaRPr lang="en-US" sz="1200">
              <a:solidFill>
                <a:srgbClr val="000000"/>
              </a:solidFill>
              <a:cs typeface="Times New Roman" charset="0"/>
            </a:endParaRPr>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spcBef>
                <a:spcPts val="1200"/>
              </a:spcBef>
              <a:spcAft>
                <a:spcPts val="300"/>
              </a:spcAft>
            </a:pPr>
            <a:r>
              <a:rPr lang="en-US">
                <a:latin typeface="Times New Roman" charset="0"/>
                <a:ea typeface="Times New Roman" charset="0"/>
                <a:cs typeface="Times New Roman" charset="0"/>
              </a:rPr>
              <a:t>This advertisement actually appeared in a local newspaper:</a:t>
            </a:r>
          </a:p>
          <a:p>
            <a:endParaRPr lang="en-US">
              <a:latin typeface="Times New Roman" charset="0"/>
              <a:cs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8A38D-FDA4-FC49-B8F7-336340F63419}" type="slidenum">
              <a:rPr lang="en-US" sz="1200">
                <a:solidFill>
                  <a:srgbClr val="000000"/>
                </a:solidFill>
                <a:cs typeface="Times New Roman" charset="0"/>
              </a:rPr>
              <a:pPr eaLnBrk="1" hangingPunct="1"/>
              <a:t>292</a:t>
            </a:fld>
            <a:endParaRPr lang="en-US" sz="1200">
              <a:solidFill>
                <a:srgbClr val="000000"/>
              </a:solidFill>
              <a:cs typeface="Times New Roman" charset="0"/>
            </a:endParaRPr>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cs typeface="Times New Roman" charset="0"/>
              </a:rPr>
              <a:t>I actually found </a:t>
            </a:r>
            <a:r>
              <a:rPr lang="ru-RU" altLang="ja-JP" dirty="0">
                <a:latin typeface="Times New Roman" charset="0"/>
                <a:cs typeface="Times New Roman" charset="0"/>
              </a:rPr>
              <a:t>"</a:t>
            </a:r>
            <a:r>
              <a:rPr lang="en-US" altLang="ja-JP" dirty="0">
                <a:latin typeface="Times New Roman" charset="0"/>
                <a:cs typeface="Times New Roman" charset="0"/>
              </a:rPr>
              <a:t>Super Pastor</a:t>
            </a:r>
            <a:r>
              <a:rPr lang="ru-RU" altLang="ja-JP" dirty="0">
                <a:latin typeface="Times New Roman" charset="0"/>
                <a:cs typeface="Times New Roman" charset="0"/>
              </a:rPr>
              <a:t>"</a:t>
            </a:r>
            <a:r>
              <a:rPr lang="en-US" altLang="ja-JP" dirty="0">
                <a:latin typeface="Times New Roman" charset="0"/>
                <a:cs typeface="Times New Roman" charset="0"/>
              </a:rPr>
              <a:t> on a website for </a:t>
            </a:r>
            <a:r>
              <a:rPr lang="ru-RU" altLang="ja-JP" dirty="0">
                <a:latin typeface="Times New Roman" charset="0"/>
                <a:cs typeface="Times New Roman" charset="0"/>
              </a:rPr>
              <a:t>"</a:t>
            </a:r>
            <a:r>
              <a:rPr lang="en-US" altLang="ja-JP" dirty="0">
                <a:latin typeface="Times New Roman" charset="0"/>
                <a:cs typeface="Times New Roman" charset="0"/>
              </a:rPr>
              <a:t>Crossroads Christian School</a:t>
            </a:r>
            <a:r>
              <a:rPr lang="ru-RU" altLang="ja-JP" dirty="0">
                <a:latin typeface="Times New Roman" charset="0"/>
                <a:cs typeface="Times New Roman" charset="0"/>
              </a:rPr>
              <a:t>"</a:t>
            </a:r>
            <a:r>
              <a:rPr lang="en-US" altLang="ja-JP" dirty="0">
                <a:latin typeface="Times New Roman" charset="0"/>
                <a:cs typeface="Times New Roman" charset="0"/>
              </a:rPr>
              <a:t> in Corona, CA!  He does it all…</a:t>
            </a:r>
            <a:endParaRPr lang="en-US" dirty="0">
              <a:latin typeface="Times New Roman" charset="0"/>
              <a:cs typeface="Times New Roman"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0BAF5E-ED3A-114E-BB45-370B450A3921}" type="slidenum">
              <a:rPr lang="en-US" sz="1200">
                <a:solidFill>
                  <a:srgbClr val="000000"/>
                </a:solidFill>
                <a:cs typeface="Times New Roman" charset="0"/>
              </a:rPr>
              <a:pPr eaLnBrk="1" hangingPunct="1"/>
              <a:t>294</a:t>
            </a:fld>
            <a:endParaRPr lang="en-US" sz="1200">
              <a:solidFill>
                <a:srgbClr val="000000"/>
              </a:solidFill>
              <a:cs typeface="Times New Roman"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2" algn="just">
              <a:spcBef>
                <a:spcPts val="1200"/>
              </a:spcBef>
              <a:spcAft>
                <a:spcPts val="300"/>
              </a:spcAft>
            </a:pPr>
            <a:r>
              <a:rPr lang="en-US">
                <a:latin typeface="Times New Roman" charset="0"/>
                <a:ea typeface="Times New Roman" charset="0"/>
                <a:cs typeface="Times New Roman" charset="0"/>
              </a:rPr>
              <a:t>1.	Equipping the saints is best for both the pastor and for the people.</a:t>
            </a:r>
          </a:p>
          <a:p>
            <a:pPr lvl="3" algn="just">
              <a:spcBef>
                <a:spcPts val="1200"/>
              </a:spcBef>
              <a:spcAft>
                <a:spcPts val="300"/>
              </a:spcAft>
            </a:pPr>
            <a:r>
              <a:rPr lang="en-US">
                <a:latin typeface="Times New Roman" charset="0"/>
                <a:ea typeface="Times New Roman" charset="0"/>
                <a:cs typeface="Times New Roman" charset="0"/>
              </a:rPr>
              <a:t>a)	Equipping others is best for me as a pastor-teacher.</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0E4A7A-47D7-6846-AB5B-EAD870473789}" type="slidenum">
              <a:rPr lang="en-US" sz="1200">
                <a:solidFill>
                  <a:srgbClr val="000000"/>
                </a:solidFill>
                <a:cs typeface="Times New Roman" charset="0"/>
              </a:rPr>
              <a:pPr eaLnBrk="1" hangingPunct="1"/>
              <a:t>295</a:t>
            </a:fld>
            <a:endParaRPr lang="en-US" sz="1200">
              <a:solidFill>
                <a:srgbClr val="000000"/>
              </a:solidFill>
              <a:cs typeface="Times New Roman" charset="0"/>
            </a:endParaRPr>
          </a:p>
        </p:txBody>
      </p:sp>
      <p:sp>
        <p:nvSpPr>
          <p:cNvPr id="688130" name="Rectangle 2"/>
          <p:cNvSpPr>
            <a:spLocks noGrp="1" noRot="1" noChangeAspect="1" noChangeArrowheads="1"/>
          </p:cNvSpPr>
          <p:nvPr>
            <p:ph type="sldImg"/>
          </p:nvPr>
        </p:nvSpPr>
        <p:spPr>
          <a:solidFill>
            <a:srgbClr val="FFFFFF"/>
          </a:solidFill>
          <a:ln/>
        </p:spPr>
      </p:sp>
      <p:sp>
        <p:nvSpPr>
          <p:cNvPr id="688131" name="Rectangle 3"/>
          <p:cNvSpPr>
            <a:spLocks noGrp="1" noChangeArrowheads="1"/>
          </p:cNvSpPr>
          <p:nvPr>
            <p:ph type="body" idx="1"/>
          </p:nvPr>
        </p:nvSpPr>
        <p:spPr>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The pastor who does all the work of ministry himself will soon burn out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like trying to hold the sun!</a:t>
            </a:r>
          </a:p>
          <a:p>
            <a:pPr lvl="4">
              <a:spcBef>
                <a:spcPts val="1200"/>
              </a:spcBef>
              <a:spcAft>
                <a:spcPts val="300"/>
              </a:spcAft>
            </a:pPr>
            <a:r>
              <a:rPr lang="en-US" dirty="0">
                <a:latin typeface="Times New Roman" charset="0"/>
                <a:ea typeface="Times New Roman" charset="0"/>
                <a:cs typeface="Times New Roman" charset="0"/>
              </a:rPr>
              <a:t>(2) Pastor John was the chief carpenter at his new church building, so he </a:t>
            </a:r>
            <a:r>
              <a:rPr lang="en-US" dirty="0" err="1">
                <a:latin typeface="Times New Roman" charset="0"/>
                <a:ea typeface="Times New Roman" charset="0"/>
                <a:cs typeface="Times New Roman" charset="0"/>
              </a:rPr>
              <a:t>couldn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preach well and ended up leaving the church.</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D5F1E-E0B8-B84B-9922-69A1F3717FB7}" type="slidenum">
              <a:rPr lang="en-US" sz="1200">
                <a:solidFill>
                  <a:srgbClr val="000000"/>
                </a:solidFill>
                <a:cs typeface="Times New Roman" charset="0"/>
              </a:rPr>
              <a:pPr eaLnBrk="1" hangingPunct="1"/>
              <a:t>296</a:t>
            </a:fld>
            <a:endParaRPr lang="en-US" sz="1200">
              <a:solidFill>
                <a:srgbClr val="000000"/>
              </a:solidFill>
              <a:cs typeface="Times New Roman" charset="0"/>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566A58-998A-3442-AFDF-60AF3B8C0C27}" type="slidenum">
              <a:rPr lang="en-US" sz="1200">
                <a:solidFill>
                  <a:srgbClr val="000000"/>
                </a:solidFill>
                <a:cs typeface="Times New Roman" charset="0"/>
              </a:rPr>
              <a:pPr eaLnBrk="1" hangingPunct="1"/>
              <a:t>297</a:t>
            </a:fld>
            <a:endParaRPr lang="en-US" sz="1200">
              <a:solidFill>
                <a:srgbClr val="000000"/>
              </a:solidFill>
              <a:cs typeface="Times New Roman" charset="0"/>
            </a:endParaRPr>
          </a:p>
        </p:txBody>
      </p:sp>
      <p:sp>
        <p:nvSpPr>
          <p:cNvPr id="692226" name="Rectangle 2"/>
          <p:cNvSpPr>
            <a:spLocks noGrp="1" noRot="1" noChangeAspect="1" noChangeArrowheads="1"/>
          </p:cNvSpPr>
          <p:nvPr>
            <p:ph type="sldImg"/>
          </p:nvPr>
        </p:nvSpPr>
        <p:spPr>
          <a:solidFill>
            <a:srgbClr val="FFFFFF"/>
          </a:solidFill>
          <a:ln/>
        </p:spPr>
      </p:sp>
      <p:sp>
        <p:nvSpPr>
          <p:cNvPr id="69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42F53C-C5FE-5440-916B-8FEBD3E091D5}" type="slidenum">
              <a:rPr lang="en-US" sz="1200">
                <a:solidFill>
                  <a:srgbClr val="000000"/>
                </a:solidFill>
                <a:cs typeface="Times New Roman" charset="0"/>
              </a:rPr>
              <a:pPr eaLnBrk="1" hangingPunct="1"/>
              <a:t>298</a:t>
            </a:fld>
            <a:endParaRPr lang="en-US" sz="1200">
              <a:solidFill>
                <a:srgbClr val="000000"/>
              </a:solidFill>
              <a:cs typeface="Times New Roman"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dirty="0">
                <a:latin typeface="Times New Roman" charset="0"/>
                <a:cs typeface="Times New Roman" charset="0"/>
              </a:rPr>
              <a:t>Most of the ministry is God</a:t>
            </a:r>
            <a:r>
              <a:rPr lang="uk-UA" altLang="ja-JP" dirty="0">
                <a:latin typeface="Arial" charset="0"/>
                <a:cs typeface="Times New Roman" charset="0"/>
              </a:rPr>
              <a:t>'</a:t>
            </a:r>
            <a:r>
              <a:rPr lang="en-US" dirty="0">
                <a:latin typeface="Times New Roman" charset="0"/>
                <a:cs typeface="Times New Roman" charset="0"/>
              </a:rPr>
              <a:t>s grace through the MEMBERS</a:t>
            </a:r>
            <a:r>
              <a:rPr lang="en-US" dirty="0">
                <a:latin typeface="Arial" charset="0"/>
                <a:cs typeface="Times New Roman" charset="0"/>
              </a:rPr>
              <a:t>—</a:t>
            </a:r>
            <a:r>
              <a:rPr lang="en-US" dirty="0">
                <a:latin typeface="Times New Roman" charset="0"/>
                <a:cs typeface="Times New Roman" charset="0"/>
              </a:rPr>
              <a:t>not the leaders!</a:t>
            </a:r>
          </a:p>
          <a:p>
            <a:pPr marL="228600" indent="-228600">
              <a:buFontTx/>
              <a:buAutoNum type="arabicPeriod"/>
            </a:pPr>
            <a:r>
              <a:rPr lang="en-US" dirty="0">
                <a:latin typeface="Times New Roman" charset="0"/>
                <a:cs typeface="Times New Roman" charset="0"/>
              </a:rPr>
              <a:t> You all need to belong; so each of you should have a ministry here  </a:t>
            </a:r>
          </a:p>
          <a:p>
            <a:pPr marL="228600" indent="-228600">
              <a:buFontTx/>
              <a:buAutoNum type="arabicPeriod"/>
            </a:pPr>
            <a:r>
              <a:rPr lang="en-US" dirty="0">
                <a:latin typeface="Times New Roman" charset="0"/>
                <a:cs typeface="Times New Roman" charset="0"/>
              </a:rPr>
              <a:t> If I don</a:t>
            </a:r>
            <a:r>
              <a:rPr lang="uk-UA" altLang="ja-JP" dirty="0">
                <a:latin typeface="Arial" charset="0"/>
                <a:cs typeface="Times New Roman" charset="0"/>
              </a:rPr>
              <a:t>'</a:t>
            </a:r>
            <a:r>
              <a:rPr lang="en-US" dirty="0">
                <a:latin typeface="Times New Roman" charset="0"/>
                <a:cs typeface="Times New Roman" charset="0"/>
              </a:rPr>
              <a:t>t train you to do the ministry yourself then I will rob you of the blessing of battling for Christ.</a:t>
            </a:r>
          </a:p>
          <a:p>
            <a:pPr marL="228600" indent="-228600">
              <a:buFontTx/>
              <a:buAutoNum type="arabicPeriod"/>
            </a:pPr>
            <a:r>
              <a:rPr lang="en-US" dirty="0">
                <a:latin typeface="Times New Roman" charset="0"/>
                <a:cs typeface="Times New Roman" charset="0"/>
              </a:rPr>
              <a:t> The pastor who refuses to equip makes his people lazy.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6393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D7F56-196C-E846-843C-6BC11AE2F33F}" type="slidenum">
              <a:rPr lang="en-US" sz="1200">
                <a:solidFill>
                  <a:srgbClr val="000000"/>
                </a:solidFill>
                <a:cs typeface="Times New Roman" charset="0"/>
              </a:rPr>
              <a:pPr eaLnBrk="1" hangingPunct="1"/>
              <a:t>299</a:t>
            </a:fld>
            <a:endParaRPr lang="en-US" sz="1200">
              <a:solidFill>
                <a:srgbClr val="000000"/>
              </a:solidFill>
              <a:cs typeface="Times New Roman"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A1CAA1-D36A-CA4A-B8B3-A29220259931}" type="slidenum">
              <a:rPr lang="en-US" sz="1200">
                <a:solidFill>
                  <a:srgbClr val="000000"/>
                </a:solidFill>
                <a:cs typeface="Times New Roman" charset="0"/>
              </a:rPr>
              <a:pPr eaLnBrk="1" hangingPunct="1"/>
              <a:t>300</a:t>
            </a:fld>
            <a:endParaRPr lang="en-US" sz="1200">
              <a:solidFill>
                <a:srgbClr val="000000"/>
              </a:solidFill>
              <a:cs typeface="Times New Roman" charset="0"/>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3">
              <a:spcBef>
                <a:spcPts val="1200"/>
              </a:spcBef>
              <a:spcAft>
                <a:spcPts val="300"/>
              </a:spcAft>
            </a:pPr>
            <a:r>
              <a:rPr lang="en-US" dirty="0">
                <a:latin typeface="Times New Roman" charset="0"/>
                <a:ea typeface="Times New Roman" charset="0"/>
                <a:cs typeface="Times New Roman" charset="0"/>
              </a:rPr>
              <a:t>a) We are willing to do servant roles, but this should not be our chief focus.</a:t>
            </a:r>
          </a:p>
          <a:p>
            <a:pPr lvl="4">
              <a:spcBef>
                <a:spcPts val="1200"/>
              </a:spcBef>
              <a:spcAft>
                <a:spcPts val="300"/>
              </a:spcAft>
            </a:pPr>
            <a:r>
              <a:rPr lang="en-US" dirty="0">
                <a:latin typeface="Times New Roman" charset="0"/>
                <a:ea typeface="Times New Roman" charset="0"/>
                <a:cs typeface="Times New Roman" charset="0"/>
              </a:rPr>
              <a:t>(1) The apostles refused to neglect God</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Word to serve food in Acts 6.</a:t>
            </a:r>
          </a:p>
          <a:p>
            <a:pPr lvl="4">
              <a:spcBef>
                <a:spcPts val="1200"/>
              </a:spcBef>
              <a:spcAft>
                <a:spcPts val="300"/>
              </a:spcAft>
            </a:pPr>
            <a:r>
              <a:rPr lang="en-US" dirty="0">
                <a:latin typeface="Times New Roman" charset="0"/>
                <a:ea typeface="Times New Roman" charset="0"/>
                <a:cs typeface="Times New Roman" charset="0"/>
              </a:rPr>
              <a:t>(2) While Christ washed his disciples</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 feet, He did this only once</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doing it all the time would have detracted from his equipping ministry (John 13).</a:t>
            </a:r>
          </a:p>
          <a:p>
            <a:pPr lvl="3">
              <a:spcBef>
                <a:spcPts val="1200"/>
              </a:spcBef>
              <a:spcAft>
                <a:spcPts val="300"/>
              </a:spcAft>
            </a:pPr>
            <a:r>
              <a:rPr lang="en-US" dirty="0">
                <a:latin typeface="Times New Roman" charset="0"/>
                <a:ea typeface="Times New Roman" charset="0"/>
                <a:cs typeface="Times New Roman" charset="0"/>
              </a:rPr>
              <a:t>b) We must equip you in the Word of God.</a:t>
            </a:r>
          </a:p>
          <a:p>
            <a:pPr lvl="3">
              <a:spcBef>
                <a:spcPts val="1200"/>
              </a:spcBef>
              <a:spcAft>
                <a:spcPts val="300"/>
              </a:spcAft>
            </a:pPr>
            <a:r>
              <a:rPr lang="en-US" dirty="0">
                <a:latin typeface="Times New Roman" charset="0"/>
                <a:ea typeface="Times New Roman" charset="0"/>
                <a:cs typeface="Times New Roman" charset="0"/>
              </a:rPr>
              <a:t>c) We must equip you how to pray.</a:t>
            </a:r>
          </a:p>
          <a:p>
            <a:pPr lvl="3">
              <a:spcBef>
                <a:spcPts val="1200"/>
              </a:spcBef>
              <a:spcAft>
                <a:spcPts val="300"/>
              </a:spcAft>
            </a:pPr>
            <a:r>
              <a:rPr lang="en-US" dirty="0">
                <a:latin typeface="Times New Roman" charset="0"/>
                <a:ea typeface="Times New Roman" charset="0"/>
                <a:cs typeface="Times New Roman" charset="0"/>
              </a:rPr>
              <a:t>d) We plan to show you many tasks and then get out of the way so you can do them alone.</a:t>
            </a:r>
          </a:p>
          <a:p>
            <a:pPr lvl="3">
              <a:spcBef>
                <a:spcPts val="1200"/>
              </a:spcBef>
              <a:spcAft>
                <a:spcPts val="300"/>
              </a:spcAft>
            </a:pPr>
            <a:r>
              <a:rPr lang="en-US" dirty="0">
                <a:latin typeface="Times New Roman" charset="0"/>
                <a:ea typeface="Times New Roman" charset="0"/>
                <a:cs typeface="Times New Roman" charset="0"/>
              </a:rPr>
              <a:t>KAREN: mid January, which is by Kay Arthur: Lord, Heal My Hurts</a:t>
            </a:r>
          </a:p>
          <a:p>
            <a:endParaRPr lang="en-US" dirty="0">
              <a:latin typeface="Times New Roman" charset="0"/>
              <a:cs typeface="Times New Roman"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9B3D50-BCFB-834C-B1F9-5C85D3BC65A8}" type="slidenum">
              <a:rPr lang="en-US" sz="1200">
                <a:solidFill>
                  <a:srgbClr val="000000"/>
                </a:solidFill>
                <a:cs typeface="Times New Roman" charset="0"/>
              </a:rPr>
              <a:pPr eaLnBrk="1" hangingPunct="1"/>
              <a:t>301</a:t>
            </a:fld>
            <a:endParaRPr lang="en-US" sz="1200">
              <a:solidFill>
                <a:srgbClr val="000000"/>
              </a:solidFill>
              <a:cs typeface="Times New Roman" charset="0"/>
            </a:endParaRPr>
          </a:p>
        </p:txBody>
      </p:sp>
      <p:sp>
        <p:nvSpPr>
          <p:cNvPr id="700418" name="Rectangle 2"/>
          <p:cNvSpPr>
            <a:spLocks noGrp="1" noRot="1" noChangeAspect="1" noChangeArrowheads="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6D3FD6-C1EF-DE47-815C-DCF3C0085051}" type="slidenum">
              <a:rPr lang="en-US" sz="1200">
                <a:solidFill>
                  <a:srgbClr val="000000"/>
                </a:solidFill>
                <a:cs typeface="Times New Roman" charset="0"/>
              </a:rPr>
              <a:pPr eaLnBrk="1" hangingPunct="1"/>
              <a:t>302</a:t>
            </a:fld>
            <a:endParaRPr lang="en-US" sz="1200">
              <a:solidFill>
                <a:srgbClr val="000000"/>
              </a:solidFill>
              <a:cs typeface="Times New Roman"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cs typeface="Times New Roman" charset="0"/>
              </a:rPr>
              <a:t>Our training you will result in us becoming like Jesus!</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6578B2-D320-8644-B501-147697C86537}" type="slidenum">
              <a:rPr lang="en-US" sz="1200">
                <a:solidFill>
                  <a:srgbClr val="000000"/>
                </a:solidFill>
                <a:cs typeface="Times New Roman" charset="0"/>
              </a:rPr>
              <a:pPr eaLnBrk="1" hangingPunct="1"/>
              <a:t>303</a:t>
            </a:fld>
            <a:endParaRPr lang="en-US" sz="1200">
              <a:solidFill>
                <a:srgbClr val="000000"/>
              </a:solidFill>
              <a:cs typeface="Times New Roman" charset="0"/>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Our training you will make us like Jesus in three ways:</a:t>
            </a:r>
          </a:p>
          <a:p>
            <a:endParaRPr lang="en-US">
              <a:latin typeface="Times New Roman" charset="0"/>
              <a:cs typeface="Times New Roman" charset="0"/>
            </a:endParaRPr>
          </a:p>
          <a:p>
            <a:r>
              <a:rPr lang="en-US">
                <a:latin typeface="Times New Roman" charset="0"/>
                <a:cs typeface="Times New Roman" charset="0"/>
              </a:rPr>
              <a:t>(1) Equipping </a:t>
            </a:r>
            <a:r>
              <a:rPr lang="en-US" u="sng">
                <a:latin typeface="Times New Roman" charset="0"/>
                <a:cs typeface="Times New Roman" charset="0"/>
              </a:rPr>
              <a:t>builds</a:t>
            </a:r>
            <a:r>
              <a:rPr lang="en-US">
                <a:latin typeface="Times New Roman" charset="0"/>
                <a:cs typeface="Times New Roman" charset="0"/>
              </a:rPr>
              <a:t> us in the faith </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0E9838-AAD6-494F-8EAE-B2864D2EE4EC}" type="slidenum">
              <a:rPr lang="en-US" sz="1200">
                <a:solidFill>
                  <a:srgbClr val="000000"/>
                </a:solidFill>
                <a:cs typeface="Times New Roman" charset="0"/>
              </a:rPr>
              <a:pPr eaLnBrk="1" hangingPunct="1"/>
              <a:t>304</a:t>
            </a:fld>
            <a:endParaRPr lang="en-US" sz="1200">
              <a:solidFill>
                <a:srgbClr val="000000"/>
              </a:solidFill>
              <a:cs typeface="Times New Roman"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989F4-9B35-1F47-858F-74096087EFE8}" type="slidenum">
              <a:rPr lang="en-US" sz="1200">
                <a:solidFill>
                  <a:srgbClr val="000000"/>
                </a:solidFill>
                <a:cs typeface="Times New Roman" charset="0"/>
              </a:rPr>
              <a:pPr eaLnBrk="1" hangingPunct="1"/>
              <a:t>305</a:t>
            </a:fld>
            <a:endParaRPr lang="en-US" sz="1200">
              <a:solidFill>
                <a:srgbClr val="000000"/>
              </a:solidFill>
              <a:cs typeface="Times New Roman"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0C1174-66EB-2C40-9B8D-8DB0F0B74C5F}" type="slidenum">
              <a:rPr lang="en-US" sz="1200">
                <a:solidFill>
                  <a:srgbClr val="000000"/>
                </a:solidFill>
                <a:cs typeface="Times New Roman" charset="0"/>
              </a:rPr>
              <a:pPr eaLnBrk="1" hangingPunct="1"/>
              <a:t>306</a:t>
            </a:fld>
            <a:endParaRPr lang="en-US" sz="1200">
              <a:solidFill>
                <a:srgbClr val="000000"/>
              </a:solidFill>
              <a:cs typeface="Times New Roman"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642884-374F-D345-AAB6-1AD3DA057ECB}" type="slidenum">
              <a:rPr lang="en-US" sz="1200">
                <a:solidFill>
                  <a:srgbClr val="000000"/>
                </a:solidFill>
                <a:cs typeface="Times New Roman" charset="0"/>
              </a:rPr>
              <a:pPr eaLnBrk="1" hangingPunct="1"/>
              <a:t>307</a:t>
            </a:fld>
            <a:endParaRPr lang="en-US" sz="1200">
              <a:solidFill>
                <a:srgbClr val="000000"/>
              </a:solidFill>
              <a:cs typeface="Times New Roman" charset="0"/>
            </a:endParaRPr>
          </a:p>
        </p:txBody>
      </p:sp>
      <p:sp>
        <p:nvSpPr>
          <p:cNvPr id="712706" name="Rectangle 2"/>
          <p:cNvSpPr>
            <a:spLocks noGrp="1" noRot="1" noChangeAspect="1" noChangeArrowheads="1"/>
          </p:cNvSpPr>
          <p:nvPr>
            <p:ph type="sldImg"/>
          </p:nvPr>
        </p:nvSpPr>
        <p:spPr>
          <a:solidFill>
            <a:srgbClr val="FFFFFF"/>
          </a:solidFill>
          <a:ln/>
        </p:spPr>
      </p:sp>
      <p:sp>
        <p:nvSpPr>
          <p:cNvPr id="712707"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lphaUcPeriod"/>
            </a:pPr>
            <a:r>
              <a:rPr lang="en-US" dirty="0">
                <a:latin typeface="Times New Roman" charset="0"/>
                <a:cs typeface="Times New Roman" charset="0"/>
              </a:rPr>
              <a:t>ENCOURAGES: Basically, it means that one result of the pastor-teacher</a:t>
            </a:r>
            <a:r>
              <a:rPr lang="uk-UA" altLang="ja-JP" dirty="0">
                <a:latin typeface="Arial" charset="0"/>
                <a:cs typeface="Times New Roman" charset="0"/>
              </a:rPr>
              <a:t>'</a:t>
            </a:r>
            <a:r>
              <a:rPr lang="en-US" dirty="0">
                <a:latin typeface="Times New Roman" charset="0"/>
                <a:cs typeface="Times New Roman" charset="0"/>
              </a:rPr>
              <a:t>s equipping is that the people will be encouraged as they do the work of ministry.</a:t>
            </a:r>
          </a:p>
          <a:p>
            <a:pPr marL="228600" indent="-228600">
              <a:buFontTx/>
              <a:buAutoNum type="alphaUcPeriod"/>
            </a:pPr>
            <a:endParaRPr lang="en-US" dirty="0">
              <a:latin typeface="Times New Roman" charset="0"/>
              <a:cs typeface="Times New Roman" charset="0"/>
            </a:endParaRPr>
          </a:p>
          <a:p>
            <a:pPr marL="228600" indent="-228600"/>
            <a:r>
              <a:rPr lang="en-US" dirty="0">
                <a:latin typeface="Times New Roman" charset="0"/>
                <a:cs typeface="Times New Roman" charset="0"/>
              </a:rPr>
              <a:t>B. Equipping </a:t>
            </a:r>
            <a:r>
              <a:rPr lang="en-US" u="sng" dirty="0">
                <a:latin typeface="Times New Roman" charset="0"/>
                <a:cs typeface="Times New Roman" charset="0"/>
              </a:rPr>
              <a:t>unites</a:t>
            </a:r>
            <a:r>
              <a:rPr lang="en-US" dirty="0">
                <a:latin typeface="Times New Roman" charset="0"/>
                <a:cs typeface="Times New Roman" charset="0"/>
              </a:rPr>
              <a:t> us in the faith (13a).</a:t>
            </a:r>
          </a:p>
          <a:p>
            <a:pPr marL="1143000" lvl="2" indent="-228600">
              <a:spcBef>
                <a:spcPts val="1200"/>
              </a:spcBef>
              <a:spcAft>
                <a:spcPts val="300"/>
              </a:spcAft>
            </a:pPr>
            <a:r>
              <a:rPr lang="en-US" dirty="0">
                <a:latin typeface="Times New Roman" charset="0"/>
                <a:ea typeface="Times New Roman" charset="0"/>
                <a:cs typeface="Times New Roman" charset="0"/>
              </a:rPr>
              <a:t>1. A church that expects its pastor to serve them ends up selfish and divided.</a:t>
            </a:r>
          </a:p>
          <a:p>
            <a:pPr marL="1143000" lvl="2" indent="-228600">
              <a:spcBef>
                <a:spcPts val="1200"/>
              </a:spcBef>
              <a:spcAft>
                <a:spcPts val="300"/>
              </a:spcAft>
            </a:pPr>
            <a:r>
              <a:rPr lang="en-US" dirty="0">
                <a:latin typeface="Times New Roman" charset="0"/>
                <a:ea typeface="Times New Roman" charset="0"/>
                <a:cs typeface="Times New Roman" charset="0"/>
              </a:rPr>
              <a:t>2. When each member feels needed because of his or her ministry contribution, the body unites together in mutual dependency</a:t>
            </a:r>
          </a:p>
          <a:p>
            <a:pPr marL="1143000" lvl="2" indent="-228600">
              <a:spcBef>
                <a:spcPts val="1200"/>
              </a:spcBef>
              <a:spcAft>
                <a:spcPts val="300"/>
              </a:spcAft>
            </a:pPr>
            <a:endParaRPr lang="en-US" dirty="0">
              <a:latin typeface="Times New Roman" charset="0"/>
              <a:ea typeface="Times New Roman" charset="0"/>
              <a:cs typeface="Times New Roman" charset="0"/>
            </a:endParaRPr>
          </a:p>
          <a:p>
            <a:pPr marL="1143000" lvl="2" indent="-228600">
              <a:spcBef>
                <a:spcPts val="1200"/>
              </a:spcBef>
              <a:spcAft>
                <a:spcPts val="300"/>
              </a:spcAft>
            </a:pPr>
            <a:r>
              <a:rPr lang="en-US" dirty="0">
                <a:latin typeface="Times New Roman" charset="0"/>
                <a:ea typeface="Times New Roman" charset="0"/>
                <a:cs typeface="Times New Roman" charset="0"/>
              </a:rPr>
              <a:t>C. Equipping </a:t>
            </a:r>
            <a:r>
              <a:rPr lang="en-US" u="sng" dirty="0">
                <a:latin typeface="Times New Roman" charset="0"/>
                <a:ea typeface="Times New Roman" charset="0"/>
                <a:cs typeface="Times New Roman" charset="0"/>
              </a:rPr>
              <a:t>teaches</a:t>
            </a:r>
            <a:r>
              <a:rPr lang="en-US" dirty="0">
                <a:latin typeface="Times New Roman" charset="0"/>
                <a:ea typeface="Times New Roman" charset="0"/>
                <a:cs typeface="Times New Roman" charset="0"/>
              </a:rPr>
              <a:t> us about Christ (13b).</a:t>
            </a:r>
          </a:p>
          <a:p>
            <a:pPr marL="1143000" lvl="2" indent="-228600">
              <a:spcBef>
                <a:spcPts val="1200"/>
              </a:spcBef>
              <a:spcAft>
                <a:spcPts val="300"/>
              </a:spcAft>
            </a:pPr>
            <a:r>
              <a:rPr lang="en-US" dirty="0">
                <a:latin typeface="Times New Roman" charset="0"/>
                <a:ea typeface="Times New Roman" charset="0"/>
                <a:cs typeface="Times New Roman" charset="0"/>
              </a:rPr>
              <a:t>1. A true knowledge of Christ includes his character</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giving, etc.</a:t>
            </a:r>
          </a:p>
          <a:p>
            <a:pPr marL="1143000" lvl="2" indent="-228600">
              <a:spcBef>
                <a:spcPts val="1200"/>
              </a:spcBef>
              <a:spcAft>
                <a:spcPts val="300"/>
              </a:spcAft>
            </a:pPr>
            <a:r>
              <a:rPr lang="en-US" dirty="0">
                <a:latin typeface="Times New Roman" charset="0"/>
                <a:ea typeface="Times New Roman" charset="0"/>
                <a:cs typeface="Times New Roman" charset="0"/>
              </a:rPr>
              <a:t>2. We ought to be continually growing in understanding the many wonders about Christ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this comes through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equipping ministry.</a:t>
            </a:r>
          </a:p>
          <a:p>
            <a:pPr marL="685800" lvl="1" indent="-228600">
              <a:spcBef>
                <a:spcPts val="1200"/>
              </a:spcBef>
              <a:spcAft>
                <a:spcPts val="300"/>
              </a:spcAft>
            </a:pPr>
            <a:r>
              <a:rPr lang="en-US" dirty="0">
                <a:latin typeface="Times New Roman" charset="0"/>
                <a:ea typeface="Times New Roman" charset="0"/>
                <a:cs typeface="Times New Roman" charset="0"/>
              </a:rPr>
              <a:t>D. Equipping </a:t>
            </a:r>
            <a:r>
              <a:rPr lang="en-US" u="sng" dirty="0">
                <a:latin typeface="Times New Roman" charset="0"/>
                <a:ea typeface="Times New Roman" charset="0"/>
                <a:cs typeface="Times New Roman" charset="0"/>
              </a:rPr>
              <a:t>matures</a:t>
            </a:r>
            <a:r>
              <a:rPr lang="en-US" dirty="0">
                <a:latin typeface="Times New Roman" charset="0"/>
                <a:ea typeface="Times New Roman" charset="0"/>
                <a:cs typeface="Times New Roman" charset="0"/>
              </a:rPr>
              <a:t> us to be like Christ (13c).</a:t>
            </a:r>
          </a:p>
          <a:p>
            <a:pPr marL="228600" indent="-228600"/>
            <a:r>
              <a:rPr lang="en-US" dirty="0">
                <a:latin typeface="Times New Roman" charset="0"/>
                <a:cs typeface="Times New Roman" charset="0"/>
              </a:rPr>
              <a:t>[The goal of this equipping is Christ-likeness.]</a:t>
            </a:r>
          </a:p>
          <a:p>
            <a:pPr marL="1143000" lvl="2" indent="-228600">
              <a:spcBef>
                <a:spcPts val="1200"/>
              </a:spcBef>
              <a:spcAft>
                <a:spcPts val="300"/>
              </a:spcAft>
            </a:pPr>
            <a:r>
              <a:rPr lang="en-US" dirty="0">
                <a:latin typeface="Times New Roman" charset="0"/>
                <a:ea typeface="Times New Roman" charset="0"/>
                <a:cs typeface="Times New Roman" charset="0"/>
              </a:rPr>
              <a:t>1. God desires the body to become as mature and perfect as Christ Himself.</a:t>
            </a:r>
          </a:p>
          <a:p>
            <a:pPr marL="1143000" lvl="2" indent="-228600">
              <a:spcBef>
                <a:spcPts val="1200"/>
              </a:spcBef>
              <a:spcAft>
                <a:spcPts val="300"/>
              </a:spcAft>
            </a:pPr>
            <a:r>
              <a:rPr lang="en-US" dirty="0">
                <a:latin typeface="Times New Roman" charset="0"/>
                <a:ea typeface="Times New Roman" charset="0"/>
                <a:cs typeface="Times New Roman" charset="0"/>
              </a:rPr>
              <a:t>2. Maturity cannot happen when believers push their entire ministry onto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shoulders</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the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fullness of Christ</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comes only through the hard knocks of ministry.</a:t>
            </a:r>
          </a:p>
          <a:p>
            <a:pPr marL="228600" indent="-228600"/>
            <a:endParaRPr lang="en-US" dirty="0">
              <a:latin typeface="Times New Roman" charset="0"/>
              <a:cs typeface="Times New Roman"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7D837-4CE1-994B-82D4-61EDC1975B6A}" type="slidenum">
              <a:rPr lang="en-US" sz="1200">
                <a:solidFill>
                  <a:srgbClr val="000000"/>
                </a:solidFill>
                <a:cs typeface="Times New Roman" charset="0"/>
              </a:rPr>
              <a:pPr eaLnBrk="1" hangingPunct="1"/>
              <a:t>308</a:t>
            </a:fld>
            <a:endParaRPr lang="en-US" sz="1200">
              <a:solidFill>
                <a:srgbClr val="000000"/>
              </a:solidFill>
              <a:cs typeface="Times New Roman"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p:spPr>
        <p:txBody>
          <a:bodyPr/>
          <a:lstStyle/>
          <a:p>
            <a:pPr lvl="4" algn="just">
              <a:spcBef>
                <a:spcPts val="1200"/>
              </a:spcBef>
              <a:spcAft>
                <a:spcPts val="300"/>
              </a:spcAft>
            </a:pPr>
            <a:r>
              <a:rPr lang="en-US" dirty="0">
                <a:latin typeface="Times New Roman" charset="0"/>
                <a:ea typeface="Times New Roman" charset="0"/>
                <a:cs typeface="Times New Roman" charset="0"/>
              </a:rPr>
              <a:t>(1)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because you see this church as a finished product!</a:t>
            </a:r>
          </a:p>
          <a:p>
            <a:pPr lvl="4" algn="just">
              <a:spcBef>
                <a:spcPts val="1200"/>
              </a:spcBef>
              <a:spcAft>
                <a:spcPts val="300"/>
              </a:spcAft>
            </a:pPr>
            <a:r>
              <a:rPr lang="en-US" dirty="0">
                <a:latin typeface="Times New Roman" charset="0"/>
                <a:ea typeface="Times New Roman" charset="0"/>
                <a:cs typeface="Times New Roman" charset="0"/>
              </a:rPr>
              <a:t>(2)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due to us offering the variety of programs of a large church.</a:t>
            </a:r>
          </a:p>
          <a:p>
            <a:pPr lvl="4" algn="just">
              <a:spcBef>
                <a:spcPts val="1200"/>
              </a:spcBef>
              <a:spcAft>
                <a:spcPts val="300"/>
              </a:spcAft>
            </a:pPr>
            <a:r>
              <a:rPr lang="en-US" dirty="0">
                <a:latin typeface="Times New Roman" charset="0"/>
                <a:ea typeface="Times New Roman" charset="0"/>
                <a:cs typeface="Times New Roman" charset="0"/>
              </a:rPr>
              <a:t>(3) Maybe you came because someone twisted your arm!</a:t>
            </a:r>
          </a:p>
          <a:p>
            <a:pPr lvl="4" algn="just">
              <a:spcBef>
                <a:spcPts val="1200"/>
              </a:spcBef>
              <a:spcAft>
                <a:spcPts val="300"/>
              </a:spcAft>
            </a:pPr>
            <a:r>
              <a:rPr lang="en-US" dirty="0">
                <a:latin typeface="Times New Roman" charset="0"/>
                <a:ea typeface="Times New Roman" charset="0"/>
                <a:cs typeface="Times New Roman" charset="0"/>
              </a:rPr>
              <a:t>(4) Each of us actually came due to a perceived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 need to meet with God, a need to connect with people, or another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which raises the question</a:t>
            </a:r>
            <a:r>
              <a:rPr lang="en-US" dirty="0">
                <a:latin typeface="Arial" charset="0"/>
                <a:ea typeface="Times New Roman" charset="0"/>
                <a:cs typeface="Times New Roman" charset="0"/>
              </a:rPr>
              <a:t>…</a:t>
            </a:r>
            <a:endParaRPr lang="en-US" dirty="0">
              <a:latin typeface="Times New Roman" charset="0"/>
              <a:ea typeface="Times New Roman" charset="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Love is sacrifice, not feeling. The willingness to selflessly commit to God and others stems from humbly realizing all this is about him and not us.</a:t>
            </a:r>
          </a:p>
        </p:txBody>
      </p:sp>
    </p:spTree>
    <p:extLst>
      <p:ext uri="{BB962C8B-B14F-4D97-AF65-F5344CB8AC3E}">
        <p14:creationId xmlns:p14="http://schemas.microsoft.com/office/powerpoint/2010/main" val="8262966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41714-F54B-E842-A8CE-2F0CDF8345A3}" type="slidenum">
              <a:rPr lang="en-US" sz="1200">
                <a:solidFill>
                  <a:srgbClr val="000000"/>
                </a:solidFill>
                <a:cs typeface="Times New Roman" charset="0"/>
              </a:rPr>
              <a:pPr eaLnBrk="1" hangingPunct="1"/>
              <a:t>309</a:t>
            </a:fld>
            <a:endParaRPr lang="en-US" sz="1200">
              <a:solidFill>
                <a:srgbClr val="000000"/>
              </a:solidFill>
              <a:cs typeface="Times New Roman"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EF0AF9-05AE-5248-B66A-558AA2C7A36A}" type="slidenum">
              <a:rPr lang="en-US" sz="1200">
                <a:solidFill>
                  <a:srgbClr val="000000"/>
                </a:solidFill>
                <a:cs typeface="Times New Roman" charset="0"/>
              </a:rPr>
              <a:pPr eaLnBrk="1" hangingPunct="1"/>
              <a:t>310</a:t>
            </a:fld>
            <a:endParaRPr lang="en-US" sz="1200">
              <a:solidFill>
                <a:srgbClr val="000000"/>
              </a:solidFill>
              <a:cs typeface="Times New Roman"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F504EA-2F90-FB46-913D-562222E13C23}" type="slidenum">
              <a:rPr lang="en-US" sz="1200">
                <a:solidFill>
                  <a:srgbClr val="000000"/>
                </a:solidFill>
                <a:cs typeface="Times New Roman" charset="0"/>
              </a:rPr>
              <a:pPr eaLnBrk="1" hangingPunct="1"/>
              <a:t>311</a:t>
            </a:fld>
            <a:endParaRPr lang="en-US" sz="1200">
              <a:solidFill>
                <a:srgbClr val="000000"/>
              </a:solidFill>
              <a:cs typeface="Times New Roman"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32E1B9-9833-EE48-AAF7-6D38B27D3CA3}" type="slidenum">
              <a:rPr lang="en-US" sz="1200">
                <a:solidFill>
                  <a:srgbClr val="000000"/>
                </a:solidFill>
                <a:cs typeface="Times New Roman" charset="0"/>
              </a:rPr>
              <a:pPr eaLnBrk="1" hangingPunct="1"/>
              <a:t>312</a:t>
            </a:fld>
            <a:endParaRPr lang="en-US" sz="1200">
              <a:solidFill>
                <a:srgbClr val="000000"/>
              </a:solidFill>
              <a:cs typeface="Times New Roman"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1661EC-8795-0849-B62B-448A9DE5CD00}" type="slidenum">
              <a:rPr lang="en-US" sz="1200">
                <a:solidFill>
                  <a:srgbClr val="000000"/>
                </a:solidFill>
                <a:cs typeface="Times New Roman" charset="0"/>
              </a:rPr>
              <a:pPr eaLnBrk="1" hangingPunct="1"/>
              <a:t>313</a:t>
            </a:fld>
            <a:endParaRPr lang="en-US" sz="1200">
              <a:solidFill>
                <a:srgbClr val="000000"/>
              </a:solidFill>
              <a:cs typeface="Times New Roman"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Can tick/check more than one</a:t>
            </a:r>
          </a:p>
          <a:p>
            <a:r>
              <a:rPr lang="en-US" b="1">
                <a:latin typeface="Times New Roman" charset="0"/>
                <a:cs typeface="Times New Roman" charset="0"/>
              </a:rPr>
              <a:t>Pastoral Care</a:t>
            </a:r>
            <a:endParaRPr lang="en-US">
              <a:latin typeface="Times New Roman" charset="0"/>
              <a:cs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3157CA-687B-3D4D-A621-9A5F466B61F2}" type="slidenum">
              <a:rPr lang="en-US" sz="1200">
                <a:solidFill>
                  <a:srgbClr val="000000"/>
                </a:solidFill>
                <a:cs typeface="Times New Roman" charset="0"/>
              </a:rPr>
              <a:pPr eaLnBrk="1" hangingPunct="1"/>
              <a:t>314</a:t>
            </a:fld>
            <a:endParaRPr lang="en-US" sz="1200">
              <a:solidFill>
                <a:srgbClr val="000000"/>
              </a:solidFill>
              <a:cs typeface="Times New Roman"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NS-10-Ephesians-340</a:t>
            </a:r>
          </a:p>
          <a:p>
            <a:r>
              <a:rPr lang="en-US" dirty="0"/>
              <a:t>NS-20-James1-2—slide 239</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341</a:t>
            </a:fld>
            <a:endParaRPr lang="en-US"/>
          </a:p>
        </p:txBody>
      </p:sp>
    </p:spTree>
    <p:extLst>
      <p:ext uri="{BB962C8B-B14F-4D97-AF65-F5344CB8AC3E}">
        <p14:creationId xmlns:p14="http://schemas.microsoft.com/office/powerpoint/2010/main" val="21067696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197135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71CAB2-C325-C347-A593-A4CEFCA4B4FE}" type="slidenum">
              <a:rPr lang="en-US" sz="1200"/>
              <a:pPr eaLnBrk="1" hangingPunct="1"/>
              <a:t>353</a:t>
            </a:fld>
            <a:endParaRPr lang="en-US" sz="1200"/>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355</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Repeated from slide 14 above:</a:t>
            </a:r>
          </a:p>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Malays (Singapore), blacks versus whites (USA), Arabs versus Israelis (Jordan), Hutus versus Tutsis (Rwanda), etc.</a:t>
            </a:r>
          </a:p>
        </p:txBody>
      </p:sp>
    </p:spTree>
    <p:extLst>
      <p:ext uri="{BB962C8B-B14F-4D97-AF65-F5344CB8AC3E}">
        <p14:creationId xmlns:p14="http://schemas.microsoft.com/office/powerpoint/2010/main" val="204324867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95385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3408548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C68CB4-952A-694E-AB73-BC0543BC902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i="0" dirty="0">
              <a:latin typeface="Arial" panose="020B0604020202020204" pitchFamily="34" charset="0"/>
              <a:cs typeface="Arial" panose="020B0604020202020204" pitchFamily="34" charset="0"/>
            </a:endParaRPr>
          </a:p>
          <a:p>
            <a:pPr eaLnBrk="1" hangingPunct="1"/>
            <a:r>
              <a:rPr lang="en-US" sz="1200" b="1" i="0" dirty="0">
                <a:solidFill>
                  <a:srgbClr val="000000"/>
                </a:solidFill>
                <a:latin typeface="Arial" panose="020B0604020202020204" pitchFamily="34" charset="0"/>
                <a:ea typeface="宋体" charset="0"/>
                <a:cs typeface="Arial" panose="020B0604020202020204" pitchFamily="34" charset="0"/>
              </a:rPr>
              <a:t>Does sin affect the Spirit's </a:t>
            </a:r>
            <a:r>
              <a:rPr lang="en-US" sz="1200" b="1" i="0" dirty="0">
                <a:solidFill>
                  <a:srgbClr val="0000FF"/>
                </a:solidFill>
                <a:latin typeface="Arial" panose="020B0604020202020204" pitchFamily="34" charset="0"/>
                <a:ea typeface="宋体" charset="0"/>
                <a:cs typeface="Arial" panose="020B0604020202020204" pitchFamily="34" charset="0"/>
              </a:rPr>
              <a:t>ministry to</a:t>
            </a:r>
            <a:r>
              <a:rPr lang="en-US" sz="1200" b="1" i="0" dirty="0">
                <a:solidFill>
                  <a:srgbClr val="000000"/>
                </a:solidFill>
                <a:latin typeface="Arial" panose="020B0604020202020204" pitchFamily="34" charset="0"/>
                <a:ea typeface="宋体" charset="0"/>
                <a:cs typeface="Arial" panose="020B0604020202020204" pitchFamily="34" charset="0"/>
              </a:rPr>
              <a:t> the believer but not His </a:t>
            </a:r>
            <a:r>
              <a:rPr lang="en-US" sz="1200" b="1" i="0" dirty="0">
                <a:solidFill>
                  <a:srgbClr val="0000FF"/>
                </a:solidFill>
                <a:latin typeface="Arial" panose="020B0604020202020204" pitchFamily="34" charset="0"/>
                <a:ea typeface="宋体" charset="0"/>
                <a:cs typeface="Arial" panose="020B0604020202020204" pitchFamily="34" charset="0"/>
              </a:rPr>
              <a:t>presence within</a:t>
            </a:r>
            <a:r>
              <a:rPr lang="en-US" sz="1200" b="1" i="0" dirty="0">
                <a:solidFill>
                  <a:srgbClr val="000000"/>
                </a:solidFill>
                <a:latin typeface="Arial" panose="020B0604020202020204" pitchFamily="34" charset="0"/>
                <a:ea typeface="宋体" charset="0"/>
                <a:cs typeface="Arial" panose="020B0604020202020204" pitchFamily="34" charset="0"/>
              </a:rPr>
              <a:t> the believer?</a:t>
            </a:r>
            <a:r>
              <a:rPr lang="en-US" sz="1200" i="0" dirty="0">
                <a:solidFill>
                  <a:srgbClr val="000000"/>
                </a:solidFill>
                <a:latin typeface="Arial" panose="020B0604020202020204" pitchFamily="34" charset="0"/>
                <a:ea typeface="宋体"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C8D601-7C1C-E746-8306-02FBB503D39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DBC50B-B693-9147-8CD8-6B19F7100C10}"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FA6C0-3400-7243-BFD0-D51D1C0BD55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ED60C7-E1F3-024D-BA46-FD62B743FAC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384</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26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13E2BA-DAB8-7241-9587-EEB32FB8A1C7}" type="slidenum">
              <a:rPr lang="en-GB" sz="1200">
                <a:solidFill>
                  <a:srgbClr val="000000"/>
                </a:solidFill>
              </a:rPr>
              <a:pPr eaLnBrk="1" hangingPunct="1"/>
              <a:t>21</a:t>
            </a:fld>
            <a:endParaRPr lang="en-GB" sz="1200">
              <a:solidFill>
                <a:srgbClr val="000000"/>
              </a:solidFill>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385</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0FD005-CDB0-AB49-84B8-15CD970E79BA}" type="slidenum">
              <a:rPr lang="en-US" sz="1200"/>
              <a:pPr eaLnBrk="1" hangingPunct="1"/>
              <a:t>386</a:t>
            </a:fld>
            <a:endParaRPr lang="en-US" sz="1200"/>
          </a:p>
        </p:txBody>
      </p:sp>
      <p:sp>
        <p:nvSpPr>
          <p:cNvPr id="748546" name="Rectangle 2"/>
          <p:cNvSpPr>
            <a:spLocks noGrp="1" noRot="1" noChangeAspect="1" noChangeArrowheads="1"/>
          </p:cNvSpPr>
          <p:nvPr>
            <p:ph type="sldImg"/>
          </p:nvPr>
        </p:nvSpPr>
        <p:spPr>
          <a:solidFill>
            <a:srgbClr val="FFFFFF"/>
          </a:solidFill>
          <a:ln/>
        </p:spPr>
      </p:sp>
      <p:sp>
        <p:nvSpPr>
          <p:cNvPr id="74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159771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a:t>
            </a:r>
            <a:r>
              <a:rPr lang="en-US"/>
              <a:t>For many </a:t>
            </a:r>
            <a:r>
              <a:rPr lang="en-US" dirty="0"/>
              <a:t>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6488726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0966729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448067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083784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802CDC-CD8C-6044-9722-9CD4E5D02788}" type="slidenum">
              <a:rPr lang="en-GB" sz="1200">
                <a:solidFill>
                  <a:srgbClr val="000000"/>
                </a:solidFill>
              </a:rPr>
              <a:pPr eaLnBrk="1" hangingPunct="1"/>
              <a:t>23</a:t>
            </a:fld>
            <a:endParaRPr lang="en-GB" sz="1200">
              <a:solidFill>
                <a:srgbClr val="000000"/>
              </a:solidFill>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429</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270290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431</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92687293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extLst>
      <p:ext uri="{BB962C8B-B14F-4D97-AF65-F5344CB8AC3E}">
        <p14:creationId xmlns:p14="http://schemas.microsoft.com/office/powerpoint/2010/main" val="7349002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extLst>
      <p:ext uri="{BB962C8B-B14F-4D97-AF65-F5344CB8AC3E}">
        <p14:creationId xmlns:p14="http://schemas.microsoft.com/office/powerpoint/2010/main" val="284693327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8551E4-A36B-6D4B-A667-D3BE4289855F}" type="slidenum">
              <a:rPr lang="en-GB" sz="1200">
                <a:solidFill>
                  <a:srgbClr val="000000"/>
                </a:solidFill>
              </a:rPr>
              <a:pPr eaLnBrk="1" hangingPunct="1"/>
              <a:t>24</a:t>
            </a:fld>
            <a:endParaRPr lang="en-GB"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1CB205E-5727-B460-3A7A-D31EFF071FD1}"/>
            </a:ext>
          </a:extLst>
        </p:cNvPr>
        <p:cNvGrpSpPr/>
        <p:nvPr/>
      </p:nvGrpSpPr>
      <p:grpSpPr>
        <a:xfrm>
          <a:off x="0" y="0"/>
          <a:ext cx="0" cy="0"/>
          <a:chOff x="0" y="0"/>
          <a:chExt cx="0" cy="0"/>
        </a:xfrm>
      </p:grpSpPr>
      <p:sp>
        <p:nvSpPr>
          <p:cNvPr id="29697" name="Text Box 1">
            <a:extLst>
              <a:ext uri="{FF2B5EF4-FFF2-40B4-BE49-F238E27FC236}">
                <a16:creationId xmlns:a16="http://schemas.microsoft.com/office/drawing/2014/main" id="{C9A9A740-9424-7D37-3F56-3DFD14E3083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a:extLst>
              <a:ext uri="{FF2B5EF4-FFF2-40B4-BE49-F238E27FC236}">
                <a16:creationId xmlns:a16="http://schemas.microsoft.com/office/drawing/2014/main" id="{D812F970-FDFD-A954-1658-F48988DF4B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hlinkClick r:id="rId3"/>
              </a:rPr>
              <a:t>Nami Yudia</a:t>
            </a:r>
            <a:endParaRPr lang="en-US" b="1"/>
          </a:p>
          <a:p>
            <a:pPr>
              <a:buNone/>
            </a:pPr>
            <a:r>
              <a:rPr lang="en-US">
                <a:effectLst/>
                <a:hlinkClick r:id="rId4"/>
              </a:rPr>
              <a:t>rpdonsteoS4:g u847ahuMaP5Mimufcg5m l56yt h984f0 g122mh7t7264</a:t>
            </a:r>
            <a:r>
              <a:rPr lang="en-US"/>
              <a:t>  · </a:t>
            </a:r>
          </a:p>
          <a:p>
            <a:pPr>
              <a:buNone/>
            </a:pPr>
            <a:r>
              <a:rPr lang="en-US"/>
              <a:t>The world's only intact Roman legionary shield was discovered in 2009 at the site of the ancient Roman city of Dura-Europos in modern-day Syria.</a:t>
            </a:r>
            <a:br>
              <a:rPr lang="en-US"/>
            </a:br>
            <a:br>
              <a:rPr lang="en-US"/>
            </a:br>
            <a:r>
              <a:rPr lang="en-US"/>
              <a:t>This extraordinary artifact, dating from the early 3rd century CE, provides invaluable insight into the daily life and military equipment of Roman soldiers.</a:t>
            </a:r>
            <a:br>
              <a:rPr lang="en-US"/>
            </a:br>
            <a:br>
              <a:rPr lang="en-US"/>
            </a:br>
            <a:r>
              <a:rPr lang="en-US"/>
              <a:t>The shield, made of wood and iron with a detailed boss and bronze fittings, was remarkably preserved in the anaerobic conditions of the city's soil. Its survival offers a unique glimpse into Roman military history and craftsmanship...</a:t>
            </a:r>
          </a:p>
        </p:txBody>
      </p:sp>
    </p:spTree>
    <p:extLst>
      <p:ext uri="{BB962C8B-B14F-4D97-AF65-F5344CB8AC3E}">
        <p14:creationId xmlns:p14="http://schemas.microsoft.com/office/powerpoint/2010/main" val="205005112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extLst>
      <p:ext uri="{BB962C8B-B14F-4D97-AF65-F5344CB8AC3E}">
        <p14:creationId xmlns:p14="http://schemas.microsoft.com/office/powerpoint/2010/main" val="105236955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extLst>
      <p:ext uri="{BB962C8B-B14F-4D97-AF65-F5344CB8AC3E}">
        <p14:creationId xmlns:p14="http://schemas.microsoft.com/office/powerpoint/2010/main" val="101272334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extLst>
      <p:ext uri="{BB962C8B-B14F-4D97-AF65-F5344CB8AC3E}">
        <p14:creationId xmlns:p14="http://schemas.microsoft.com/office/powerpoint/2010/main" val="3998006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98CE2-7377-004B-83FC-D99E39684D54}" type="slidenum">
              <a:rPr lang="en-US" sz="1200"/>
              <a:pPr eaLnBrk="1" hangingPunct="1"/>
              <a:t>28</a:t>
            </a:fld>
            <a:endParaRPr lang="en-US" sz="120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Unlikely there were bars</a:t>
            </a:r>
          </a:p>
          <a:p>
            <a:pPr eaLnBrk="1" hangingPunct="1"/>
            <a:r>
              <a:rPr lang="en-US" dirty="0">
                <a:latin typeface="Times New Roman" charset="0"/>
                <a:cs typeface="Times New Roman" charset="0"/>
              </a:rPr>
              <a:t>Too nice wood?</a:t>
            </a:r>
          </a:p>
          <a:p>
            <a:pPr eaLnBrk="1" hangingPunct="1"/>
            <a:r>
              <a:rPr lang="en-US" dirty="0">
                <a:latin typeface="Times New Roman" charset="0"/>
                <a:cs typeface="Times New Roman" charset="0"/>
              </a:rPr>
              <a:t>Pen</a:t>
            </a:r>
            <a:r>
              <a:rPr lang="en-US" baseline="0" dirty="0">
                <a:latin typeface="Times New Roman" charset="0"/>
                <a:cs typeface="Times New Roman" charset="0"/>
              </a:rPr>
              <a:t> instead of a stylus?</a:t>
            </a:r>
          </a:p>
          <a:p>
            <a:pPr eaLnBrk="1" hangingPunct="1"/>
            <a:r>
              <a:rPr lang="en-US" baseline="0" dirty="0">
                <a:latin typeface="Times New Roman" charset="0"/>
                <a:cs typeface="Times New Roman" charset="0"/>
              </a:rPr>
              <a:t>Dressed too nice?</a:t>
            </a:r>
          </a:p>
          <a:p>
            <a:pPr eaLnBrk="1" hangingPunct="1"/>
            <a:r>
              <a:rPr lang="en-US" baseline="0" dirty="0">
                <a:latin typeface="Times New Roman" charset="0"/>
                <a:cs typeface="Times New Roman" charset="0"/>
              </a:rPr>
              <a:t>Beard </a:t>
            </a:r>
            <a:r>
              <a:rPr lang="en-US" baseline="0">
                <a:latin typeface="Times New Roman" charset="0"/>
                <a:cs typeface="Times New Roman" charset="0"/>
              </a:rPr>
              <a:t>too long?</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17468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451</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53246783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452</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265897549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453</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99AE3C-7F57-CA42-98C9-124B40330279}" type="slidenum">
              <a:rPr lang="en-US" sz="1200"/>
              <a:pPr eaLnBrk="1" hangingPunct="1"/>
              <a:t>454</a:t>
            </a:fld>
            <a:endParaRPr lang="en-US" sz="1200"/>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83433F-7B47-0248-9AE0-4E94C6E1D462}" type="slidenum">
              <a:rPr lang="en-US" sz="1200"/>
              <a:pPr eaLnBrk="1" hangingPunct="1"/>
              <a:t>455</a:t>
            </a:fld>
            <a:endParaRPr lang="en-US" sz="1200"/>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TRANSLATORS NOTE: MOVE THE WHITE PANELS TO THE SIDE TO TRANSLATE UNDERNEATH. </a:t>
            </a:r>
            <a:r>
              <a:rPr lang="en-US">
                <a:latin typeface="Times New Roman" charset="0"/>
                <a:cs typeface="Times New Roman" charset="0"/>
              </a:rPr>
              <a:t>THEN REPLACE THEM AND CHECK YOUR WORK IN SLIDE SHOW MODE.</a:t>
            </a:r>
          </a:p>
        </p:txBody>
      </p:sp>
    </p:spTree>
    <p:extLst>
      <p:ext uri="{BB962C8B-B14F-4D97-AF65-F5344CB8AC3E}">
        <p14:creationId xmlns:p14="http://schemas.microsoft.com/office/powerpoint/2010/main" val="304913922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686BA-6785-9873-ED34-25681691E80B}"/>
            </a:ext>
          </a:extLst>
        </p:cNvPr>
        <p:cNvGrpSpPr/>
        <p:nvPr/>
      </p:nvGrpSpPr>
      <p:grpSpPr>
        <a:xfrm>
          <a:off x="0" y="0"/>
          <a:ext cx="0" cy="0"/>
          <a:chOff x="0" y="0"/>
          <a:chExt cx="0" cy="0"/>
        </a:xfrm>
      </p:grpSpPr>
      <p:sp>
        <p:nvSpPr>
          <p:cNvPr id="756737" name="Rectangle 7">
            <a:extLst>
              <a:ext uri="{FF2B5EF4-FFF2-40B4-BE49-F238E27FC236}">
                <a16:creationId xmlns:a16="http://schemas.microsoft.com/office/drawing/2014/main" id="{6D203B74-2E04-A621-E3E4-FF35148219CD}"/>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83433F-7B47-0248-9AE0-4E94C6E1D462}" type="slidenum">
              <a:rPr lang="en-US" sz="1200"/>
              <a:pPr eaLnBrk="1" hangingPunct="1"/>
              <a:t>456</a:t>
            </a:fld>
            <a:endParaRPr lang="en-US" sz="1200"/>
          </a:p>
        </p:txBody>
      </p:sp>
      <p:sp>
        <p:nvSpPr>
          <p:cNvPr id="756738" name="Rectangle 2">
            <a:extLst>
              <a:ext uri="{FF2B5EF4-FFF2-40B4-BE49-F238E27FC236}">
                <a16:creationId xmlns:a16="http://schemas.microsoft.com/office/drawing/2014/main" id="{CE468431-7561-C5F3-0A39-C5487E66D074}"/>
              </a:ext>
            </a:extLst>
          </p:cNvPr>
          <p:cNvSpPr>
            <a:spLocks noGrp="1" noRot="1" noChangeAspect="1" noChangeArrowheads="1"/>
          </p:cNvSpPr>
          <p:nvPr>
            <p:ph type="sldImg"/>
          </p:nvPr>
        </p:nvSpPr>
        <p:spPr>
          <a:solidFill>
            <a:srgbClr val="FFFFFF"/>
          </a:solidFill>
          <a:ln/>
        </p:spPr>
      </p:sp>
      <p:sp>
        <p:nvSpPr>
          <p:cNvPr id="756739" name="Rectangle 3">
            <a:extLst>
              <a:ext uri="{FF2B5EF4-FFF2-40B4-BE49-F238E27FC236}">
                <a16:creationId xmlns:a16="http://schemas.microsoft.com/office/drawing/2014/main" id="{C4EC2DBB-4F2F-1AB4-5C12-5581FA9EA46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TRANSLATORS NOTE: MOVE THE WHITE PANELS TO THE SIDE TO TRANSLATE UNDERNEATH. </a:t>
            </a:r>
            <a:r>
              <a:rPr lang="en-US">
                <a:latin typeface="Times New Roman" charset="0"/>
                <a:cs typeface="Times New Roman" charset="0"/>
              </a:rPr>
              <a:t>THEN REPLACE THEM AND CHECK YOUR WORK IN SLIDE SHOW MODE.</a:t>
            </a:r>
          </a:p>
        </p:txBody>
      </p:sp>
    </p:spTree>
    <p:extLst>
      <p:ext uri="{BB962C8B-B14F-4D97-AF65-F5344CB8AC3E}">
        <p14:creationId xmlns:p14="http://schemas.microsoft.com/office/powerpoint/2010/main" val="253606046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BEAB68-E77A-7140-8D0C-F9DEBE5E9A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It does little good to have weapons at our service but they lie somewhere in a corner! This is why Paul commanded that we “take up” or put to use these weapons.</a:t>
            </a:r>
          </a:p>
        </p:txBody>
      </p:sp>
    </p:spTree>
    <p:extLst>
      <p:ext uri="{BB962C8B-B14F-4D97-AF65-F5344CB8AC3E}">
        <p14:creationId xmlns:p14="http://schemas.microsoft.com/office/powerpoint/2010/main" val="197225643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15135E-E006-EC43-B8F0-B4BBC601A7A7}" type="slidenum">
              <a:rPr lang="en-US" sz="1200"/>
              <a:pPr eaLnBrk="1" hangingPunct="1"/>
              <a:t>458</a:t>
            </a:fld>
            <a:endParaRPr lang="en-US" sz="1200"/>
          </a:p>
        </p:txBody>
      </p:sp>
      <p:sp>
        <p:nvSpPr>
          <p:cNvPr id="760834" name="Rectangle 2"/>
          <p:cNvSpPr>
            <a:spLocks noGrp="1" noRot="1" noChangeAspect="1" noChangeArrowheads="1"/>
          </p:cNvSpPr>
          <p:nvPr>
            <p:ph type="sldImg"/>
          </p:nvPr>
        </p:nvSpPr>
        <p:spPr>
          <a:solidFill>
            <a:srgbClr val="FFFFFF"/>
          </a:solidFill>
          <a:ln/>
        </p:spPr>
      </p:sp>
      <p:sp>
        <p:nvSpPr>
          <p:cNvPr id="76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D1F141-5BB6-2B48-AE4C-282AC72ADA22}" type="slidenum">
              <a:rPr lang="en-US" sz="1200"/>
              <a:pPr eaLnBrk="1" hangingPunct="1"/>
              <a:t>459</a:t>
            </a:fld>
            <a:endParaRPr lang="en-US" sz="1200"/>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E3294F-0D9C-3044-AAE5-DB91F6F4E0C9}" type="slidenum">
              <a:rPr lang="en-US" sz="1200"/>
              <a:pPr eaLnBrk="1" hangingPunct="1"/>
              <a:t>29</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8849657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8669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4364640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51561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23381159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22527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3476225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788634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265163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97439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
        <p:nvSpPr>
          <p:cNvPr id="473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64F99-DBAC-1A47-8071-0CDC0C89D20D}" type="slidenum">
              <a:rPr lang="en-US" sz="1200">
                <a:solidFill>
                  <a:srgbClr val="000000"/>
                </a:solidFill>
                <a:cs typeface="Times New Roman" charset="0"/>
              </a:rPr>
              <a:pPr eaLnBrk="1" hangingPunct="1"/>
              <a:t>30</a:t>
            </a:fld>
            <a:endParaRPr lang="en-US" sz="1200">
              <a:solidFill>
                <a:srgbClr val="000000"/>
              </a:solidFill>
              <a:cs typeface="Times New Roman"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6535151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0138632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7298923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8234564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937512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675878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465757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570217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480</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9298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ＭＳ Ｐゴシック" charset="0"/>
            </a:endParaRPr>
          </a:p>
        </p:txBody>
      </p:sp>
      <p:sp>
        <p:nvSpPr>
          <p:cNvPr id="475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E7334E-83ED-E34F-8009-1CAD57202CA6}" type="slidenum">
              <a:rPr lang="en-US" sz="1200">
                <a:solidFill>
                  <a:srgbClr val="000000"/>
                </a:solidFill>
                <a:cs typeface="Times New Roman" charset="0"/>
              </a:rPr>
              <a:pPr eaLnBrk="1" hangingPunct="1"/>
              <a:t>31</a:t>
            </a:fld>
            <a:endParaRPr lang="en-US" sz="1200">
              <a:solidFill>
                <a:srgbClr val="000000"/>
              </a:solidFill>
              <a:cs typeface="Times New Roman"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B8E648-96EF-9745-B49A-74BA92003BD6}" type="slidenum">
              <a:rPr lang="en-US" sz="1200"/>
              <a:pPr eaLnBrk="1" hangingPunct="1"/>
              <a:t>482</a:t>
            </a:fld>
            <a:endParaRPr lang="en-US" sz="1200"/>
          </a:p>
        </p:txBody>
      </p:sp>
      <p:sp>
        <p:nvSpPr>
          <p:cNvPr id="766978" name="Rectangle 2"/>
          <p:cNvSpPr>
            <a:spLocks noGrp="1" noRot="1" noChangeAspect="1" noChangeArrowheads="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B5BF8C-4A32-F847-8426-5FA38A5DB5A9}" type="slidenum">
              <a:rPr lang="en-US" sz="1200"/>
              <a:pPr eaLnBrk="1" hangingPunct="1"/>
              <a:t>483</a:t>
            </a:fld>
            <a:endParaRPr lang="en-US" sz="1200"/>
          </a:p>
        </p:txBody>
      </p:sp>
      <p:sp>
        <p:nvSpPr>
          <p:cNvPr id="769026" name="Rectangle 2"/>
          <p:cNvSpPr>
            <a:spLocks noGrp="1" noRot="1" noChangeAspect="1" noChangeArrowheads="1"/>
          </p:cNvSpPr>
          <p:nvPr>
            <p:ph type="sldImg"/>
          </p:nvPr>
        </p:nvSpPr>
        <p:spPr>
          <a:solidFill>
            <a:srgbClr val="FFFFFF"/>
          </a:solidFill>
          <a:ln/>
        </p:spPr>
      </p:sp>
      <p:sp>
        <p:nvSpPr>
          <p:cNvPr id="76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p:cNvSpPr>
          <p:nvPr>
            <p:ph type="sldImg"/>
          </p:nvPr>
        </p:nvSpPr>
        <p:spPr>
          <a:ln/>
        </p:spPr>
      </p:sp>
      <p:sp>
        <p:nvSpPr>
          <p:cNvPr id="4771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ＭＳ Ｐゴシック" charset="0"/>
            </a:endParaRPr>
          </a:p>
        </p:txBody>
      </p:sp>
      <p:sp>
        <p:nvSpPr>
          <p:cNvPr id="4771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06E268-714B-B647-BC7F-EF247BE8104C}" type="slidenum">
              <a:rPr lang="en-US" sz="1200">
                <a:solidFill>
                  <a:srgbClr val="000000"/>
                </a:solidFill>
                <a:cs typeface="Times New Roman" charset="0"/>
              </a:rPr>
              <a:pPr eaLnBrk="1" hangingPunct="1"/>
              <a:t>32</a:t>
            </a:fld>
            <a:endParaRPr lang="en-US" sz="1200">
              <a:solidFill>
                <a:srgbClr val="000000"/>
              </a:solidFill>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1A9454-277D-8147-A272-5E62D1879C99}" type="slidenum">
              <a:rPr lang="en-US" sz="1200"/>
              <a:pPr eaLnBrk="1" hangingPunct="1"/>
              <a:t>33</a:t>
            </a:fld>
            <a:endParaRPr lang="en-US" sz="1200"/>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3C0A04-16A1-8747-B00F-C81DD211041C}"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greater distance between two groups in the first century than the chasm between Jews and Gentiles. Ephesus had both groups living together before Paul showed up, but the gospel called them both to leave there long-held beliefs to meet Jesus in the middle—the One who brings a sword but also binds long-held wounds.</a:t>
            </a:r>
          </a:p>
          <a:p>
            <a:endParaRPr lang="en-US" dirty="0"/>
          </a:p>
          <a:p>
            <a:r>
              <a:rPr lang="en-US" dirty="0"/>
              <a:t>The Acts 19 riot reveals the hatred of the Ephesian silversmiths who cared only for their money rather than for truth.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a:t>
            </a:fld>
            <a:endParaRPr lang="en-US"/>
          </a:p>
        </p:txBody>
      </p:sp>
    </p:spTree>
    <p:extLst>
      <p:ext uri="{BB962C8B-B14F-4D97-AF65-F5344CB8AC3E}">
        <p14:creationId xmlns:p14="http://schemas.microsoft.com/office/powerpoint/2010/main" val="374819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228E0-F18C-1B4B-8A67-69E56A88FC3A}" type="slidenum">
              <a:rPr lang="en-US" sz="1200"/>
              <a:pPr eaLnBrk="1" hangingPunct="1"/>
              <a:t>35</a:t>
            </a:fld>
            <a:endParaRPr lang="en-US" sz="1200"/>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C932-E3E4-264C-ABA0-6CBBC5A9FD1C}" type="slidenum">
              <a:rPr lang="en-US" sz="1200"/>
              <a:pPr eaLnBrk="1" hangingPunct="1"/>
              <a:t>36</a:t>
            </a:fld>
            <a:endParaRPr lang="en-US" sz="1200"/>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CD85-1C3D-984B-BCF0-BD5AEB62BFE0}" type="slidenum">
              <a:rPr lang="en-US" sz="1200"/>
              <a:pPr eaLnBrk="1" hangingPunct="1"/>
              <a:t>37</a:t>
            </a:fld>
            <a:endParaRPr lang="en-US" sz="1200"/>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99C4EF-9BFE-684D-9ECB-F9342AE6F412}" type="slidenum">
              <a:rPr lang="en-US" sz="1200"/>
              <a:pPr eaLnBrk="1" hangingPunct="1"/>
              <a:t>38</a:t>
            </a:fld>
            <a:endParaRPr lang="en-US" sz="1200"/>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58750D-86E9-F746-81B4-102AFF6AC423}" type="slidenum">
              <a:rPr lang="en-US" sz="1200"/>
              <a:pPr eaLnBrk="1" hangingPunct="1"/>
              <a:t>39</a:t>
            </a:fld>
            <a:endParaRPr lang="en-US" sz="1200"/>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33A74-5094-1748-8FA8-D91D62E9F17F}" type="slidenum">
              <a:rPr lang="en-US" sz="1200"/>
              <a:pPr eaLnBrk="1" hangingPunct="1"/>
              <a:t>40</a:t>
            </a:fld>
            <a:endParaRPr lang="en-US" sz="1200"/>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B7184D-15C6-4B42-824B-C4A8B9CFE01C}" type="slidenum">
              <a:rPr lang="en-US" sz="1200"/>
              <a:pPr eaLnBrk="1" hangingPunct="1"/>
              <a:t>41</a:t>
            </a:fld>
            <a:endParaRPr lang="en-US" sz="1200"/>
          </a:p>
        </p:txBody>
      </p:sp>
      <p:sp>
        <p:nvSpPr>
          <p:cNvPr id="562178" name="Rectangle 2"/>
          <p:cNvSpPr>
            <a:spLocks noGrp="1" noRot="1" noChangeAspect="1" noChangeArrowheads="1"/>
          </p:cNvSpPr>
          <p:nvPr>
            <p:ph type="sldImg"/>
          </p:nvPr>
        </p:nvSpPr>
        <p:spPr>
          <a:solidFill>
            <a:srgbClr val="FFFFFF"/>
          </a:solidFill>
          <a:ln/>
        </p:spPr>
      </p:sp>
      <p:sp>
        <p:nvSpPr>
          <p:cNvPr id="562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CFE4F2-2472-ED4E-9A7A-709CE26D349E}" type="slidenum">
              <a:rPr lang="en-US" sz="1200"/>
              <a:pPr eaLnBrk="1" hangingPunct="1"/>
              <a:t>42</a:t>
            </a:fld>
            <a:endParaRPr lang="en-US" sz="1200"/>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E1E052-85C3-8046-A34B-F0499442A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verse is the turning point in the book from the theology (Ephesians 1–3) to the outworking of that doctrine (Ephesians 4–6). Note how all these 4:1-2 traits result in unity in love.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AB149-1459-7A42-9C8A-A98F178049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5DD925-1B6D-824A-B45C-B51226318EC2}" type="slidenum">
              <a:rPr lang="en-US" sz="1200"/>
              <a:pPr eaLnBrk="1" hangingPunct="1"/>
              <a:t>47</a:t>
            </a:fld>
            <a:endParaRPr lang="en-US" sz="1200"/>
          </a:p>
        </p:txBody>
      </p:sp>
      <p:sp>
        <p:nvSpPr>
          <p:cNvPr id="567298" name="Rectangle 2"/>
          <p:cNvSpPr>
            <a:spLocks noGrp="1" noRot="1" noChangeAspect="1" noChangeArrowheads="1"/>
          </p:cNvSpPr>
          <p:nvPr>
            <p:ph type="sldImg"/>
          </p:nvPr>
        </p:nvSpPr>
        <p:spPr>
          <a:solidFill>
            <a:srgbClr val="FFFFFF"/>
          </a:solidFill>
          <a:ln/>
        </p:spPr>
      </p:sp>
      <p:sp>
        <p:nvSpPr>
          <p:cNvPr id="567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5197F8-97DB-634F-B414-A7AB0C553B88}" type="slidenum">
              <a:rPr lang="en-US" sz="1200"/>
              <a:pPr eaLnBrk="1" hangingPunct="1"/>
              <a:t>48</a:t>
            </a:fld>
            <a:endParaRPr lang="en-US" sz="1200"/>
          </a:p>
        </p:txBody>
      </p:sp>
      <p:sp>
        <p:nvSpPr>
          <p:cNvPr id="569346" name="Rectangle 2"/>
          <p:cNvSpPr>
            <a:spLocks noGrp="1" noRot="1" noChangeAspect="1" noChangeArrowheads="1"/>
          </p:cNvSpPr>
          <p:nvPr>
            <p:ph type="sldImg"/>
          </p:nvPr>
        </p:nvSpPr>
        <p:spPr>
          <a:solidFill>
            <a:srgbClr val="FFFFFF"/>
          </a:solidFill>
          <a:ln/>
        </p:spPr>
      </p:sp>
      <p:sp>
        <p:nvSpPr>
          <p:cNvPr id="569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BF1C42-1497-8543-AE3F-51D59CAFE7CE}" type="slidenum">
              <a:rPr lang="en-US" sz="1200"/>
              <a:pPr eaLnBrk="1" hangingPunct="1"/>
              <a:t>49</a:t>
            </a:fld>
            <a:endParaRPr lang="en-US" sz="1200"/>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113EE9-E5D4-D246-A566-A933EF3FD649}" type="slidenum">
              <a:rPr lang="en-US" sz="1200"/>
              <a:pPr eaLnBrk="1" hangingPunct="1"/>
              <a:t>50</a:t>
            </a:fld>
            <a:endParaRPr lang="en-US" sz="1200"/>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18646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746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a:cs typeface="Arial"/>
              </a:rPr>
              <a:t>Order naturally moves to disorder—unity to disunity.</a:t>
            </a:r>
            <a:endParaRPr lang="en-US" dirty="0">
              <a:latin typeface="Arial"/>
              <a:cs typeface="Arial"/>
            </a:endParaRPr>
          </a:p>
        </p:txBody>
      </p:sp>
    </p:spTree>
    <p:extLst>
      <p:ext uri="{BB962C8B-B14F-4D97-AF65-F5344CB8AC3E}">
        <p14:creationId xmlns:p14="http://schemas.microsoft.com/office/powerpoint/2010/main" val="1110903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686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8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solidFill>
                  <a:prstClr val="black"/>
                </a:solidFill>
              </a:rPr>
              <a:pPr eaLnBrk="1" hangingPunct="1"/>
              <a:t>5</a:t>
            </a:fld>
            <a:endParaRPr lang="en-US" sz="1200">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When we think we are better than others, unity never results. Disunity always comes from one person or group thinking inaccurately high of self!</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30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44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B27462-4A05-4545-985A-6A8F279CA04A}" type="slidenum">
              <a:rPr lang="en-US" sz="1200"/>
              <a:pPr eaLnBrk="1" hangingPunct="1"/>
              <a:t>58</a:t>
            </a:fld>
            <a:endParaRPr lang="en-US" sz="1200"/>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 Meeting Notes (25/2/14 12:48) -----</a:t>
            </a:r>
          </a:p>
          <a:p>
            <a:pPr eaLnBrk="1" hangingPunct="1"/>
            <a:r>
              <a:rPr lang="en-US" dirty="0">
                <a:latin typeface="Times New Roman" charset="0"/>
                <a:cs typeface="Times New Roman" charset="0"/>
              </a:rPr>
              <a:t>Common goal</a:t>
            </a:r>
          </a:p>
          <a:p>
            <a:pPr eaLnBrk="1" hangingPunct="1"/>
            <a:r>
              <a:rPr lang="en-US" dirty="0">
                <a:latin typeface="Times New Roman" charset="0"/>
                <a:cs typeface="Times New Roman" charset="0"/>
              </a:rPr>
              <a:t>Core non-negotiable theology</a:t>
            </a:r>
          </a:p>
          <a:p>
            <a:pPr eaLnBrk="1" hangingPunct="1"/>
            <a:r>
              <a:rPr lang="en-US" dirty="0">
                <a:latin typeface="Times New Roman" charset="0"/>
                <a:cs typeface="Times New Roman" charset="0"/>
              </a:rPr>
              <a:t>Others centered</a:t>
            </a:r>
          </a:p>
          <a:p>
            <a:pPr eaLnBrk="1" hangingPunct="1"/>
            <a:r>
              <a:rPr lang="en-US" dirty="0">
                <a:latin typeface="Times New Roman" charset="0"/>
                <a:cs typeface="Times New Roman" charset="0"/>
              </a:rPr>
              <a:t>Humble</a:t>
            </a:r>
          </a:p>
          <a:p>
            <a:pPr eaLnBrk="1" hangingPunct="1"/>
            <a:r>
              <a:rPr lang="en-US" dirty="0">
                <a:latin typeface="Times New Roman" charset="0"/>
                <a:cs typeface="Times New Roman" charset="0"/>
              </a:rPr>
              <a:t>----- Meeting Notes (8/10/15 21:15) -----</a:t>
            </a:r>
          </a:p>
          <a:p>
            <a:pPr eaLnBrk="1" hangingPunct="1"/>
            <a:r>
              <a:rPr lang="en-US" dirty="0">
                <a:latin typeface="Times New Roman" charset="0"/>
                <a:cs typeface="Times New Roman" charset="0"/>
              </a:rPr>
              <a:t>Agreement on Christ but flexible on the non-essential areas.</a:t>
            </a:r>
          </a:p>
          <a:p>
            <a:pPr eaLnBrk="1" hangingPunct="1"/>
            <a:r>
              <a:rPr lang="en-US" dirty="0">
                <a:latin typeface="Times New Roman" charset="0"/>
                <a:cs typeface="Times New Roman" charset="0"/>
              </a:rPr>
              <a:t>----- Meeting Notes (8/3/16 11:27) -----</a:t>
            </a:r>
          </a:p>
          <a:p>
            <a:pPr eaLnBrk="1" hangingPunct="1"/>
            <a:r>
              <a:rPr lang="en-US" dirty="0">
                <a:latin typeface="Times New Roman" charset="0"/>
                <a:cs typeface="Times New Roman" charset="0"/>
              </a:rPr>
              <a:t>Concern for others more than self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441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8067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95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63</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64</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D98A48-0ADD-4548-A623-3DE128CA2C31}" type="slidenum">
              <a:rPr lang="en-US" sz="1200">
                <a:solidFill>
                  <a:srgbClr val="000000"/>
                </a:solidFill>
              </a:rPr>
              <a:pPr eaLnBrk="1" hangingPunct="1"/>
              <a:t>65</a:t>
            </a:fld>
            <a:endParaRPr lang="en-US" sz="1200">
              <a:solidFill>
                <a:srgbClr val="000000"/>
              </a:solidFill>
            </a:endParaRPr>
          </a:p>
        </p:txBody>
      </p:sp>
      <p:sp>
        <p:nvSpPr>
          <p:cNvPr id="529410" name="Rectangle 2"/>
          <p:cNvSpPr>
            <a:spLocks noGrp="1" noRot="1" noChangeAspect="1" noChangeArrowheads="1"/>
          </p:cNvSpPr>
          <p:nvPr>
            <p:ph type="sldImg"/>
          </p:nvPr>
        </p:nvSpPr>
        <p:spPr>
          <a:solidFill>
            <a:srgbClr val="FFFFFF"/>
          </a:solidFill>
          <a:ln/>
        </p:spPr>
      </p:sp>
      <p:sp>
        <p:nvSpPr>
          <p:cNvPr id="529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955DBB-4BC1-AF45-991B-9E20A336EBC9}" type="slidenum">
              <a:rPr lang="en-US" sz="1200">
                <a:solidFill>
                  <a:srgbClr val="000000"/>
                </a:solidFill>
              </a:rPr>
              <a:pPr eaLnBrk="1" hangingPunct="1"/>
              <a:t>66</a:t>
            </a:fld>
            <a:endParaRPr lang="en-US" sz="1200">
              <a:solidFill>
                <a:srgbClr val="000000"/>
              </a:solidFill>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Ephesians 1:9-10 doesn't use the word "millennium," but this is obviously the referent: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0"/>
                <a:cs typeface="Times New Roman" pitchFamily="-111" charset="0"/>
              </a:rPr>
              <a:t>Eph. 1:9 NLT   God has now revealed to us his mysterious will regarding Christ—which is to fulfill his own good plan. 10 And this is the plan: At the right time he will bring everything together under the authority of Christ—everything in heaven and on earth.</a:t>
            </a:r>
          </a:p>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6</a:t>
            </a:fld>
            <a:endParaRPr lang="en-US"/>
          </a:p>
        </p:txBody>
      </p:sp>
    </p:spTree>
    <p:extLst>
      <p:ext uri="{BB962C8B-B14F-4D97-AF65-F5344CB8AC3E}">
        <p14:creationId xmlns:p14="http://schemas.microsoft.com/office/powerpoint/2010/main" val="2282866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67</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68</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69</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14FFAF-256C-E647-AF92-6E85AD5F8CDA}" type="slidenum">
              <a:rPr lang="en-US" sz="1200">
                <a:solidFill>
                  <a:srgbClr val="000000"/>
                </a:solidFill>
              </a:rPr>
              <a:pPr eaLnBrk="1" hangingPunct="1"/>
              <a:t>70</a:t>
            </a:fld>
            <a:endParaRPr lang="en-US" sz="1200">
              <a:solidFill>
                <a:srgbClr val="000000"/>
              </a:solidFill>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71</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469835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72</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t>
            </a:r>
            <a:r>
              <a:rPr lang="en-US" dirty="0">
                <a:solidFill>
                  <a:schemeClr val="tx2"/>
                </a:solidFill>
                <a:latin typeface="Times New Roman" charset="0"/>
                <a:cs typeface="Times New Roman" charset="0"/>
              </a:rPr>
              <a:t>Dedicated to </a:t>
            </a:r>
            <a:r>
              <a:rPr lang="en-US" dirty="0">
                <a:latin typeface="Times New Roman" charset="0"/>
                <a:cs typeface="Times New Roman" charset="0"/>
              </a:rPr>
              <a:t>Artemis (</a:t>
            </a:r>
            <a:r>
              <a:rPr lang="en-US" dirty="0" err="1">
                <a:latin typeface="Times New Roman" charset="0"/>
                <a:cs typeface="Times New Roman" charset="0"/>
              </a:rPr>
              <a:t>Gk</a:t>
            </a:r>
            <a:r>
              <a:rPr lang="en-US" dirty="0">
                <a:latin typeface="Times New Roman" charset="0"/>
                <a:cs typeface="Times New Roman" charset="0"/>
              </a:rPr>
              <a:t>) or Diana (Latin). Ironically, that which wowed people 2000 years ago was not even discovered until a seven-year search by an archaeologist who in 1973 unearthed the temple and erected a 14-meter pillar from what remained of the 127 marble pillars.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C892D2-B96C-B842-AB87-89F4B098D766}" type="slidenum">
              <a:rPr lang="en-US" sz="1200">
                <a:solidFill>
                  <a:srgbClr val="000000"/>
                </a:solidFill>
              </a:rPr>
              <a:pPr eaLnBrk="1" hangingPunct="1"/>
              <a:t>73</a:t>
            </a:fld>
            <a:endParaRPr lang="en-US" sz="1200">
              <a:solidFill>
                <a:srgbClr val="000000"/>
              </a:solidFill>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Sid Caesar, Venerate: Bow to Caesar or die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20801-0D5E-9644-8B47-FEADC88A0C7A}" type="slidenum">
              <a:rPr lang="en-US" sz="1200"/>
              <a:pPr eaLnBrk="1" hangingPunct="1"/>
              <a:t>74</a:t>
            </a:fld>
            <a:endParaRPr lang="en-US" sz="1200"/>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EEAA25-DB96-274F-AB32-C5F40A664A40}" type="slidenum">
              <a:rPr lang="en-US" sz="1200">
                <a:solidFill>
                  <a:srgbClr val="000000"/>
                </a:solidFill>
              </a:rPr>
              <a:pPr eaLnBrk="1" hangingPunct="1"/>
              <a:t>75</a:t>
            </a:fld>
            <a:endParaRPr lang="en-US" sz="1200">
              <a:solidFill>
                <a:srgbClr val="000000"/>
              </a:solidFill>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The place where the Ephesian clerk averted a riot in Acts 19:29</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F0647-458F-914B-90AD-15DD9FD613E4}" type="slidenum">
              <a:rPr lang="en-US" sz="1200">
                <a:solidFill>
                  <a:srgbClr val="000000"/>
                </a:solidFill>
              </a:rPr>
              <a:pPr eaLnBrk="1" hangingPunct="1"/>
              <a:t>76</a:t>
            </a:fld>
            <a:endParaRPr lang="en-US" sz="1200">
              <a:solidFill>
                <a:srgbClr val="000000"/>
              </a:solidFill>
            </a:endParaRPr>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cross, Paul says, Jesus actually crucified the old covenant too! The OT has great value for study, but it is not the standard by which God measures obedience for the Christian, except those repeated in the NT and thus showing themselves to be new covenant truth also.</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7</a:t>
            </a:fld>
            <a:endParaRPr lang="en-US"/>
          </a:p>
        </p:txBody>
      </p:sp>
    </p:spTree>
    <p:extLst>
      <p:ext uri="{BB962C8B-B14F-4D97-AF65-F5344CB8AC3E}">
        <p14:creationId xmlns:p14="http://schemas.microsoft.com/office/powerpoint/2010/main" val="4199235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77</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78</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Ancient Brothel Advertisement in Ephesus, Turkey </a:t>
            </a:r>
          </a:p>
          <a:p>
            <a:r>
              <a:rPr lang="en-US" dirty="0"/>
              <a:t>Watch for this slab at the end of Marble Street. The etchings are an ancient advertisement for the world’s oldest profession. Arriving sailors eagerly understood the symbols. Perhaps you need a translation. If you want love (heart top left) of a woman (lower right), turn left (left foot) at the intersection (cross above foot). This short-term affection will cost you (purse lower right). This slab helped archeologists uncover the ruins of the nearby brothel. They also discovered a tunnel between the Library of Celsus and the brothel. This was presumably a discrete way to get into and out of the house of pleasure. The ruins of the brothel are partially seen in the previous photo.</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https://</a:t>
            </a:r>
            <a:r>
              <a:rPr lang="en-US" dirty="0" err="1">
                <a:latin typeface="Times New Roman" charset="0"/>
                <a:cs typeface="Times New Roman" charset="0"/>
              </a:rPr>
              <a:t>www.encirclephotos.com</a:t>
            </a:r>
            <a:r>
              <a:rPr lang="en-US" dirty="0">
                <a:latin typeface="Times New Roman" charset="0"/>
                <a:cs typeface="Times New Roman" charset="0"/>
              </a:rPr>
              <a:t>/image/ancient-brothel-advertisement-in-</a:t>
            </a:r>
            <a:r>
              <a:rPr lang="en-US" dirty="0" err="1">
                <a:latin typeface="Times New Roman" charset="0"/>
                <a:cs typeface="Times New Roman" charset="0"/>
              </a:rPr>
              <a:t>ephesus</a:t>
            </a:r>
            <a:r>
              <a:rPr lang="en-US" dirty="0">
                <a:latin typeface="Times New Roman" charset="0"/>
                <a:cs typeface="Times New Roman" charset="0"/>
              </a:rPr>
              <a:t>-turkey/</a:t>
            </a:r>
          </a:p>
          <a:p>
            <a:pPr eaLnBrk="1" hangingPunct="1"/>
            <a:r>
              <a:rPr lang="en-US" dirty="0">
                <a:latin typeface="Times New Roman" charset="0"/>
                <a:cs typeface="Times New Roman" charset="0"/>
              </a:rPr>
              <a:t>Accessed 2 Sep 2022</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79</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939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01EEF0-5357-BE4C-B939-C6B573749B43}" type="slidenum">
              <a:rPr lang="en-US" sz="1200">
                <a:solidFill>
                  <a:srgbClr val="000000"/>
                </a:solidFill>
                <a:latin typeface="Arial" charset="0"/>
              </a:rPr>
              <a:pPr eaLnBrk="1" hangingPunct="1"/>
              <a:t>82</a:t>
            </a:fld>
            <a:endParaRPr lang="en-US" sz="1200">
              <a:solidFill>
                <a:srgbClr val="000000"/>
              </a:solidFill>
              <a:latin typeface="Arial"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FD96F4-8D51-C948-9772-2047887853F4}" type="slidenum">
              <a:rPr lang="en-US" sz="1200">
                <a:solidFill>
                  <a:srgbClr val="000000"/>
                </a:solidFill>
                <a:latin typeface="Arial" charset="0"/>
              </a:rPr>
              <a:pPr eaLnBrk="1" hangingPunct="1"/>
              <a:t>83</a:t>
            </a:fld>
            <a:endParaRPr lang="en-US" sz="1200">
              <a:solidFill>
                <a:srgbClr val="000000"/>
              </a:solidFill>
              <a:latin typeface="Arial"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50CBE5-3FE5-E34A-9161-B2BC5DDFF329}" type="slidenum">
              <a:rPr lang="en-US" sz="1200">
                <a:solidFill>
                  <a:srgbClr val="000000"/>
                </a:solidFill>
                <a:latin typeface="Arial" charset="0"/>
              </a:rPr>
              <a:pPr eaLnBrk="1" hangingPunct="1"/>
              <a:t>84</a:t>
            </a:fld>
            <a:endParaRPr lang="en-US" sz="1200">
              <a:solidFill>
                <a:srgbClr val="000000"/>
              </a:solidFill>
              <a:latin typeface="Arial"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D5270F-4920-CB49-96F0-BB03CFFF617F}" type="slidenum">
              <a:rPr lang="en-US" sz="1200">
                <a:solidFill>
                  <a:srgbClr val="000000"/>
                </a:solidFill>
                <a:latin typeface="Arial" charset="0"/>
              </a:rPr>
              <a:pPr eaLnBrk="1" hangingPunct="1"/>
              <a:t>85</a:t>
            </a:fld>
            <a:endParaRPr lang="en-US" sz="1200">
              <a:solidFill>
                <a:srgbClr val="000000"/>
              </a:solidFill>
              <a:latin typeface="Arial"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082D77-2749-044D-A4C0-4A097B347AA1}" type="slidenum">
              <a:rPr lang="en-US" sz="1200">
                <a:solidFill>
                  <a:srgbClr val="000000"/>
                </a:solidFill>
                <a:latin typeface="Arial" charset="0"/>
              </a:rPr>
              <a:pPr eaLnBrk="1" hangingPunct="1"/>
              <a:t>86</a:t>
            </a:fld>
            <a:endParaRPr lang="en-US" sz="1200">
              <a:solidFill>
                <a:srgbClr val="000000"/>
              </a:solidFill>
              <a:latin typeface="Arial"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4B0A80-3555-234E-B352-08BEC07D8669}"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neglect to see that God has NOT worked the same way in all ages. Paul declared this new way where Gentiles need not become Jews like in the OT, but rather, God has formed a new entity called the Church where it makes no difference whether one is a Jew or a Gentile.</a:t>
            </a:r>
          </a:p>
          <a:p>
            <a:endParaRPr lang="en-US" dirty="0"/>
          </a:p>
          <a:p>
            <a:r>
              <a:rPr lang="en-US" dirty="0"/>
              <a:t>Eph 2:1 says that we were dead in our sins, but without works (2:8-9) we are saved by grace through faith (2:5).</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8</a:t>
            </a:fld>
            <a:endParaRPr lang="en-US"/>
          </a:p>
        </p:txBody>
      </p:sp>
    </p:spTree>
    <p:extLst>
      <p:ext uri="{BB962C8B-B14F-4D97-AF65-F5344CB8AC3E}">
        <p14:creationId xmlns:p14="http://schemas.microsoft.com/office/powerpoint/2010/main" val="262207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C1E040-5BAF-F04C-B417-5B6C5C476646}" type="slidenum">
              <a:rPr lang="en-US" sz="1200">
                <a:solidFill>
                  <a:srgbClr val="000000"/>
                </a:solidFill>
                <a:latin typeface="Arial" charset="0"/>
              </a:rPr>
              <a:pPr eaLnBrk="1" hangingPunct="1"/>
              <a:t>88</a:t>
            </a:fld>
            <a:endParaRPr lang="en-US" sz="1200">
              <a:solidFill>
                <a:srgbClr val="000000"/>
              </a:solidFill>
              <a:latin typeface="Arial"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F989D5-6BE7-6542-BA73-B7E8D60EAC5F}" type="slidenum">
              <a:rPr lang="en-US" sz="1200">
                <a:solidFill>
                  <a:srgbClr val="000000"/>
                </a:solidFill>
                <a:latin typeface="Arial" charset="0"/>
              </a:rPr>
              <a:pPr eaLnBrk="1" hangingPunct="1"/>
              <a:t>89</a:t>
            </a:fld>
            <a:endParaRPr lang="en-US" sz="1200">
              <a:solidFill>
                <a:srgbClr val="000000"/>
              </a:solidFill>
              <a:latin typeface="Arial"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E3CB1-C111-3C4F-9529-AFC303274F49}" type="slidenum">
              <a:rPr lang="en-US" sz="1200">
                <a:solidFill>
                  <a:srgbClr val="000000"/>
                </a:solidFill>
                <a:latin typeface="Arial" charset="0"/>
              </a:rPr>
              <a:pPr eaLnBrk="1" hangingPunct="1"/>
              <a:t>90</a:t>
            </a:fld>
            <a:endParaRPr lang="en-US" sz="1200">
              <a:solidFill>
                <a:srgbClr val="000000"/>
              </a:solidFill>
              <a:latin typeface="Arial"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2045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6296300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101</a:t>
            </a:fld>
            <a:endParaRPr lang="en-US"/>
          </a:p>
        </p:txBody>
      </p:sp>
    </p:spTree>
    <p:extLst>
      <p:ext uri="{BB962C8B-B14F-4D97-AF65-F5344CB8AC3E}">
        <p14:creationId xmlns:p14="http://schemas.microsoft.com/office/powerpoint/2010/main" val="1093267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words "in Ephesus" are missing in the earliest manuscripts. This probably indicates that Paul originally sent this letter to Ephesus with the intent to have it copied for other churches in Asia Minor, even as the book of Revelation was not simply for Ephesus, but for six other churches and beyond (see Rev 1:11—"</a:t>
            </a:r>
            <a:r>
              <a:rPr lang="en-US" sz="1200" kern="1200" dirty="0">
                <a:solidFill>
                  <a:schemeClr val="tx1"/>
                </a:solidFill>
                <a:effectLst/>
                <a:latin typeface="Times New Roman" pitchFamily="-111" charset="0"/>
                <a:ea typeface="ＭＳ Ｐゴシック" charset="0"/>
                <a:cs typeface="Times New Roman" pitchFamily="-111" charset="0"/>
              </a:rPr>
              <a:t>Write on a scroll what you see and send it to the seven churches: to Ephesus, Smyrna, Pergamum, Thyatira, Sardis, Philadelphia and Laodicea</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This view is supported by Eph 1:15-16 where Paul refers to "hearing about" their faith to a church that he himself had founded. Why would he need to "hear about" their faith when he had personal experience with them? Paul probably used this language to broaden the scope to others who he had not met personally but wanted to commend for their faith in the region of Ephesus.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102</a:t>
            </a:fld>
            <a:endParaRPr lang="en-US"/>
          </a:p>
        </p:txBody>
      </p:sp>
    </p:spTree>
    <p:extLst>
      <p:ext uri="{BB962C8B-B14F-4D97-AF65-F5344CB8AC3E}">
        <p14:creationId xmlns:p14="http://schemas.microsoft.com/office/powerpoint/2010/main" val="25280246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103</a:t>
            </a:fld>
            <a:endParaRPr lang="en-US"/>
          </a:p>
        </p:txBody>
      </p:sp>
    </p:spTree>
    <p:extLst>
      <p:ext uri="{BB962C8B-B14F-4D97-AF65-F5344CB8AC3E}">
        <p14:creationId xmlns:p14="http://schemas.microsoft.com/office/powerpoint/2010/main" val="24218942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104</a:t>
            </a:fld>
            <a:endParaRPr lang="en-US"/>
          </a:p>
        </p:txBody>
      </p:sp>
    </p:spTree>
    <p:extLst>
      <p:ext uri="{BB962C8B-B14F-4D97-AF65-F5344CB8AC3E}">
        <p14:creationId xmlns:p14="http://schemas.microsoft.com/office/powerpoint/2010/main" val="3246589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all have every spiritual blessing in Christ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105</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this emphasis on the demonic realm, Paul urges in Ephesians to rely on the Spirit. This makes sense, for none of us can defeat fallen angels in our own strength. To this we can add that this letter best portrays Christ as Head of his body, the Church.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9</a:t>
            </a:fld>
            <a:endParaRPr lang="en-US"/>
          </a:p>
        </p:txBody>
      </p:sp>
    </p:spTree>
    <p:extLst>
      <p:ext uri="{BB962C8B-B14F-4D97-AF65-F5344CB8AC3E}">
        <p14:creationId xmlns:p14="http://schemas.microsoft.com/office/powerpoint/2010/main" val="13002254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Ephesians 3 shows "us" as apostles with the mystery</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106</a:t>
            </a:fld>
            <a:endParaRPr lang="en-US"/>
          </a:p>
        </p:txBody>
      </p:sp>
    </p:spTree>
    <p:extLst>
      <p:ext uri="{BB962C8B-B14F-4D97-AF65-F5344CB8AC3E}">
        <p14:creationId xmlns:p14="http://schemas.microsoft.com/office/powerpoint/2010/main" val="16404658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118</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a:solidFill>
                  <a:srgbClr val="000000"/>
                </a:solidFill>
                <a:latin typeface="Arial" charset="0"/>
                <a:cs typeface="Arial" charset="0"/>
              </a:rPr>
              <a:pPr eaLnBrk="1" hangingPunct="1"/>
              <a:t>119</a:t>
            </a:fld>
            <a:endParaRPr lang="en-US" sz="1200">
              <a:solidFill>
                <a:srgbClr val="000000"/>
              </a:solidFill>
              <a:latin typeface="Arial" charset="0"/>
              <a:cs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cs typeface="ＭＳ Ｐゴシック" charset="0"/>
              </a:rPr>
              <a:t>Paul used this background to assure his readers their salvation by noting that the Holy Spirit HIMSELF was the seal of their salvation (Eph. 1:13-14).</a:t>
            </a:r>
          </a:p>
          <a:p>
            <a:r>
              <a:rPr lang="en-US">
                <a:latin typeface="Arial" charset="0"/>
                <a:cs typeface="Times New Roman" charset="0"/>
              </a:rPr>
              <a:t>Please translate the text at the left and then drag everything over this slide so no English shows.  Make sure the fonts remain.</a:t>
            </a:r>
          </a:p>
          <a:p>
            <a:endParaRPr lang="en-US">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a:solidFill>
                  <a:srgbClr val="000000"/>
                </a:solidFill>
                <a:latin typeface="Arial" charset="0"/>
                <a:cs typeface="Arial" charset="0"/>
              </a:rPr>
              <a:pPr eaLnBrk="1" hangingPunct="1"/>
              <a:t>120</a:t>
            </a:fld>
            <a:endParaRPr lang="en-US" sz="1200">
              <a:solidFill>
                <a:srgbClr val="000000"/>
              </a:solidFill>
              <a:latin typeface="Arial" charset="0"/>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The same concept appears in Romans 10:9-10.</a:t>
            </a:r>
          </a:p>
          <a:p>
            <a:r>
              <a:rPr lang="en-US">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 2:481.</a:t>
            </a: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00378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855709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a:solidFill>
                  <a:srgbClr val="000000"/>
                </a:solidFill>
                <a:latin typeface="Arial" charset="0"/>
              </a:rPr>
              <a:pPr eaLnBrk="1" hangingPunct="1"/>
              <a:t>139</a:t>
            </a:fld>
            <a:endParaRPr lang="en-US" sz="1200">
              <a:solidFill>
                <a:srgbClr val="000000"/>
              </a:solidFill>
              <a:latin typeface="Arial"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a:solidFill>
                  <a:srgbClr val="000000"/>
                </a:solidFill>
                <a:latin typeface="Arial" charset="0"/>
              </a:rPr>
              <a:pPr eaLnBrk="1" hangingPunct="1"/>
              <a:t>140</a:t>
            </a:fld>
            <a:endParaRPr lang="en-US" sz="1200">
              <a:solidFill>
                <a:srgbClr val="000000"/>
              </a:solidFill>
              <a:latin typeface="Arial"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2298443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4/29/26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4/29/26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4/29/26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4/29/26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4/29/26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4/29/26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4/29/26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3710177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2171329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08578" name="Rectangle 34"/>
          <p:cNvSpPr>
            <a:spLocks noGrp="1" noChangeArrowheads="1"/>
          </p:cNvSpPr>
          <p:nvPr>
            <p:ph type="ctrTitle" sz="quarter"/>
          </p:nvPr>
        </p:nvSpPr>
        <p:spPr>
          <a:xfrm>
            <a:off x="1143001" y="2286000"/>
            <a:ext cx="7772400" cy="1143000"/>
          </a:xfrm>
        </p:spPr>
        <p:txBody>
          <a:bodyPr/>
          <a:lstStyle>
            <a:lvl1pPr algn="ctr">
              <a:defRPr>
                <a:solidFill>
                  <a:srgbClr val="00FFFF"/>
                </a:solidFill>
              </a:defRPr>
            </a:lvl1pPr>
          </a:lstStyle>
          <a:p>
            <a:r>
              <a:rPr lang="en-US"/>
              <a:t>Click to edit Master title style</a:t>
            </a:r>
          </a:p>
        </p:txBody>
      </p:sp>
      <p:sp>
        <p:nvSpPr>
          <p:cNvPr id="108579" name="Rectangle 35"/>
          <p:cNvSpPr>
            <a:spLocks noGrp="1" noChangeArrowheads="1"/>
          </p:cNvSpPr>
          <p:nvPr>
            <p:ph type="subTitle" sz="quarter" idx="1"/>
          </p:nvPr>
        </p:nvSpPr>
        <p:spPr>
          <a:xfrm>
            <a:off x="1828801" y="3886201"/>
            <a:ext cx="6400800" cy="1752600"/>
          </a:xfrm>
        </p:spPr>
        <p:txBody>
          <a:bodyPr lIns="92062" tIns="46031" rIns="92062" bIns="46031"/>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BD07E78D-0EC6-8741-A352-ABE67165E32A}" type="slidenum">
              <a:rPr lang="en-US"/>
              <a:pPr>
                <a:defRPr/>
              </a:pPr>
              <a:t>‹#›</a:t>
            </a:fld>
            <a:endParaRPr lang="en-US"/>
          </a:p>
        </p:txBody>
      </p:sp>
    </p:spTree>
    <p:extLst>
      <p:ext uri="{BB962C8B-B14F-4D97-AF65-F5344CB8AC3E}">
        <p14:creationId xmlns:p14="http://schemas.microsoft.com/office/powerpoint/2010/main" val="589971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E974914-395F-404D-B0CD-54DF24EBC25C}" type="slidenum">
              <a:rPr lang="en-US"/>
              <a:pPr>
                <a:defRPr/>
              </a:pPr>
              <a:t>‹#›</a:t>
            </a:fld>
            <a:endParaRPr lang="en-US"/>
          </a:p>
        </p:txBody>
      </p:sp>
    </p:spTree>
    <p:extLst>
      <p:ext uri="{BB962C8B-B14F-4D97-AF65-F5344CB8AC3E}">
        <p14:creationId xmlns:p14="http://schemas.microsoft.com/office/powerpoint/2010/main" val="214834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3545446-B7C8-6040-A928-9B321BFB24EF}" type="slidenum">
              <a:rPr lang="en-US"/>
              <a:pPr>
                <a:defRPr/>
              </a:pPr>
              <a:t>‹#›</a:t>
            </a:fld>
            <a:endParaRPr lang="en-US"/>
          </a:p>
        </p:txBody>
      </p:sp>
    </p:spTree>
    <p:extLst>
      <p:ext uri="{BB962C8B-B14F-4D97-AF65-F5344CB8AC3E}">
        <p14:creationId xmlns:p14="http://schemas.microsoft.com/office/powerpoint/2010/main" val="35809326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9"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F740C60-8B78-3D4B-BC8D-D6F2F6579F24}" type="slidenum">
              <a:rPr lang="en-US"/>
              <a:pPr>
                <a:defRPr/>
              </a:pPr>
              <a:t>‹#›</a:t>
            </a:fld>
            <a:endParaRPr lang="en-US"/>
          </a:p>
        </p:txBody>
      </p:sp>
    </p:spTree>
    <p:extLst>
      <p:ext uri="{BB962C8B-B14F-4D97-AF65-F5344CB8AC3E}">
        <p14:creationId xmlns:p14="http://schemas.microsoft.com/office/powerpoint/2010/main" val="182496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3A06625-4124-FC4C-BAE7-ABBE54E3ED37}" type="slidenum">
              <a:rPr lang="en-US"/>
              <a:pPr>
                <a:defRPr/>
              </a:pPr>
              <a:t>‹#›</a:t>
            </a:fld>
            <a:endParaRPr lang="en-US"/>
          </a:p>
        </p:txBody>
      </p:sp>
    </p:spTree>
    <p:extLst>
      <p:ext uri="{BB962C8B-B14F-4D97-AF65-F5344CB8AC3E}">
        <p14:creationId xmlns:p14="http://schemas.microsoft.com/office/powerpoint/2010/main" val="23963411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96B02D7-A3EC-3C4A-8060-E40E0AC38649}" type="slidenum">
              <a:rPr lang="en-US"/>
              <a:pPr>
                <a:defRPr/>
              </a:pPr>
              <a:t>‹#›</a:t>
            </a:fld>
            <a:endParaRPr lang="en-US"/>
          </a:p>
        </p:txBody>
      </p:sp>
    </p:spTree>
    <p:extLst>
      <p:ext uri="{BB962C8B-B14F-4D97-AF65-F5344CB8AC3E}">
        <p14:creationId xmlns:p14="http://schemas.microsoft.com/office/powerpoint/2010/main" val="8289019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390F1057-993D-D044-B48B-DD000AF33DA8}" type="slidenum">
              <a:rPr lang="en-US"/>
              <a:pPr>
                <a:defRPr/>
              </a:pPr>
              <a:t>‹#›</a:t>
            </a:fld>
            <a:endParaRPr lang="en-US"/>
          </a:p>
        </p:txBody>
      </p:sp>
    </p:spTree>
    <p:extLst>
      <p:ext uri="{BB962C8B-B14F-4D97-AF65-F5344CB8AC3E}">
        <p14:creationId xmlns:p14="http://schemas.microsoft.com/office/powerpoint/2010/main" val="163910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BDD0D5D-0059-8043-8CDB-A526E1B3A2A6}" type="slidenum">
              <a:rPr lang="en-US"/>
              <a:pPr>
                <a:defRPr/>
              </a:pPr>
              <a:t>‹#›</a:t>
            </a:fld>
            <a:endParaRPr lang="en-US"/>
          </a:p>
        </p:txBody>
      </p:sp>
    </p:spTree>
    <p:extLst>
      <p:ext uri="{BB962C8B-B14F-4D97-AF65-F5344CB8AC3E}">
        <p14:creationId xmlns:p14="http://schemas.microsoft.com/office/powerpoint/2010/main" val="3663902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0F0FE14-5288-AA4E-857A-C55956B87D7B}" type="slidenum">
              <a:rPr lang="en-US"/>
              <a:pPr>
                <a:defRPr/>
              </a:pPr>
              <a:t>‹#›</a:t>
            </a:fld>
            <a:endParaRPr lang="en-US"/>
          </a:p>
        </p:txBody>
      </p:sp>
    </p:spTree>
    <p:extLst>
      <p:ext uri="{BB962C8B-B14F-4D97-AF65-F5344CB8AC3E}">
        <p14:creationId xmlns:p14="http://schemas.microsoft.com/office/powerpoint/2010/main" val="3011949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64D97C0-EE5A-F545-B9A1-B316BC47CA90}" type="slidenum">
              <a:rPr lang="en-US"/>
              <a:pPr>
                <a:defRPr/>
              </a:pPr>
              <a:t>‹#›</a:t>
            </a:fld>
            <a:endParaRPr lang="en-US"/>
          </a:p>
        </p:txBody>
      </p:sp>
    </p:spTree>
    <p:extLst>
      <p:ext uri="{BB962C8B-B14F-4D97-AF65-F5344CB8AC3E}">
        <p14:creationId xmlns:p14="http://schemas.microsoft.com/office/powerpoint/2010/main" val="263363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3"/>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3"/>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32E3C7-D8EB-9B47-803C-A0B2860C1795}" type="slidenum">
              <a:rPr lang="en-US"/>
              <a:pPr>
                <a:defRPr/>
              </a:pPr>
              <a:t>‹#›</a:t>
            </a:fld>
            <a:endParaRPr lang="en-US"/>
          </a:p>
        </p:txBody>
      </p:sp>
    </p:spTree>
    <p:extLst>
      <p:ext uri="{BB962C8B-B14F-4D97-AF65-F5344CB8AC3E}">
        <p14:creationId xmlns:p14="http://schemas.microsoft.com/office/powerpoint/2010/main" val="246219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C159E6A0-EE81-DD4E-9D62-CC6BD7087289}" type="slidenum">
              <a:rPr lang="en-US"/>
              <a:pPr>
                <a:defRPr/>
              </a:pPr>
              <a:t>‹#›</a:t>
            </a:fld>
            <a:endParaRPr lang="en-US"/>
          </a:p>
        </p:txBody>
      </p:sp>
    </p:spTree>
    <p:extLst>
      <p:ext uri="{BB962C8B-B14F-4D97-AF65-F5344CB8AC3E}">
        <p14:creationId xmlns:p14="http://schemas.microsoft.com/office/powerpoint/2010/main" val="873031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08048ABB-AD7F-2F41-826E-9B2799C5C988}" type="slidenum">
              <a:rPr lang="en-US"/>
              <a:pPr>
                <a:defRPr/>
              </a:pPr>
              <a:t>‹#›</a:t>
            </a:fld>
            <a:endParaRPr lang="en-US"/>
          </a:p>
        </p:txBody>
      </p:sp>
    </p:spTree>
    <p:extLst>
      <p:ext uri="{BB962C8B-B14F-4D97-AF65-F5344CB8AC3E}">
        <p14:creationId xmlns:p14="http://schemas.microsoft.com/office/powerpoint/2010/main" val="27667152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BD7BB809-66CB-CB42-9058-2E43FBBB00C0}" type="slidenum">
              <a:rPr lang="en-US"/>
              <a:pPr>
                <a:defRPr/>
              </a:pPr>
              <a:t>‹#›</a:t>
            </a:fld>
            <a:endParaRPr lang="en-US"/>
          </a:p>
        </p:txBody>
      </p:sp>
    </p:spTree>
    <p:extLst>
      <p:ext uri="{BB962C8B-B14F-4D97-AF65-F5344CB8AC3E}">
        <p14:creationId xmlns:p14="http://schemas.microsoft.com/office/powerpoint/2010/main" val="10677309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E0BD09D0-A4C1-4944-B030-59D5A1FC07D4}" type="slidenum">
              <a:rPr lang="en-US"/>
              <a:pPr>
                <a:defRPr/>
              </a:pPr>
              <a:t>‹#›</a:t>
            </a:fld>
            <a:endParaRPr lang="en-US"/>
          </a:p>
        </p:txBody>
      </p:sp>
    </p:spTree>
    <p:extLst>
      <p:ext uri="{BB962C8B-B14F-4D97-AF65-F5344CB8AC3E}">
        <p14:creationId xmlns:p14="http://schemas.microsoft.com/office/powerpoint/2010/main" val="4186553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092D5E3-022A-984B-90A0-0A4F943CC7E1}" type="slidenum">
              <a:rPr lang="en-US"/>
              <a:pPr>
                <a:defRPr/>
              </a:pPr>
              <a:t>‹#›</a:t>
            </a:fld>
            <a:endParaRPr lang="en-US"/>
          </a:p>
        </p:txBody>
      </p:sp>
    </p:spTree>
    <p:extLst>
      <p:ext uri="{BB962C8B-B14F-4D97-AF65-F5344CB8AC3E}">
        <p14:creationId xmlns:p14="http://schemas.microsoft.com/office/powerpoint/2010/main" val="325751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3F8649F2-C08E-174F-835F-C5E1F9F5E53A}" type="slidenum">
              <a:rPr lang="en-US"/>
              <a:pPr>
                <a:defRPr/>
              </a:pPr>
              <a:t>‹#›</a:t>
            </a:fld>
            <a:endParaRPr lang="en-US"/>
          </a:p>
        </p:txBody>
      </p:sp>
    </p:spTree>
    <p:extLst>
      <p:ext uri="{BB962C8B-B14F-4D97-AF65-F5344CB8AC3E}">
        <p14:creationId xmlns:p14="http://schemas.microsoft.com/office/powerpoint/2010/main" val="3823292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D72ABB51-EDF7-7942-9E01-9D82264EA12B}" type="slidenum">
              <a:rPr lang="en-US"/>
              <a:pPr>
                <a:defRPr/>
              </a:pPr>
              <a:t>‹#›</a:t>
            </a:fld>
            <a:endParaRPr lang="en-US"/>
          </a:p>
        </p:txBody>
      </p:sp>
    </p:spTree>
    <p:extLst>
      <p:ext uri="{BB962C8B-B14F-4D97-AF65-F5344CB8AC3E}">
        <p14:creationId xmlns:p14="http://schemas.microsoft.com/office/powerpoint/2010/main" val="24740524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5D28243D-F28E-9940-B8C0-245C5763292D}" type="slidenum">
              <a:rPr lang="en-US"/>
              <a:pPr>
                <a:defRPr/>
              </a:pPr>
              <a:t>‹#›</a:t>
            </a:fld>
            <a:endParaRPr lang="en-US"/>
          </a:p>
        </p:txBody>
      </p:sp>
    </p:spTree>
    <p:extLst>
      <p:ext uri="{BB962C8B-B14F-4D97-AF65-F5344CB8AC3E}">
        <p14:creationId xmlns:p14="http://schemas.microsoft.com/office/powerpoint/2010/main" val="398177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F81D53F-A6EC-9D4D-87C9-97465CF415A4}" type="slidenum">
              <a:rPr lang="en-US"/>
              <a:pPr>
                <a:defRPr/>
              </a:pPr>
              <a:t>‹#›</a:t>
            </a:fld>
            <a:endParaRPr lang="en-US"/>
          </a:p>
        </p:txBody>
      </p:sp>
    </p:spTree>
    <p:extLst>
      <p:ext uri="{BB962C8B-B14F-4D97-AF65-F5344CB8AC3E}">
        <p14:creationId xmlns:p14="http://schemas.microsoft.com/office/powerpoint/2010/main" val="37509047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AC88D93D-3026-3C45-92BA-972FA7D9AFD9}" type="slidenum">
              <a:rPr lang="en-US"/>
              <a:pPr>
                <a:defRPr/>
              </a:pPr>
              <a:t>‹#›</a:t>
            </a:fld>
            <a:endParaRPr lang="en-US"/>
          </a:p>
        </p:txBody>
      </p:sp>
    </p:spTree>
    <p:extLst>
      <p:ext uri="{BB962C8B-B14F-4D97-AF65-F5344CB8AC3E}">
        <p14:creationId xmlns:p14="http://schemas.microsoft.com/office/powerpoint/2010/main" val="3627881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822D2EDB-7B34-3944-B8ED-67457C74CAA4}" type="slidenum">
              <a:rPr lang="en-US"/>
              <a:pPr>
                <a:defRPr/>
              </a:pPr>
              <a:t>‹#›</a:t>
            </a:fld>
            <a:endParaRPr lang="en-US"/>
          </a:p>
        </p:txBody>
      </p:sp>
    </p:spTree>
    <p:extLst>
      <p:ext uri="{BB962C8B-B14F-4D97-AF65-F5344CB8AC3E}">
        <p14:creationId xmlns:p14="http://schemas.microsoft.com/office/powerpoint/2010/main" val="6816735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329C570C-7CDD-AB42-B24D-517C8D3BFBD4}" type="slidenum">
              <a:rPr lang="en-US"/>
              <a:pPr>
                <a:defRPr/>
              </a:pPr>
              <a:t>‹#›</a:t>
            </a:fld>
            <a:endParaRPr lang="en-US"/>
          </a:p>
        </p:txBody>
      </p:sp>
    </p:spTree>
    <p:extLst>
      <p:ext uri="{BB962C8B-B14F-4D97-AF65-F5344CB8AC3E}">
        <p14:creationId xmlns:p14="http://schemas.microsoft.com/office/powerpoint/2010/main" val="2905295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CFFCD-90A2-1A46-AC63-E8E8ADC3F6DE}" type="slidenum">
              <a:rPr lang="en-US"/>
              <a:pPr>
                <a:defRPr/>
              </a:pPr>
              <a:t>‹#›</a:t>
            </a:fld>
            <a:endParaRPr lang="en-US"/>
          </a:p>
        </p:txBody>
      </p:sp>
    </p:spTree>
    <p:extLst>
      <p:ext uri="{BB962C8B-B14F-4D97-AF65-F5344CB8AC3E}">
        <p14:creationId xmlns:p14="http://schemas.microsoft.com/office/powerpoint/2010/main" val="1590961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DDD254-7786-554A-BDAF-384FE12455D3}" type="slidenum">
              <a:rPr lang="en-US"/>
              <a:pPr>
                <a:defRPr/>
              </a:pPr>
              <a:t>‹#›</a:t>
            </a:fld>
            <a:endParaRPr lang="en-US"/>
          </a:p>
        </p:txBody>
      </p:sp>
    </p:spTree>
    <p:extLst>
      <p:ext uri="{BB962C8B-B14F-4D97-AF65-F5344CB8AC3E}">
        <p14:creationId xmlns:p14="http://schemas.microsoft.com/office/powerpoint/2010/main" val="3411699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4226656-EBC2-EE4B-BF8D-345AD95E9CEF}" type="slidenum">
              <a:rPr lang="en-US"/>
              <a:pPr>
                <a:defRPr/>
              </a:pPr>
              <a:t>‹#›</a:t>
            </a:fld>
            <a:endParaRPr lang="en-US"/>
          </a:p>
        </p:txBody>
      </p:sp>
    </p:spTree>
    <p:extLst>
      <p:ext uri="{BB962C8B-B14F-4D97-AF65-F5344CB8AC3E}">
        <p14:creationId xmlns:p14="http://schemas.microsoft.com/office/powerpoint/2010/main" val="245915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13218B3-C9CC-954D-AE7C-2714CAA4A9E6}" type="slidenum">
              <a:rPr lang="en-US"/>
              <a:pPr>
                <a:defRPr/>
              </a:pPr>
              <a:t>‹#›</a:t>
            </a:fld>
            <a:endParaRPr lang="en-US"/>
          </a:p>
        </p:txBody>
      </p:sp>
    </p:spTree>
    <p:extLst>
      <p:ext uri="{BB962C8B-B14F-4D97-AF65-F5344CB8AC3E}">
        <p14:creationId xmlns:p14="http://schemas.microsoft.com/office/powerpoint/2010/main" val="1550209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EFE6521-4D9D-C642-BD41-372E05E572BE}" type="slidenum">
              <a:rPr lang="en-US"/>
              <a:pPr>
                <a:defRPr/>
              </a:pPr>
              <a:t>‹#›</a:t>
            </a:fld>
            <a:endParaRPr lang="en-US"/>
          </a:p>
        </p:txBody>
      </p:sp>
    </p:spTree>
    <p:extLst>
      <p:ext uri="{BB962C8B-B14F-4D97-AF65-F5344CB8AC3E}">
        <p14:creationId xmlns:p14="http://schemas.microsoft.com/office/powerpoint/2010/main" val="2038979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2B50169-9170-6941-A5E1-863C04E118E5}" type="slidenum">
              <a:rPr lang="en-US"/>
              <a:pPr>
                <a:defRPr/>
              </a:pPr>
              <a:t>‹#›</a:t>
            </a:fld>
            <a:endParaRPr lang="en-US"/>
          </a:p>
        </p:txBody>
      </p:sp>
    </p:spTree>
    <p:extLst>
      <p:ext uri="{BB962C8B-B14F-4D97-AF65-F5344CB8AC3E}">
        <p14:creationId xmlns:p14="http://schemas.microsoft.com/office/powerpoint/2010/main" val="7099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E82AB63-948E-A943-AB4C-8352C61F0307}" type="slidenum">
              <a:rPr lang="en-US"/>
              <a:pPr>
                <a:defRPr/>
              </a:pPr>
              <a:t>‹#›</a:t>
            </a:fld>
            <a:endParaRPr lang="en-US"/>
          </a:p>
        </p:txBody>
      </p:sp>
    </p:spTree>
    <p:extLst>
      <p:ext uri="{BB962C8B-B14F-4D97-AF65-F5344CB8AC3E}">
        <p14:creationId xmlns:p14="http://schemas.microsoft.com/office/powerpoint/2010/main" val="570303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8F88D56-CD21-7A4C-97DD-20B4E68A62D1}" type="slidenum">
              <a:rPr lang="en-US"/>
              <a:pPr>
                <a:defRPr/>
              </a:pPr>
              <a:t>‹#›</a:t>
            </a:fld>
            <a:endParaRPr lang="en-US"/>
          </a:p>
        </p:txBody>
      </p:sp>
    </p:spTree>
    <p:extLst>
      <p:ext uri="{BB962C8B-B14F-4D97-AF65-F5344CB8AC3E}">
        <p14:creationId xmlns:p14="http://schemas.microsoft.com/office/powerpoint/2010/main" val="3886079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030F52-2A7A-A24A-8C24-7CD2EFD9752F}" type="slidenum">
              <a:rPr lang="en-US"/>
              <a:pPr>
                <a:defRPr/>
              </a:pPr>
              <a:t>‹#›</a:t>
            </a:fld>
            <a:endParaRPr lang="en-US"/>
          </a:p>
        </p:txBody>
      </p:sp>
    </p:spTree>
    <p:extLst>
      <p:ext uri="{BB962C8B-B14F-4D97-AF65-F5344CB8AC3E}">
        <p14:creationId xmlns:p14="http://schemas.microsoft.com/office/powerpoint/2010/main" val="1695506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C1AB87-FD40-3747-9569-399E621D59C2}" type="slidenum">
              <a:rPr lang="en-US"/>
              <a:pPr>
                <a:defRPr/>
              </a:pPr>
              <a:t>‹#›</a:t>
            </a:fld>
            <a:endParaRPr lang="en-US"/>
          </a:p>
        </p:txBody>
      </p:sp>
    </p:spTree>
    <p:extLst>
      <p:ext uri="{BB962C8B-B14F-4D97-AF65-F5344CB8AC3E}">
        <p14:creationId xmlns:p14="http://schemas.microsoft.com/office/powerpoint/2010/main" val="1178968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vert="horz" lIns="91427" tIns="45714" rIns="91427" bIns="45714"/>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427" tIns="45714" rIns="91427" bIns="45714"/>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4264229621"/>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7500"/>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427" tIns="45714" rIns="91427" bIns="45714"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427" tIns="45714" rIns="91427" bIns="45714"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2628268374"/>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19694"/>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75494"/>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Tree>
    <p:extLst>
      <p:ext uri="{BB962C8B-B14F-4D97-AF65-F5344CB8AC3E}">
        <p14:creationId xmlns:p14="http://schemas.microsoft.com/office/powerpoint/2010/main" val="916648534"/>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906911"/>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vert="horz"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4060034959"/>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874166724"/>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877067"/>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a:prstGeom prst="rect">
            <a:avLst/>
          </a:prstGeom>
        </p:spPr>
        <p:txBody>
          <a:bodyPr vert="eaVert"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631161"/>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94364D6-7863-5449-A97A-D8F4A9FD9A19}" type="slidenum">
              <a:rPr lang="en-GB"/>
              <a:pPr>
                <a:defRPr/>
              </a:pPr>
              <a:t>‹#›</a:t>
            </a:fld>
            <a:endParaRPr lang="en-GB"/>
          </a:p>
        </p:txBody>
      </p:sp>
    </p:spTree>
    <p:extLst>
      <p:ext uri="{BB962C8B-B14F-4D97-AF65-F5344CB8AC3E}">
        <p14:creationId xmlns:p14="http://schemas.microsoft.com/office/powerpoint/2010/main" val="12714740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352A7C2-7100-1D40-A040-D7E6517C6B35}" type="slidenum">
              <a:rPr lang="en-GB"/>
              <a:pPr>
                <a:defRPr/>
              </a:pPr>
              <a:t>‹#›</a:t>
            </a:fld>
            <a:endParaRPr lang="en-GB"/>
          </a:p>
        </p:txBody>
      </p:sp>
    </p:spTree>
    <p:extLst>
      <p:ext uri="{BB962C8B-B14F-4D97-AF65-F5344CB8AC3E}">
        <p14:creationId xmlns:p14="http://schemas.microsoft.com/office/powerpoint/2010/main" val="1372973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D87F98B-5E5D-EA41-8B39-02346646EF32}" type="slidenum">
              <a:rPr lang="en-GB"/>
              <a:pPr>
                <a:defRPr/>
              </a:pPr>
              <a:t>‹#›</a:t>
            </a:fld>
            <a:endParaRPr lang="en-GB"/>
          </a:p>
        </p:txBody>
      </p:sp>
    </p:spTree>
    <p:extLst>
      <p:ext uri="{BB962C8B-B14F-4D97-AF65-F5344CB8AC3E}">
        <p14:creationId xmlns:p14="http://schemas.microsoft.com/office/powerpoint/2010/main" val="4064684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F37C741-1024-A948-B604-5A6FD91839F4}" type="slidenum">
              <a:rPr lang="en-GB"/>
              <a:pPr>
                <a:defRPr/>
              </a:pPr>
              <a:t>‹#›</a:t>
            </a:fld>
            <a:endParaRPr lang="en-GB"/>
          </a:p>
        </p:txBody>
      </p:sp>
    </p:spTree>
    <p:extLst>
      <p:ext uri="{BB962C8B-B14F-4D97-AF65-F5344CB8AC3E}">
        <p14:creationId xmlns:p14="http://schemas.microsoft.com/office/powerpoint/2010/main" val="6517297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7E84EE-0FF0-4948-AFE6-911371858678}" type="slidenum">
              <a:rPr lang="en-GB"/>
              <a:pPr>
                <a:defRPr/>
              </a:pPr>
              <a:t>‹#›</a:t>
            </a:fld>
            <a:endParaRPr lang="en-GB"/>
          </a:p>
        </p:txBody>
      </p:sp>
    </p:spTree>
    <p:extLst>
      <p:ext uri="{BB962C8B-B14F-4D97-AF65-F5344CB8AC3E}">
        <p14:creationId xmlns:p14="http://schemas.microsoft.com/office/powerpoint/2010/main" val="164592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81EB205-6521-1645-8CC2-904E2CC88624}" type="slidenum">
              <a:rPr lang="en-GB"/>
              <a:pPr>
                <a:defRPr/>
              </a:pPr>
              <a:t>‹#›</a:t>
            </a:fld>
            <a:endParaRPr lang="en-GB"/>
          </a:p>
        </p:txBody>
      </p:sp>
    </p:spTree>
    <p:extLst>
      <p:ext uri="{BB962C8B-B14F-4D97-AF65-F5344CB8AC3E}">
        <p14:creationId xmlns:p14="http://schemas.microsoft.com/office/powerpoint/2010/main" val="5941138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CBE7AA9-1C74-2148-8ABD-348B19A5EDED}" type="slidenum">
              <a:rPr lang="en-GB"/>
              <a:pPr>
                <a:defRPr/>
              </a:pPr>
              <a:t>‹#›</a:t>
            </a:fld>
            <a:endParaRPr lang="en-GB"/>
          </a:p>
        </p:txBody>
      </p:sp>
    </p:spTree>
    <p:extLst>
      <p:ext uri="{BB962C8B-B14F-4D97-AF65-F5344CB8AC3E}">
        <p14:creationId xmlns:p14="http://schemas.microsoft.com/office/powerpoint/2010/main" val="23256047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F607C89-7833-AD43-9205-ABFF09C77121}" type="slidenum">
              <a:rPr lang="en-GB"/>
              <a:pPr>
                <a:defRPr/>
              </a:pPr>
              <a:t>‹#›</a:t>
            </a:fld>
            <a:endParaRPr lang="en-GB"/>
          </a:p>
        </p:txBody>
      </p:sp>
    </p:spTree>
    <p:extLst>
      <p:ext uri="{BB962C8B-B14F-4D97-AF65-F5344CB8AC3E}">
        <p14:creationId xmlns:p14="http://schemas.microsoft.com/office/powerpoint/2010/main" val="1908008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8272622-58BA-6B40-9073-684B47ED417A}" type="slidenum">
              <a:rPr lang="en-GB"/>
              <a:pPr>
                <a:defRPr/>
              </a:pPr>
              <a:t>‹#›</a:t>
            </a:fld>
            <a:endParaRPr lang="en-GB"/>
          </a:p>
        </p:txBody>
      </p:sp>
    </p:spTree>
    <p:extLst>
      <p:ext uri="{BB962C8B-B14F-4D97-AF65-F5344CB8AC3E}">
        <p14:creationId xmlns:p14="http://schemas.microsoft.com/office/powerpoint/2010/main" val="17043838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49C036-F974-5049-840C-F1B4CA1F2CBC}" type="slidenum">
              <a:rPr lang="en-GB"/>
              <a:pPr>
                <a:defRPr/>
              </a:pPr>
              <a:t>‹#›</a:t>
            </a:fld>
            <a:endParaRPr lang="en-GB"/>
          </a:p>
        </p:txBody>
      </p:sp>
    </p:spTree>
    <p:extLst>
      <p:ext uri="{BB962C8B-B14F-4D97-AF65-F5344CB8AC3E}">
        <p14:creationId xmlns:p14="http://schemas.microsoft.com/office/powerpoint/2010/main" val="17163741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7FBE17F-F86A-FB41-9175-CA99CB04BF46}" type="slidenum">
              <a:rPr lang="en-GB"/>
              <a:pPr>
                <a:defRPr/>
              </a:pPr>
              <a:t>‹#›</a:t>
            </a:fld>
            <a:endParaRPr lang="en-GB"/>
          </a:p>
        </p:txBody>
      </p:sp>
    </p:spTree>
    <p:extLst>
      <p:ext uri="{BB962C8B-B14F-4D97-AF65-F5344CB8AC3E}">
        <p14:creationId xmlns:p14="http://schemas.microsoft.com/office/powerpoint/2010/main" val="15860021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A073771-FF42-B248-8CE2-830F7F90FCFE}" type="slidenum">
              <a:rPr lang="en-GB"/>
              <a:pPr>
                <a:defRPr/>
              </a:pPr>
              <a:t>‹#›</a:t>
            </a:fld>
            <a:endParaRPr lang="en-GB"/>
          </a:p>
        </p:txBody>
      </p:sp>
    </p:spTree>
    <p:extLst>
      <p:ext uri="{BB962C8B-B14F-4D97-AF65-F5344CB8AC3E}">
        <p14:creationId xmlns:p14="http://schemas.microsoft.com/office/powerpoint/2010/main" val="30038643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37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A601702-C249-CF4D-B373-662E62B5965C}" type="slidenum">
              <a:rPr lang="en-US"/>
              <a:pPr>
                <a:defRPr/>
              </a:pPr>
              <a:t>‹#›</a:t>
            </a:fld>
            <a:endParaRPr lang="en-US"/>
          </a:p>
        </p:txBody>
      </p:sp>
    </p:spTree>
    <p:extLst>
      <p:ext uri="{BB962C8B-B14F-4D97-AF65-F5344CB8AC3E}">
        <p14:creationId xmlns:p14="http://schemas.microsoft.com/office/powerpoint/2010/main" val="19017715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9982C7-DE95-F349-A271-51768D4193D3}" type="slidenum">
              <a:rPr lang="en-US"/>
              <a:pPr>
                <a:defRPr/>
              </a:pPr>
              <a:t>‹#›</a:t>
            </a:fld>
            <a:endParaRPr lang="en-US"/>
          </a:p>
        </p:txBody>
      </p:sp>
    </p:spTree>
    <p:extLst>
      <p:ext uri="{BB962C8B-B14F-4D97-AF65-F5344CB8AC3E}">
        <p14:creationId xmlns:p14="http://schemas.microsoft.com/office/powerpoint/2010/main" val="10616125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C407703-DE22-2B4E-BFCA-C7C0B1624BA1}" type="slidenum">
              <a:rPr lang="en-US"/>
              <a:pPr>
                <a:defRPr/>
              </a:pPr>
              <a:t>‹#›</a:t>
            </a:fld>
            <a:endParaRPr lang="en-US"/>
          </a:p>
        </p:txBody>
      </p:sp>
    </p:spTree>
    <p:extLst>
      <p:ext uri="{BB962C8B-B14F-4D97-AF65-F5344CB8AC3E}">
        <p14:creationId xmlns:p14="http://schemas.microsoft.com/office/powerpoint/2010/main" val="337777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0D73A22-4392-EE44-B21F-916898E65BE9}" type="slidenum">
              <a:rPr lang="en-US"/>
              <a:pPr>
                <a:defRPr/>
              </a:pPr>
              <a:t>‹#›</a:t>
            </a:fld>
            <a:endParaRPr lang="en-US"/>
          </a:p>
        </p:txBody>
      </p:sp>
    </p:spTree>
    <p:extLst>
      <p:ext uri="{BB962C8B-B14F-4D97-AF65-F5344CB8AC3E}">
        <p14:creationId xmlns:p14="http://schemas.microsoft.com/office/powerpoint/2010/main" val="8488781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9AC4987-26CD-154C-809D-497888A1821C}" type="slidenum">
              <a:rPr lang="en-US"/>
              <a:pPr>
                <a:defRPr/>
              </a:pPr>
              <a:t>‹#›</a:t>
            </a:fld>
            <a:endParaRPr lang="en-US"/>
          </a:p>
        </p:txBody>
      </p:sp>
    </p:spTree>
    <p:extLst>
      <p:ext uri="{BB962C8B-B14F-4D97-AF65-F5344CB8AC3E}">
        <p14:creationId xmlns:p14="http://schemas.microsoft.com/office/powerpoint/2010/main" val="29399429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5F4CF25-C452-EE4F-9BAC-039B8C82CBAC}" type="slidenum">
              <a:rPr lang="en-US"/>
              <a:pPr>
                <a:defRPr/>
              </a:pPr>
              <a:t>‹#›</a:t>
            </a:fld>
            <a:endParaRPr lang="en-US"/>
          </a:p>
        </p:txBody>
      </p:sp>
    </p:spTree>
    <p:extLst>
      <p:ext uri="{BB962C8B-B14F-4D97-AF65-F5344CB8AC3E}">
        <p14:creationId xmlns:p14="http://schemas.microsoft.com/office/powerpoint/2010/main" val="9746053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6588430-0A0F-5243-B65D-56718F5352A8}" type="slidenum">
              <a:rPr lang="en-US"/>
              <a:pPr>
                <a:defRPr/>
              </a:pPr>
              <a:t>‹#›</a:t>
            </a:fld>
            <a:endParaRPr lang="en-US"/>
          </a:p>
        </p:txBody>
      </p:sp>
    </p:spTree>
    <p:extLst>
      <p:ext uri="{BB962C8B-B14F-4D97-AF65-F5344CB8AC3E}">
        <p14:creationId xmlns:p14="http://schemas.microsoft.com/office/powerpoint/2010/main" val="22396640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23ECC3F-D34A-E740-BB84-88B9D40A5716}" type="slidenum">
              <a:rPr lang="en-US"/>
              <a:pPr>
                <a:defRPr/>
              </a:pPr>
              <a:t>‹#›</a:t>
            </a:fld>
            <a:endParaRPr lang="en-US"/>
          </a:p>
        </p:txBody>
      </p:sp>
    </p:spTree>
    <p:extLst>
      <p:ext uri="{BB962C8B-B14F-4D97-AF65-F5344CB8AC3E}">
        <p14:creationId xmlns:p14="http://schemas.microsoft.com/office/powerpoint/2010/main" val="465089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38CBEB-5310-DA4B-9859-1EECC77440D4}" type="slidenum">
              <a:rPr lang="en-US"/>
              <a:pPr>
                <a:defRPr/>
              </a:pPr>
              <a:t>‹#›</a:t>
            </a:fld>
            <a:endParaRPr lang="en-US"/>
          </a:p>
        </p:txBody>
      </p:sp>
    </p:spTree>
    <p:extLst>
      <p:ext uri="{BB962C8B-B14F-4D97-AF65-F5344CB8AC3E}">
        <p14:creationId xmlns:p14="http://schemas.microsoft.com/office/powerpoint/2010/main" val="648660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D0C0FCF-3A6C-1D49-B91B-4BDD73F57C00}" type="slidenum">
              <a:rPr lang="en-US"/>
              <a:pPr>
                <a:defRPr/>
              </a:pPr>
              <a:t>‹#›</a:t>
            </a:fld>
            <a:endParaRPr lang="en-US"/>
          </a:p>
        </p:txBody>
      </p:sp>
    </p:spTree>
    <p:extLst>
      <p:ext uri="{BB962C8B-B14F-4D97-AF65-F5344CB8AC3E}">
        <p14:creationId xmlns:p14="http://schemas.microsoft.com/office/powerpoint/2010/main" val="3332681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352486-2A67-E848-9EAB-2BB827B2E144}" type="slidenum">
              <a:rPr lang="en-US"/>
              <a:pPr>
                <a:defRPr/>
              </a:pPr>
              <a:t>‹#›</a:t>
            </a:fld>
            <a:endParaRPr lang="en-US"/>
          </a:p>
        </p:txBody>
      </p:sp>
    </p:spTree>
    <p:extLst>
      <p:ext uri="{BB962C8B-B14F-4D97-AF65-F5344CB8AC3E}">
        <p14:creationId xmlns:p14="http://schemas.microsoft.com/office/powerpoint/2010/main" val="22368326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83F15364-AB83-7D40-A185-654D0350EDC4}" type="slidenum">
              <a:rPr lang="en-US"/>
              <a:pPr>
                <a:defRPr/>
              </a:pPr>
              <a:t>‹#›</a:t>
            </a:fld>
            <a:endParaRPr lang="en-US"/>
          </a:p>
        </p:txBody>
      </p:sp>
    </p:spTree>
    <p:extLst>
      <p:ext uri="{BB962C8B-B14F-4D97-AF65-F5344CB8AC3E}">
        <p14:creationId xmlns:p14="http://schemas.microsoft.com/office/powerpoint/2010/main" val="4548307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10" name="Rectangle 8"/>
          <p:cNvSpPr>
            <a:spLocks noChangeArrowheads="1"/>
          </p:cNvSpPr>
          <p:nvPr/>
        </p:nvSpPr>
        <p:spPr bwMode="auto">
          <a:xfrm>
            <a:off x="0" y="28956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2" name="Rectangle 15"/>
          <p:cNvSpPr>
            <a:spLocks noChangeArrowheads="1"/>
          </p:cNvSpPr>
          <p:nvPr/>
        </p:nvSpPr>
        <p:spPr bwMode="gray">
          <a:xfrm flipV="1">
            <a:off x="315916" y="3265489"/>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561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25611" name="Rectangle 11"/>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rgbClr val="1C1C1C"/>
                </a:solidFill>
                <a:latin typeface="Times New Roman" charset="0"/>
              </a:defRPr>
            </a:lvl1pPr>
          </a:lstStyle>
          <a:p>
            <a:pPr>
              <a:defRPr/>
            </a:pPr>
            <a:fld id="{D4FF7003-6C1E-7440-89EE-B7A50A886E47}" type="slidenum">
              <a:rPr lang="en-US"/>
              <a:pPr>
                <a:defRPr/>
              </a:pPr>
              <a:t>‹#›</a:t>
            </a:fld>
            <a:endParaRPr lang="en-US"/>
          </a:p>
        </p:txBody>
      </p:sp>
    </p:spTree>
    <p:extLst>
      <p:ext uri="{BB962C8B-B14F-4D97-AF65-F5344CB8AC3E}">
        <p14:creationId xmlns:p14="http://schemas.microsoft.com/office/powerpoint/2010/main" val="42923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5B1BEF0-83CC-7C4F-B2BF-22EB29D29F8C}" type="slidenum">
              <a:rPr lang="en-US"/>
              <a:pPr>
                <a:defRPr/>
              </a:pPr>
              <a:t>‹#›</a:t>
            </a:fld>
            <a:endParaRPr lang="en-US"/>
          </a:p>
        </p:txBody>
      </p:sp>
    </p:spTree>
    <p:extLst>
      <p:ext uri="{BB962C8B-B14F-4D97-AF65-F5344CB8AC3E}">
        <p14:creationId xmlns:p14="http://schemas.microsoft.com/office/powerpoint/2010/main" val="10099036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980BACB-121B-BB49-BB20-0587F44851E9}" type="slidenum">
              <a:rPr lang="en-US"/>
              <a:pPr>
                <a:defRPr/>
              </a:pPr>
              <a:t>‹#›</a:t>
            </a:fld>
            <a:endParaRPr lang="en-US"/>
          </a:p>
        </p:txBody>
      </p:sp>
    </p:spTree>
    <p:extLst>
      <p:ext uri="{BB962C8B-B14F-4D97-AF65-F5344CB8AC3E}">
        <p14:creationId xmlns:p14="http://schemas.microsoft.com/office/powerpoint/2010/main" val="13798218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DA6A6B0-E319-E043-912A-079D00840613}" type="slidenum">
              <a:rPr lang="en-US"/>
              <a:pPr>
                <a:defRPr/>
              </a:pPr>
              <a:t>‹#›</a:t>
            </a:fld>
            <a:endParaRPr lang="en-US"/>
          </a:p>
        </p:txBody>
      </p:sp>
    </p:spTree>
    <p:extLst>
      <p:ext uri="{BB962C8B-B14F-4D97-AF65-F5344CB8AC3E}">
        <p14:creationId xmlns:p14="http://schemas.microsoft.com/office/powerpoint/2010/main" val="24571362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B020028F-45AF-7D4D-875A-F4ACB7795D78}" type="slidenum">
              <a:rPr lang="en-US"/>
              <a:pPr>
                <a:defRPr/>
              </a:pPr>
              <a:t>‹#›</a:t>
            </a:fld>
            <a:endParaRPr lang="en-US"/>
          </a:p>
        </p:txBody>
      </p:sp>
    </p:spTree>
    <p:extLst>
      <p:ext uri="{BB962C8B-B14F-4D97-AF65-F5344CB8AC3E}">
        <p14:creationId xmlns:p14="http://schemas.microsoft.com/office/powerpoint/2010/main" val="26939250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6DA0853F-CD29-234C-9C30-0115E49B401A}" type="slidenum">
              <a:rPr lang="en-US"/>
              <a:pPr>
                <a:defRPr/>
              </a:pPr>
              <a:t>‹#›</a:t>
            </a:fld>
            <a:endParaRPr lang="en-US"/>
          </a:p>
        </p:txBody>
      </p:sp>
    </p:spTree>
    <p:extLst>
      <p:ext uri="{BB962C8B-B14F-4D97-AF65-F5344CB8AC3E}">
        <p14:creationId xmlns:p14="http://schemas.microsoft.com/office/powerpoint/2010/main" val="25385577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9AB7CA21-7485-E144-8C96-D9DB9B467F96}" type="slidenum">
              <a:rPr lang="en-US"/>
              <a:pPr>
                <a:defRPr/>
              </a:pPr>
              <a:t>‹#›</a:t>
            </a:fld>
            <a:endParaRPr lang="en-US"/>
          </a:p>
        </p:txBody>
      </p:sp>
    </p:spTree>
    <p:extLst>
      <p:ext uri="{BB962C8B-B14F-4D97-AF65-F5344CB8AC3E}">
        <p14:creationId xmlns:p14="http://schemas.microsoft.com/office/powerpoint/2010/main" val="1703799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BE995074-961C-874B-85AA-C4F5FA95C099}" type="slidenum">
              <a:rPr lang="en-US"/>
              <a:pPr>
                <a:defRPr/>
              </a:pPr>
              <a:t>‹#›</a:t>
            </a:fld>
            <a:endParaRPr lang="en-US"/>
          </a:p>
        </p:txBody>
      </p:sp>
    </p:spTree>
    <p:extLst>
      <p:ext uri="{BB962C8B-B14F-4D97-AF65-F5344CB8AC3E}">
        <p14:creationId xmlns:p14="http://schemas.microsoft.com/office/powerpoint/2010/main" val="772397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10D6D55-3BB8-0842-9F78-B22957B2A382}" type="slidenum">
              <a:rPr lang="en-US"/>
              <a:pPr>
                <a:defRPr/>
              </a:pPr>
              <a:t>‹#›</a:t>
            </a:fld>
            <a:endParaRPr lang="en-US"/>
          </a:p>
        </p:txBody>
      </p:sp>
    </p:spTree>
    <p:extLst>
      <p:ext uri="{BB962C8B-B14F-4D97-AF65-F5344CB8AC3E}">
        <p14:creationId xmlns:p14="http://schemas.microsoft.com/office/powerpoint/2010/main" val="3830596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7F949A8-B61C-684A-BF10-BFB274FFC259}" type="slidenum">
              <a:rPr lang="en-US"/>
              <a:pPr>
                <a:defRPr/>
              </a:pPr>
              <a:t>‹#›</a:t>
            </a:fld>
            <a:endParaRPr lang="en-US"/>
          </a:p>
        </p:txBody>
      </p:sp>
    </p:spTree>
    <p:extLst>
      <p:ext uri="{BB962C8B-B14F-4D97-AF65-F5344CB8AC3E}">
        <p14:creationId xmlns:p14="http://schemas.microsoft.com/office/powerpoint/2010/main" val="22887353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B79F660-4846-4649-BB2A-B3A40F219498}" type="slidenum">
              <a:rPr lang="en-US"/>
              <a:pPr>
                <a:defRPr/>
              </a:pPr>
              <a:t>‹#›</a:t>
            </a:fld>
            <a:endParaRPr lang="en-US"/>
          </a:p>
        </p:txBody>
      </p:sp>
    </p:spTree>
    <p:extLst>
      <p:ext uri="{BB962C8B-B14F-4D97-AF65-F5344CB8AC3E}">
        <p14:creationId xmlns:p14="http://schemas.microsoft.com/office/powerpoint/2010/main" val="3998646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941" name="Rectangle 5"/>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945" name="Rectangle 9"/>
          <p:cNvSpPr>
            <a:spLocks noGrp="1" noChangeArrowheads="1"/>
          </p:cNvSpPr>
          <p:nvPr>
            <p:ph type="ctrTitle" sz="quarter"/>
          </p:nvPr>
        </p:nvSpPr>
        <p:spPr>
          <a:xfrm>
            <a:off x="685800" y="1768478"/>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0B49BC3-2CCA-B940-A89C-4D6D165D3B5A}" type="slidenum">
              <a:rPr lang="en-US"/>
              <a:pPr>
                <a:defRPr/>
              </a:pPr>
              <a:t>‹#›</a:t>
            </a:fld>
            <a:endParaRPr lang="en-US"/>
          </a:p>
        </p:txBody>
      </p:sp>
    </p:spTree>
    <p:extLst>
      <p:ext uri="{BB962C8B-B14F-4D97-AF65-F5344CB8AC3E}">
        <p14:creationId xmlns:p14="http://schemas.microsoft.com/office/powerpoint/2010/main" val="12498104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3D2D431-ED52-6142-972B-314EE3A3A91E}" type="slidenum">
              <a:rPr lang="en-US"/>
              <a:pPr>
                <a:defRPr/>
              </a:pPr>
              <a:t>‹#›</a:t>
            </a:fld>
            <a:endParaRPr lang="en-US"/>
          </a:p>
        </p:txBody>
      </p:sp>
    </p:spTree>
    <p:extLst>
      <p:ext uri="{BB962C8B-B14F-4D97-AF65-F5344CB8AC3E}">
        <p14:creationId xmlns:p14="http://schemas.microsoft.com/office/powerpoint/2010/main" val="11543132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068930-F30F-6E43-9592-04C3D9EAB8ED}" type="slidenum">
              <a:rPr lang="en-US"/>
              <a:pPr>
                <a:defRPr/>
              </a:pPr>
              <a:t>‹#›</a:t>
            </a:fld>
            <a:endParaRPr lang="en-US"/>
          </a:p>
        </p:txBody>
      </p:sp>
    </p:spTree>
    <p:extLst>
      <p:ext uri="{BB962C8B-B14F-4D97-AF65-F5344CB8AC3E}">
        <p14:creationId xmlns:p14="http://schemas.microsoft.com/office/powerpoint/2010/main" val="39366254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694EF7B-1045-6C4C-BB7D-607ED9613D5E}" type="slidenum">
              <a:rPr lang="en-US"/>
              <a:pPr>
                <a:defRPr/>
              </a:pPr>
              <a:t>‹#›</a:t>
            </a:fld>
            <a:endParaRPr lang="en-US"/>
          </a:p>
        </p:txBody>
      </p:sp>
    </p:spTree>
    <p:extLst>
      <p:ext uri="{BB962C8B-B14F-4D97-AF65-F5344CB8AC3E}">
        <p14:creationId xmlns:p14="http://schemas.microsoft.com/office/powerpoint/2010/main" val="29229873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98D17F8-1C42-6549-A2B4-EC39D98255C7}" type="slidenum">
              <a:rPr lang="en-US"/>
              <a:pPr>
                <a:defRPr/>
              </a:pPr>
              <a:t>‹#›</a:t>
            </a:fld>
            <a:endParaRPr lang="en-US"/>
          </a:p>
        </p:txBody>
      </p:sp>
    </p:spTree>
    <p:extLst>
      <p:ext uri="{BB962C8B-B14F-4D97-AF65-F5344CB8AC3E}">
        <p14:creationId xmlns:p14="http://schemas.microsoft.com/office/powerpoint/2010/main" val="35706372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4D69869-8946-C94E-AFD5-B7C617A0E9DF}" type="slidenum">
              <a:rPr lang="en-US"/>
              <a:pPr>
                <a:defRPr/>
              </a:pPr>
              <a:t>‹#›</a:t>
            </a:fld>
            <a:endParaRPr lang="en-US"/>
          </a:p>
        </p:txBody>
      </p:sp>
    </p:spTree>
    <p:extLst>
      <p:ext uri="{BB962C8B-B14F-4D97-AF65-F5344CB8AC3E}">
        <p14:creationId xmlns:p14="http://schemas.microsoft.com/office/powerpoint/2010/main" val="36369809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2FF2D31-CFF1-C044-89D3-F9E2A5A7EB07}" type="slidenum">
              <a:rPr lang="en-US"/>
              <a:pPr>
                <a:defRPr/>
              </a:pPr>
              <a:t>‹#›</a:t>
            </a:fld>
            <a:endParaRPr lang="en-US"/>
          </a:p>
        </p:txBody>
      </p:sp>
    </p:spTree>
    <p:extLst>
      <p:ext uri="{BB962C8B-B14F-4D97-AF65-F5344CB8AC3E}">
        <p14:creationId xmlns:p14="http://schemas.microsoft.com/office/powerpoint/2010/main" val="41650076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B450A7A-4F40-2041-8821-1D6C41EEC645}" type="slidenum">
              <a:rPr lang="en-US"/>
              <a:pPr>
                <a:defRPr/>
              </a:pPr>
              <a:t>‹#›</a:t>
            </a:fld>
            <a:endParaRPr lang="en-US"/>
          </a:p>
        </p:txBody>
      </p:sp>
    </p:spTree>
    <p:extLst>
      <p:ext uri="{BB962C8B-B14F-4D97-AF65-F5344CB8AC3E}">
        <p14:creationId xmlns:p14="http://schemas.microsoft.com/office/powerpoint/2010/main" val="3599663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CFF133-EA0C-1449-BD06-2739186502BA}" type="slidenum">
              <a:rPr lang="en-US"/>
              <a:pPr>
                <a:defRPr/>
              </a:pPr>
              <a:t>‹#›</a:t>
            </a:fld>
            <a:endParaRPr lang="en-US"/>
          </a:p>
        </p:txBody>
      </p:sp>
    </p:spTree>
    <p:extLst>
      <p:ext uri="{BB962C8B-B14F-4D97-AF65-F5344CB8AC3E}">
        <p14:creationId xmlns:p14="http://schemas.microsoft.com/office/powerpoint/2010/main" val="39088580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7BC3FD-E5E7-7343-B3FB-BD3D5E9A5A28}" type="slidenum">
              <a:rPr lang="en-US"/>
              <a:pPr>
                <a:defRPr/>
              </a:pPr>
              <a:t>‹#›</a:t>
            </a:fld>
            <a:endParaRPr lang="en-US"/>
          </a:p>
        </p:txBody>
      </p:sp>
    </p:spTree>
    <p:extLst>
      <p:ext uri="{BB962C8B-B14F-4D97-AF65-F5344CB8AC3E}">
        <p14:creationId xmlns:p14="http://schemas.microsoft.com/office/powerpoint/2010/main" val="234086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0E5083-CB04-2A40-8C08-1724E5456AFA}" type="slidenum">
              <a:rPr lang="en-US"/>
              <a:pPr>
                <a:defRPr/>
              </a:pPr>
              <a:t>‹#›</a:t>
            </a:fld>
            <a:endParaRPr lang="en-US"/>
          </a:p>
        </p:txBody>
      </p:sp>
    </p:spTree>
    <p:extLst>
      <p:ext uri="{BB962C8B-B14F-4D97-AF65-F5344CB8AC3E}">
        <p14:creationId xmlns:p14="http://schemas.microsoft.com/office/powerpoint/2010/main" val="22239347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52227"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6AEB3F5F-E23A-8A42-8828-997EDA4D256C}" type="slidenum">
              <a:rPr lang="en-US"/>
              <a:pPr>
                <a:defRPr/>
              </a:pPr>
              <a:t>‹#›</a:t>
            </a:fld>
            <a:endParaRPr lang="en-US"/>
          </a:p>
        </p:txBody>
      </p:sp>
    </p:spTree>
    <p:extLst>
      <p:ext uri="{BB962C8B-B14F-4D97-AF65-F5344CB8AC3E}">
        <p14:creationId xmlns:p14="http://schemas.microsoft.com/office/powerpoint/2010/main" val="16336337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0D87C37-2B0F-5F42-A5F7-B47EEADCF807}" type="slidenum">
              <a:rPr lang="en-US"/>
              <a:pPr>
                <a:defRPr/>
              </a:pPr>
              <a:t>‹#›</a:t>
            </a:fld>
            <a:endParaRPr lang="en-US"/>
          </a:p>
        </p:txBody>
      </p:sp>
    </p:spTree>
    <p:extLst>
      <p:ext uri="{BB962C8B-B14F-4D97-AF65-F5344CB8AC3E}">
        <p14:creationId xmlns:p14="http://schemas.microsoft.com/office/powerpoint/2010/main" val="2166835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66315462-D9F0-F54B-B7CF-D8B0EF8EDC5D}" type="slidenum">
              <a:rPr lang="en-US"/>
              <a:pPr>
                <a:defRPr/>
              </a:pPr>
              <a:t>‹#›</a:t>
            </a:fld>
            <a:endParaRPr lang="en-US"/>
          </a:p>
        </p:txBody>
      </p:sp>
    </p:spTree>
    <p:extLst>
      <p:ext uri="{BB962C8B-B14F-4D97-AF65-F5344CB8AC3E}">
        <p14:creationId xmlns:p14="http://schemas.microsoft.com/office/powerpoint/2010/main" val="21511581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09D6954-8006-1645-BA6E-DE46E304CDFC}" type="slidenum">
              <a:rPr lang="en-US"/>
              <a:pPr>
                <a:defRPr/>
              </a:pPr>
              <a:t>‹#›</a:t>
            </a:fld>
            <a:endParaRPr lang="en-US"/>
          </a:p>
        </p:txBody>
      </p:sp>
    </p:spTree>
    <p:extLst>
      <p:ext uri="{BB962C8B-B14F-4D97-AF65-F5344CB8AC3E}">
        <p14:creationId xmlns:p14="http://schemas.microsoft.com/office/powerpoint/2010/main" val="5868690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A28C3265-B6B2-1F40-ADA5-96CC7DDE9BF3}" type="slidenum">
              <a:rPr lang="en-US"/>
              <a:pPr>
                <a:defRPr/>
              </a:pPr>
              <a:t>‹#›</a:t>
            </a:fld>
            <a:endParaRPr lang="en-US"/>
          </a:p>
        </p:txBody>
      </p:sp>
    </p:spTree>
    <p:extLst>
      <p:ext uri="{BB962C8B-B14F-4D97-AF65-F5344CB8AC3E}">
        <p14:creationId xmlns:p14="http://schemas.microsoft.com/office/powerpoint/2010/main" val="36389863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1BD7DCE7-B21C-354D-B998-331882A23763}" type="slidenum">
              <a:rPr lang="en-US"/>
              <a:pPr>
                <a:defRPr/>
              </a:pPr>
              <a:t>‹#›</a:t>
            </a:fld>
            <a:endParaRPr lang="en-US"/>
          </a:p>
        </p:txBody>
      </p:sp>
    </p:spTree>
    <p:extLst>
      <p:ext uri="{BB962C8B-B14F-4D97-AF65-F5344CB8AC3E}">
        <p14:creationId xmlns:p14="http://schemas.microsoft.com/office/powerpoint/2010/main" val="16559250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2372CFC2-2EA0-A348-A4FA-C05FC0343605}" type="slidenum">
              <a:rPr lang="en-US"/>
              <a:pPr>
                <a:defRPr/>
              </a:pPr>
              <a:t>‹#›</a:t>
            </a:fld>
            <a:endParaRPr lang="en-US"/>
          </a:p>
        </p:txBody>
      </p:sp>
    </p:spTree>
    <p:extLst>
      <p:ext uri="{BB962C8B-B14F-4D97-AF65-F5344CB8AC3E}">
        <p14:creationId xmlns:p14="http://schemas.microsoft.com/office/powerpoint/2010/main" val="3533842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2F30D101-F9DB-D446-B5B9-92A983CD5F40}" type="slidenum">
              <a:rPr lang="en-US"/>
              <a:pPr>
                <a:defRPr/>
              </a:pPr>
              <a:t>‹#›</a:t>
            </a:fld>
            <a:endParaRPr lang="en-US"/>
          </a:p>
        </p:txBody>
      </p:sp>
    </p:spTree>
    <p:extLst>
      <p:ext uri="{BB962C8B-B14F-4D97-AF65-F5344CB8AC3E}">
        <p14:creationId xmlns:p14="http://schemas.microsoft.com/office/powerpoint/2010/main" val="2313215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F54ECD9-54A6-2B49-8FCD-5EA3D3170964}" type="slidenum">
              <a:rPr lang="en-US"/>
              <a:pPr>
                <a:defRPr/>
              </a:pPr>
              <a:t>‹#›</a:t>
            </a:fld>
            <a:endParaRPr lang="en-US"/>
          </a:p>
        </p:txBody>
      </p:sp>
    </p:spTree>
    <p:extLst>
      <p:ext uri="{BB962C8B-B14F-4D97-AF65-F5344CB8AC3E}">
        <p14:creationId xmlns:p14="http://schemas.microsoft.com/office/powerpoint/2010/main" val="143845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7938"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67939" name="Rectangle 3"/>
          <p:cNvSpPr>
            <a:spLocks noGrp="1" noChangeArrowheads="1"/>
          </p:cNvSpPr>
          <p:nvPr>
            <p:ph type="subTitle" sz="quarter" idx="1"/>
          </p:nvPr>
        </p:nvSpPr>
        <p:spPr>
          <a:xfrm>
            <a:off x="5181603" y="4038600"/>
            <a:ext cx="3960813" cy="1752600"/>
          </a:xfrm>
          <a:ln w="9525">
            <a:headEnd/>
            <a:tailEnd/>
          </a:ln>
        </p:spPr>
        <p:txBody>
          <a:bodyPr lIns="92062" tIns="46031" rIns="92062" bIns="46031"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839160DA-97B8-734E-8AB4-4AD3D7AC5ADA}" type="slidenum">
              <a:rPr lang="en-US"/>
              <a:pPr>
                <a:defRPr/>
              </a:pPr>
              <a:t>‹#›</a:t>
            </a:fld>
            <a:endParaRPr lang="en-US"/>
          </a:p>
        </p:txBody>
      </p:sp>
    </p:spTree>
    <p:extLst>
      <p:ext uri="{BB962C8B-B14F-4D97-AF65-F5344CB8AC3E}">
        <p14:creationId xmlns:p14="http://schemas.microsoft.com/office/powerpoint/2010/main" val="12716881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0FE9706A-EF14-A24E-949A-54233B1465FA}" type="slidenum">
              <a:rPr lang="en-US"/>
              <a:pPr>
                <a:defRPr/>
              </a:pPr>
              <a:t>‹#›</a:t>
            </a:fld>
            <a:endParaRPr lang="en-US"/>
          </a:p>
        </p:txBody>
      </p:sp>
    </p:spTree>
    <p:extLst>
      <p:ext uri="{BB962C8B-B14F-4D97-AF65-F5344CB8AC3E}">
        <p14:creationId xmlns:p14="http://schemas.microsoft.com/office/powerpoint/2010/main" val="2717442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FDEF3019-8A62-6D4B-B61D-9890825A645D}" type="slidenum">
              <a:rPr lang="en-US"/>
              <a:pPr>
                <a:defRPr/>
              </a:pPr>
              <a:t>‹#›</a:t>
            </a:fld>
            <a:endParaRPr lang="en-US"/>
          </a:p>
        </p:txBody>
      </p:sp>
    </p:spTree>
    <p:extLst>
      <p:ext uri="{BB962C8B-B14F-4D97-AF65-F5344CB8AC3E}">
        <p14:creationId xmlns:p14="http://schemas.microsoft.com/office/powerpoint/2010/main" val="4179018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58372" name="Rectangle 4"/>
          <p:cNvSpPr>
            <a:spLocks noGrp="1" noChangeArrowheads="1"/>
          </p:cNvSpPr>
          <p:nvPr>
            <p:ph type="subTitle" idx="1"/>
          </p:nvPr>
        </p:nvSpPr>
        <p:spPr>
          <a:xfrm>
            <a:off x="1371600" y="3886201"/>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523FBFD-3160-9C47-9E71-3EC54BD9712D}" type="slidenum">
              <a:rPr lang="en-US"/>
              <a:pPr>
                <a:defRPr/>
              </a:pPr>
              <a:t>‹#›</a:t>
            </a:fld>
            <a:endParaRPr lang="en-US"/>
          </a:p>
        </p:txBody>
      </p:sp>
    </p:spTree>
    <p:extLst>
      <p:ext uri="{BB962C8B-B14F-4D97-AF65-F5344CB8AC3E}">
        <p14:creationId xmlns:p14="http://schemas.microsoft.com/office/powerpoint/2010/main" val="11279939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7383190-9807-DC4C-A84B-74A01FE28E8C}" type="slidenum">
              <a:rPr lang="en-US"/>
              <a:pPr>
                <a:defRPr/>
              </a:pPr>
              <a:t>‹#›</a:t>
            </a:fld>
            <a:endParaRPr lang="en-US"/>
          </a:p>
        </p:txBody>
      </p:sp>
    </p:spTree>
    <p:extLst>
      <p:ext uri="{BB962C8B-B14F-4D97-AF65-F5344CB8AC3E}">
        <p14:creationId xmlns:p14="http://schemas.microsoft.com/office/powerpoint/2010/main" val="41998513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339A07B-2614-F849-A8D7-920FC25A987F}" type="slidenum">
              <a:rPr lang="en-US"/>
              <a:pPr>
                <a:defRPr/>
              </a:pPr>
              <a:t>‹#›</a:t>
            </a:fld>
            <a:endParaRPr lang="en-US"/>
          </a:p>
        </p:txBody>
      </p:sp>
    </p:spTree>
    <p:extLst>
      <p:ext uri="{BB962C8B-B14F-4D97-AF65-F5344CB8AC3E}">
        <p14:creationId xmlns:p14="http://schemas.microsoft.com/office/powerpoint/2010/main" val="27679614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CE6C0-E094-6C43-A2EB-F06CF87E76B1}" type="slidenum">
              <a:rPr lang="en-US"/>
              <a:pPr>
                <a:defRPr/>
              </a:pPr>
              <a:t>‹#›</a:t>
            </a:fld>
            <a:endParaRPr lang="en-US"/>
          </a:p>
        </p:txBody>
      </p:sp>
    </p:spTree>
    <p:extLst>
      <p:ext uri="{BB962C8B-B14F-4D97-AF65-F5344CB8AC3E}">
        <p14:creationId xmlns:p14="http://schemas.microsoft.com/office/powerpoint/2010/main" val="31954368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499DD021-59C6-314A-A0BE-E8E02B8BB27F}" type="slidenum">
              <a:rPr lang="en-US"/>
              <a:pPr>
                <a:defRPr/>
              </a:pPr>
              <a:t>‹#›</a:t>
            </a:fld>
            <a:endParaRPr lang="en-US"/>
          </a:p>
        </p:txBody>
      </p:sp>
    </p:spTree>
    <p:extLst>
      <p:ext uri="{BB962C8B-B14F-4D97-AF65-F5344CB8AC3E}">
        <p14:creationId xmlns:p14="http://schemas.microsoft.com/office/powerpoint/2010/main" val="3723858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80507FB-FE0D-2841-B674-DDC5E5D9CBBF}" type="slidenum">
              <a:rPr lang="en-US"/>
              <a:pPr>
                <a:defRPr/>
              </a:pPr>
              <a:t>‹#›</a:t>
            </a:fld>
            <a:endParaRPr lang="en-US"/>
          </a:p>
        </p:txBody>
      </p:sp>
    </p:spTree>
    <p:extLst>
      <p:ext uri="{BB962C8B-B14F-4D97-AF65-F5344CB8AC3E}">
        <p14:creationId xmlns:p14="http://schemas.microsoft.com/office/powerpoint/2010/main" val="10572511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86099759-5302-3E44-86F2-16B0038D0A58}" type="slidenum">
              <a:rPr lang="en-US"/>
              <a:pPr>
                <a:defRPr/>
              </a:pPr>
              <a:t>‹#›</a:t>
            </a:fld>
            <a:endParaRPr lang="en-US"/>
          </a:p>
        </p:txBody>
      </p:sp>
    </p:spTree>
    <p:extLst>
      <p:ext uri="{BB962C8B-B14F-4D97-AF65-F5344CB8AC3E}">
        <p14:creationId xmlns:p14="http://schemas.microsoft.com/office/powerpoint/2010/main" val="39901950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E4AB8F6-A21F-5C43-BBE9-6F0D6726C56B}" type="slidenum">
              <a:rPr lang="en-US"/>
              <a:pPr>
                <a:defRPr/>
              </a:pPr>
              <a:t>‹#›</a:t>
            </a:fld>
            <a:endParaRPr lang="en-US"/>
          </a:p>
        </p:txBody>
      </p:sp>
    </p:spTree>
    <p:extLst>
      <p:ext uri="{BB962C8B-B14F-4D97-AF65-F5344CB8AC3E}">
        <p14:creationId xmlns:p14="http://schemas.microsoft.com/office/powerpoint/2010/main" val="1265799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17792F5-9B0C-D645-BE6E-3D6620BCD511}" type="slidenum">
              <a:rPr lang="en-US"/>
              <a:pPr>
                <a:defRPr/>
              </a:pPr>
              <a:t>‹#›</a:t>
            </a:fld>
            <a:endParaRPr lang="en-US"/>
          </a:p>
        </p:txBody>
      </p:sp>
    </p:spTree>
    <p:extLst>
      <p:ext uri="{BB962C8B-B14F-4D97-AF65-F5344CB8AC3E}">
        <p14:creationId xmlns:p14="http://schemas.microsoft.com/office/powerpoint/2010/main" val="39511879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556153-526C-884F-85FC-BF8897493AFC}" type="slidenum">
              <a:rPr lang="en-US"/>
              <a:pPr>
                <a:defRPr/>
              </a:pPr>
              <a:t>‹#›</a:t>
            </a:fld>
            <a:endParaRPr lang="en-US"/>
          </a:p>
        </p:txBody>
      </p:sp>
    </p:spTree>
    <p:extLst>
      <p:ext uri="{BB962C8B-B14F-4D97-AF65-F5344CB8AC3E}">
        <p14:creationId xmlns:p14="http://schemas.microsoft.com/office/powerpoint/2010/main" val="35599382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9250CE6-10F4-E34A-8810-28B75B2B8C7F}" type="slidenum">
              <a:rPr lang="en-US"/>
              <a:pPr>
                <a:defRPr/>
              </a:pPr>
              <a:t>‹#›</a:t>
            </a:fld>
            <a:endParaRPr lang="en-US"/>
          </a:p>
        </p:txBody>
      </p:sp>
    </p:spTree>
    <p:extLst>
      <p:ext uri="{BB962C8B-B14F-4D97-AF65-F5344CB8AC3E}">
        <p14:creationId xmlns:p14="http://schemas.microsoft.com/office/powerpoint/2010/main" val="573859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35789FB-9A14-804C-9646-400B4B3DEFDD}" type="slidenum">
              <a:rPr lang="en-US"/>
              <a:pPr>
                <a:defRPr/>
              </a:pPr>
              <a:t>‹#›</a:t>
            </a:fld>
            <a:endParaRPr lang="en-US"/>
          </a:p>
        </p:txBody>
      </p:sp>
    </p:spTree>
    <p:extLst>
      <p:ext uri="{BB962C8B-B14F-4D97-AF65-F5344CB8AC3E}">
        <p14:creationId xmlns:p14="http://schemas.microsoft.com/office/powerpoint/2010/main" val="39608343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3" y="3124203"/>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91 w 1699"/>
                <a:gd name="T1" fmla="*/ 526 h 3264"/>
                <a:gd name="T2" fmla="*/ 211 w 1699"/>
                <a:gd name="T3" fmla="*/ 175 h 3264"/>
                <a:gd name="T4" fmla="*/ 443 w 1699"/>
                <a:gd name="T5" fmla="*/ 32 h 3264"/>
                <a:gd name="T6" fmla="*/ 802 w 1699"/>
                <a:gd name="T7" fmla="*/ 32 h 3264"/>
                <a:gd name="T8" fmla="*/ 1206 w 1699"/>
                <a:gd name="T9" fmla="*/ 10 h 3264"/>
                <a:gd name="T10" fmla="*/ 1482 w 1699"/>
                <a:gd name="T11" fmla="*/ 25 h 3264"/>
                <a:gd name="T12" fmla="*/ 1655 w 1699"/>
                <a:gd name="T13" fmla="*/ 160 h 3264"/>
                <a:gd name="T14" fmla="*/ 1655 w 1699"/>
                <a:gd name="T15" fmla="*/ 406 h 3264"/>
                <a:gd name="T16" fmla="*/ 1572 w 1699"/>
                <a:gd name="T17" fmla="*/ 736 h 3264"/>
                <a:gd name="T18" fmla="*/ 1565 w 1699"/>
                <a:gd name="T19" fmla="*/ 1177 h 3264"/>
                <a:gd name="T20" fmla="*/ 1632 w 1699"/>
                <a:gd name="T21" fmla="*/ 1581 h 3264"/>
                <a:gd name="T22" fmla="*/ 1692 w 1699"/>
                <a:gd name="T23" fmla="*/ 2232 h 3264"/>
                <a:gd name="T24" fmla="*/ 1587 w 1699"/>
                <a:gd name="T25" fmla="*/ 2830 h 3264"/>
                <a:gd name="T26" fmla="*/ 1625 w 1699"/>
                <a:gd name="T27" fmla="*/ 3055 h 3264"/>
                <a:gd name="T28" fmla="*/ 1535 w 1699"/>
                <a:gd name="T29" fmla="*/ 3234 h 3264"/>
                <a:gd name="T30" fmla="*/ 1325 w 1699"/>
                <a:gd name="T31" fmla="*/ 3234 h 3264"/>
                <a:gd name="T32" fmla="*/ 921 w 1699"/>
                <a:gd name="T33" fmla="*/ 3204 h 3264"/>
                <a:gd name="T34" fmla="*/ 510 w 1699"/>
                <a:gd name="T35" fmla="*/ 3249 h 3264"/>
                <a:gd name="T36" fmla="*/ 136 w 1699"/>
                <a:gd name="T37" fmla="*/ 3167 h 3264"/>
                <a:gd name="T38" fmla="*/ 39 w 1699"/>
                <a:gd name="T39" fmla="*/ 2950 h 3264"/>
                <a:gd name="T40" fmla="*/ 99 w 1699"/>
                <a:gd name="T41" fmla="*/ 2651 h 3264"/>
                <a:gd name="T42" fmla="*/ 99 w 1699"/>
                <a:gd name="T43" fmla="*/ 2232 h 3264"/>
                <a:gd name="T44" fmla="*/ 9 w 1699"/>
                <a:gd name="T45" fmla="*/ 1813 h 3264"/>
                <a:gd name="T46" fmla="*/ 46 w 1699"/>
                <a:gd name="T47" fmla="*/ 1259 h 3264"/>
                <a:gd name="T48" fmla="*/ 61 w 1699"/>
                <a:gd name="T49" fmla="*/ 915 h 3264"/>
                <a:gd name="T50" fmla="*/ 91 w 1699"/>
                <a:gd name="T51" fmla="*/ 526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2" name="Freeform 7"/>
                <p:cNvSpPr>
                  <a:spLocks/>
                </p:cNvSpPr>
                <p:nvPr/>
              </p:nvSpPr>
              <p:spPr bwMode="auto">
                <a:xfrm>
                  <a:off x="1865" y="1810"/>
                  <a:ext cx="2340" cy="586"/>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Freeform 9"/>
              <p:cNvSpPr>
                <a:spLocks/>
              </p:cNvSpPr>
              <p:nvPr/>
            </p:nvSpPr>
            <p:spPr bwMode="auto">
              <a:xfrm>
                <a:off x="3352" y="3074"/>
                <a:ext cx="156" cy="338"/>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Lst>
                <a:ahLst/>
                <a:cxnLst>
                  <a:cxn ang="0">
                    <a:pos x="T0" y="T1"/>
                  </a:cxn>
                  <a:cxn ang="0">
                    <a:pos x="T2" y="T3"/>
                  </a:cxn>
                  <a:cxn ang="0">
                    <a:pos x="T4" y="T5"/>
                  </a:cxn>
                  <a:cxn ang="0">
                    <a:pos x="T6" y="T7"/>
                  </a:cxn>
                  <a:cxn ang="0">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0" name="Freeform 10"/>
              <p:cNvSpPr>
                <a:spLocks/>
              </p:cNvSpPr>
              <p:nvPr/>
            </p:nvSpPr>
            <p:spPr bwMode="auto">
              <a:xfrm>
                <a:off x="3306" y="3127"/>
                <a:ext cx="809" cy="397"/>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sp>
        <p:nvSpPr>
          <p:cNvPr id="70667" name="Rectangle 11"/>
          <p:cNvSpPr>
            <a:spLocks noGrp="1" noChangeArrowheads="1"/>
          </p:cNvSpPr>
          <p:nvPr>
            <p:ph type="ctrTitle"/>
          </p:nvPr>
        </p:nvSpPr>
        <p:spPr>
          <a:xfrm>
            <a:off x="685800" y="1406779"/>
            <a:ext cx="7772400" cy="1412622"/>
          </a:xfrm>
        </p:spPr>
        <p:txBody>
          <a:bodyPr anchor="b"/>
          <a:lstStyle>
            <a:lvl1pPr algn="ctr">
              <a:defRPr/>
            </a:lvl1pPr>
          </a:lstStyle>
          <a:p>
            <a:pPr lvl="0"/>
            <a:r>
              <a:rPr lang="en-US" noProof="0"/>
              <a:t>Click to edit Master title style</a:t>
            </a:r>
          </a:p>
        </p:txBody>
      </p:sp>
      <p:sp>
        <p:nvSpPr>
          <p:cNvPr id="70668" name="Rectangle 12"/>
          <p:cNvSpPr>
            <a:spLocks noGrp="1" noChangeArrowheads="1"/>
          </p:cNvSpPr>
          <p:nvPr>
            <p:ph type="subTitle" idx="1"/>
          </p:nvPr>
        </p:nvSpPr>
        <p:spPr>
          <a:xfrm>
            <a:off x="1371600" y="3886202"/>
            <a:ext cx="6400800" cy="1087961"/>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B25A0F81-1C28-6445-8046-B0B76C5F7B00}" type="slidenum">
              <a:rPr lang="en-US"/>
              <a:pPr>
                <a:defRPr/>
              </a:pPr>
              <a:t>‹#›</a:t>
            </a:fld>
            <a:endParaRPr lang="en-US"/>
          </a:p>
        </p:txBody>
      </p:sp>
    </p:spTree>
    <p:extLst>
      <p:ext uri="{BB962C8B-B14F-4D97-AF65-F5344CB8AC3E}">
        <p14:creationId xmlns:p14="http://schemas.microsoft.com/office/powerpoint/2010/main" val="1135370675"/>
      </p:ext>
    </p:extLst>
  </p:cSld>
  <p:clrMapOvr>
    <a:masterClrMapping/>
  </p:clrMapOvr>
  <p:transition>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DC40E0-4976-8941-B748-003CF3A6013B}" type="slidenum">
              <a:rPr lang="en-US"/>
              <a:pPr>
                <a:defRPr/>
              </a:pPr>
              <a:t>‹#›</a:t>
            </a:fld>
            <a:endParaRPr lang="en-US"/>
          </a:p>
        </p:txBody>
      </p:sp>
    </p:spTree>
    <p:extLst>
      <p:ext uri="{BB962C8B-B14F-4D97-AF65-F5344CB8AC3E}">
        <p14:creationId xmlns:p14="http://schemas.microsoft.com/office/powerpoint/2010/main" val="239148661"/>
      </p:ext>
    </p:extLst>
  </p:cSld>
  <p:clrMapOvr>
    <a:masterClrMapping/>
  </p:clrMapOvr>
  <p:transition>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FC7D833-A891-5442-B312-F65EA7004695}" type="slidenum">
              <a:rPr lang="en-US"/>
              <a:pPr>
                <a:defRPr/>
              </a:pPr>
              <a:t>‹#›</a:t>
            </a:fld>
            <a:endParaRPr lang="en-US"/>
          </a:p>
        </p:txBody>
      </p:sp>
    </p:spTree>
    <p:extLst>
      <p:ext uri="{BB962C8B-B14F-4D97-AF65-F5344CB8AC3E}">
        <p14:creationId xmlns:p14="http://schemas.microsoft.com/office/powerpoint/2010/main" val="781617385"/>
      </p:ext>
    </p:extLst>
  </p:cSld>
  <p:clrMapOvr>
    <a:masterClrMapping/>
  </p:clrMapOvr>
  <p:transition>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53FBA6E-5666-8C43-A174-1D475137D47E}" type="slidenum">
              <a:rPr lang="en-US"/>
              <a:pPr>
                <a:defRPr/>
              </a:pPr>
              <a:t>‹#›</a:t>
            </a:fld>
            <a:endParaRPr lang="en-US"/>
          </a:p>
        </p:txBody>
      </p:sp>
    </p:spTree>
    <p:extLst>
      <p:ext uri="{BB962C8B-B14F-4D97-AF65-F5344CB8AC3E}">
        <p14:creationId xmlns:p14="http://schemas.microsoft.com/office/powerpoint/2010/main" val="3626098258"/>
      </p:ext>
    </p:extLst>
  </p:cSld>
  <p:clrMapOvr>
    <a:masterClrMapping/>
  </p:clrMapOvr>
  <p:transition>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01"/>
            <a:ext cx="8229600" cy="75247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1E0CFC5-CA49-3A4A-A12C-75C71E8F7B48}" type="slidenum">
              <a:rPr lang="en-US"/>
              <a:pPr>
                <a:defRPr/>
              </a:pPr>
              <a:t>‹#›</a:t>
            </a:fld>
            <a:endParaRPr lang="en-US"/>
          </a:p>
        </p:txBody>
      </p:sp>
    </p:spTree>
    <p:extLst>
      <p:ext uri="{BB962C8B-B14F-4D97-AF65-F5344CB8AC3E}">
        <p14:creationId xmlns:p14="http://schemas.microsoft.com/office/powerpoint/2010/main" val="3931361000"/>
      </p:ext>
    </p:extLst>
  </p:cSld>
  <p:clrMapOvr>
    <a:masterClrMapping/>
  </p:clrMapOvr>
  <p:transition>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D4C61D4D-D3B5-8443-820B-683E0629141F}" type="slidenum">
              <a:rPr lang="en-US"/>
              <a:pPr>
                <a:defRPr/>
              </a:pPr>
              <a:t>‹#›</a:t>
            </a:fld>
            <a:endParaRPr lang="en-US"/>
          </a:p>
        </p:txBody>
      </p:sp>
    </p:spTree>
    <p:extLst>
      <p:ext uri="{BB962C8B-B14F-4D97-AF65-F5344CB8AC3E}">
        <p14:creationId xmlns:p14="http://schemas.microsoft.com/office/powerpoint/2010/main" val="4259393168"/>
      </p:ext>
    </p:extLst>
  </p:cSld>
  <p:clrMapOvr>
    <a:masterClrMapping/>
  </p:clrMapOvr>
  <p:transition>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F3FC22D-AB95-A845-B452-893F4D6829CA}" type="slidenum">
              <a:rPr lang="en-US"/>
              <a:pPr>
                <a:defRPr/>
              </a:pPr>
              <a:t>‹#›</a:t>
            </a:fld>
            <a:endParaRPr lang="en-US"/>
          </a:p>
        </p:txBody>
      </p:sp>
    </p:spTree>
    <p:extLst>
      <p:ext uri="{BB962C8B-B14F-4D97-AF65-F5344CB8AC3E}">
        <p14:creationId xmlns:p14="http://schemas.microsoft.com/office/powerpoint/2010/main" val="377709689"/>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F7404EF-E831-4D43-A440-92653D052A25}" type="slidenum">
              <a:rPr lang="en-US"/>
              <a:pPr>
                <a:defRPr/>
              </a:pPr>
              <a:t>‹#›</a:t>
            </a:fld>
            <a:endParaRPr lang="en-US"/>
          </a:p>
        </p:txBody>
      </p:sp>
    </p:spTree>
    <p:extLst>
      <p:ext uri="{BB962C8B-B14F-4D97-AF65-F5344CB8AC3E}">
        <p14:creationId xmlns:p14="http://schemas.microsoft.com/office/powerpoint/2010/main" val="6037758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727218"/>
            <a:ext cx="3008313" cy="70788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A0CF0FC-0346-7F4A-83EB-24AC798429AB}" type="slidenum">
              <a:rPr lang="en-US"/>
              <a:pPr>
                <a:defRPr/>
              </a:pPr>
              <a:t>‹#›</a:t>
            </a:fld>
            <a:endParaRPr lang="en-US"/>
          </a:p>
        </p:txBody>
      </p:sp>
    </p:spTree>
    <p:extLst>
      <p:ext uri="{BB962C8B-B14F-4D97-AF65-F5344CB8AC3E}">
        <p14:creationId xmlns:p14="http://schemas.microsoft.com/office/powerpoint/2010/main" val="2691056671"/>
      </p:ext>
    </p:extLst>
  </p:cSld>
  <p:clrMapOvr>
    <a:masterClrMapping/>
  </p:clrMapOvr>
  <p:transition>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3"/>
            <a:ext cx="5486400" cy="40010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786DD25-FCCA-5E41-B3C4-9EB24B9DF859}" type="slidenum">
              <a:rPr lang="en-US"/>
              <a:pPr>
                <a:defRPr/>
              </a:pPr>
              <a:t>‹#›</a:t>
            </a:fld>
            <a:endParaRPr lang="en-US"/>
          </a:p>
        </p:txBody>
      </p:sp>
    </p:spTree>
    <p:extLst>
      <p:ext uri="{BB962C8B-B14F-4D97-AF65-F5344CB8AC3E}">
        <p14:creationId xmlns:p14="http://schemas.microsoft.com/office/powerpoint/2010/main" val="1459722700"/>
      </p:ext>
    </p:extLst>
  </p:cSld>
  <p:clrMapOvr>
    <a:masterClrMapping/>
  </p:clrMapOvr>
  <p:transition>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CCC441-8943-E745-BC3A-7730925374E7}" type="slidenum">
              <a:rPr lang="en-US"/>
              <a:pPr>
                <a:defRPr/>
              </a:pPr>
              <a:t>‹#›</a:t>
            </a:fld>
            <a:endParaRPr lang="en-US"/>
          </a:p>
        </p:txBody>
      </p:sp>
    </p:spTree>
    <p:extLst>
      <p:ext uri="{BB962C8B-B14F-4D97-AF65-F5344CB8AC3E}">
        <p14:creationId xmlns:p14="http://schemas.microsoft.com/office/powerpoint/2010/main" val="2791758776"/>
      </p:ext>
    </p:extLst>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5855" y="495300"/>
            <a:ext cx="1508079"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5"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31607B2-7B34-3545-B41D-1C671D9AF18E}" type="slidenum">
              <a:rPr lang="en-US"/>
              <a:pPr>
                <a:defRPr/>
              </a:pPr>
              <a:t>‹#›</a:t>
            </a:fld>
            <a:endParaRPr lang="en-US"/>
          </a:p>
        </p:txBody>
      </p:sp>
    </p:spTree>
    <p:extLst>
      <p:ext uri="{BB962C8B-B14F-4D97-AF65-F5344CB8AC3E}">
        <p14:creationId xmlns:p14="http://schemas.microsoft.com/office/powerpoint/2010/main" val="4118298302"/>
      </p:ext>
    </p:extLst>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600200" y="1600201"/>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66563" name="Rectangle 3"/>
          <p:cNvSpPr>
            <a:spLocks noGrp="1" noChangeArrowheads="1"/>
          </p:cNvSpPr>
          <p:nvPr>
            <p:ph type="subTitle" idx="1"/>
          </p:nvPr>
        </p:nvSpPr>
        <p:spPr>
          <a:xfrm>
            <a:off x="2057400" y="3886201"/>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FE2C3B1-AAE7-9946-A366-93601DC601BD}" type="slidenum">
              <a:rPr lang="en-US"/>
              <a:pPr>
                <a:defRPr/>
              </a:pPr>
              <a:t>‹#›</a:t>
            </a:fld>
            <a:endParaRPr lang="en-US"/>
          </a:p>
        </p:txBody>
      </p:sp>
    </p:spTree>
    <p:extLst>
      <p:ext uri="{BB962C8B-B14F-4D97-AF65-F5344CB8AC3E}">
        <p14:creationId xmlns:p14="http://schemas.microsoft.com/office/powerpoint/2010/main" val="6967879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335B357-B581-8A45-A4DC-E138A59052FD}" type="slidenum">
              <a:rPr lang="en-US"/>
              <a:pPr>
                <a:defRPr/>
              </a:pPr>
              <a:t>‹#›</a:t>
            </a:fld>
            <a:endParaRPr lang="en-US"/>
          </a:p>
        </p:txBody>
      </p:sp>
    </p:spTree>
    <p:extLst>
      <p:ext uri="{BB962C8B-B14F-4D97-AF65-F5344CB8AC3E}">
        <p14:creationId xmlns:p14="http://schemas.microsoft.com/office/powerpoint/2010/main" val="19505421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C3B056C8-81DE-8E4F-B2A5-7A591E90D9C5}" type="slidenum">
              <a:rPr lang="en-US"/>
              <a:pPr>
                <a:defRPr/>
              </a:pPr>
              <a:t>‹#›</a:t>
            </a:fld>
            <a:endParaRPr lang="en-US"/>
          </a:p>
        </p:txBody>
      </p:sp>
    </p:spTree>
    <p:extLst>
      <p:ext uri="{BB962C8B-B14F-4D97-AF65-F5344CB8AC3E}">
        <p14:creationId xmlns:p14="http://schemas.microsoft.com/office/powerpoint/2010/main" val="2947306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AECCADA-74F1-F24D-A25B-937D8E5FDB33}" type="slidenum">
              <a:rPr lang="en-US"/>
              <a:pPr>
                <a:defRPr/>
              </a:pPr>
              <a:t>‹#›</a:t>
            </a:fld>
            <a:endParaRPr lang="en-US"/>
          </a:p>
        </p:txBody>
      </p:sp>
    </p:spTree>
    <p:extLst>
      <p:ext uri="{BB962C8B-B14F-4D97-AF65-F5344CB8AC3E}">
        <p14:creationId xmlns:p14="http://schemas.microsoft.com/office/powerpoint/2010/main" val="29319733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16B7C520-A8ED-1C41-8725-199BC84A5C25}" type="slidenum">
              <a:rPr lang="en-US"/>
              <a:pPr>
                <a:defRPr/>
              </a:pPr>
              <a:t>‹#›</a:t>
            </a:fld>
            <a:endParaRPr lang="en-US"/>
          </a:p>
        </p:txBody>
      </p:sp>
    </p:spTree>
    <p:extLst>
      <p:ext uri="{BB962C8B-B14F-4D97-AF65-F5344CB8AC3E}">
        <p14:creationId xmlns:p14="http://schemas.microsoft.com/office/powerpoint/2010/main" val="39379513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602F30B5-836D-D146-A694-6711D60C7976}" type="slidenum">
              <a:rPr lang="en-US"/>
              <a:pPr>
                <a:defRPr/>
              </a:pPr>
              <a:t>‹#›</a:t>
            </a:fld>
            <a:endParaRPr lang="en-US"/>
          </a:p>
        </p:txBody>
      </p:sp>
    </p:spTree>
    <p:extLst>
      <p:ext uri="{BB962C8B-B14F-4D97-AF65-F5344CB8AC3E}">
        <p14:creationId xmlns:p14="http://schemas.microsoft.com/office/powerpoint/2010/main" val="379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1966A89-CB96-B44F-BD9B-D83DAA59678E}" type="slidenum">
              <a:rPr lang="en-US"/>
              <a:pPr>
                <a:defRPr/>
              </a:pPr>
              <a:t>‹#›</a:t>
            </a:fld>
            <a:endParaRPr lang="en-US"/>
          </a:p>
        </p:txBody>
      </p:sp>
    </p:spTree>
    <p:extLst>
      <p:ext uri="{BB962C8B-B14F-4D97-AF65-F5344CB8AC3E}">
        <p14:creationId xmlns:p14="http://schemas.microsoft.com/office/powerpoint/2010/main" val="27776185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1B874CC8-383B-284D-AEFA-6699BFDF9755}" type="slidenum">
              <a:rPr lang="en-US"/>
              <a:pPr>
                <a:defRPr/>
              </a:pPr>
              <a:t>‹#›</a:t>
            </a:fld>
            <a:endParaRPr lang="en-US"/>
          </a:p>
        </p:txBody>
      </p:sp>
    </p:spTree>
    <p:extLst>
      <p:ext uri="{BB962C8B-B14F-4D97-AF65-F5344CB8AC3E}">
        <p14:creationId xmlns:p14="http://schemas.microsoft.com/office/powerpoint/2010/main" val="3308996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3462C9F2-200D-9647-8FEF-479D93F2BBB6}" type="slidenum">
              <a:rPr lang="en-US"/>
              <a:pPr>
                <a:defRPr/>
              </a:pPr>
              <a:t>‹#›</a:t>
            </a:fld>
            <a:endParaRPr lang="en-US"/>
          </a:p>
        </p:txBody>
      </p:sp>
    </p:spTree>
    <p:extLst>
      <p:ext uri="{BB962C8B-B14F-4D97-AF65-F5344CB8AC3E}">
        <p14:creationId xmlns:p14="http://schemas.microsoft.com/office/powerpoint/2010/main" val="12702838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831A6FCF-A399-6D41-A0D7-439C52E9B3EE}" type="slidenum">
              <a:rPr lang="en-US"/>
              <a:pPr>
                <a:defRPr/>
              </a:pPr>
              <a:t>‹#›</a:t>
            </a:fld>
            <a:endParaRPr lang="en-US"/>
          </a:p>
        </p:txBody>
      </p:sp>
    </p:spTree>
    <p:extLst>
      <p:ext uri="{BB962C8B-B14F-4D97-AF65-F5344CB8AC3E}">
        <p14:creationId xmlns:p14="http://schemas.microsoft.com/office/powerpoint/2010/main" val="3498494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891685C5-3665-0B4D-8623-BB59C4131D7A}" type="slidenum">
              <a:rPr lang="en-US"/>
              <a:pPr>
                <a:defRPr/>
              </a:pPr>
              <a:t>‹#›</a:t>
            </a:fld>
            <a:endParaRPr lang="en-US"/>
          </a:p>
        </p:txBody>
      </p:sp>
    </p:spTree>
    <p:extLst>
      <p:ext uri="{BB962C8B-B14F-4D97-AF65-F5344CB8AC3E}">
        <p14:creationId xmlns:p14="http://schemas.microsoft.com/office/powerpoint/2010/main" val="5682850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55181270-A1BA-BE4F-986B-7531E2634D94}" type="slidenum">
              <a:rPr lang="en-US"/>
              <a:pPr>
                <a:defRPr/>
              </a:pPr>
              <a:t>‹#›</a:t>
            </a:fld>
            <a:endParaRPr lang="en-US"/>
          </a:p>
        </p:txBody>
      </p:sp>
    </p:spTree>
    <p:extLst>
      <p:ext uri="{BB962C8B-B14F-4D97-AF65-F5344CB8AC3E}">
        <p14:creationId xmlns:p14="http://schemas.microsoft.com/office/powerpoint/2010/main" val="22467843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3200401" y="1447801"/>
            <a:ext cx="5257800" cy="1755775"/>
          </a:xfrm>
        </p:spPr>
        <p:txBody>
          <a:bodyPr/>
          <a:lstStyle>
            <a:lvl1pPr algn="r">
              <a:defRPr sz="4400"/>
            </a:lvl1pPr>
          </a:lstStyle>
          <a:p>
            <a:pPr lvl="0"/>
            <a:r>
              <a:rPr lang="en-US" noProof="0"/>
              <a:t>Click to edit Master title style</a:t>
            </a:r>
          </a:p>
        </p:txBody>
      </p:sp>
      <p:sp>
        <p:nvSpPr>
          <p:cNvPr id="97283" name="Rectangle 3"/>
          <p:cNvSpPr>
            <a:spLocks noGrp="1" noChangeArrowheads="1"/>
          </p:cNvSpPr>
          <p:nvPr>
            <p:ph type="subTitle" idx="1"/>
          </p:nvPr>
        </p:nvSpPr>
        <p:spPr>
          <a:xfrm>
            <a:off x="3200401" y="3581403"/>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atin typeface="Times New Roman" charset="0"/>
              </a:defRPr>
            </a:lvl1pPr>
          </a:lstStyle>
          <a:p>
            <a:pPr>
              <a:defRPr/>
            </a:pPr>
            <a:fld id="{76B4A9B9-42BD-DC48-BFBF-3B4069ACFDF4}" type="slidenum">
              <a:rPr lang="en-US"/>
              <a:pPr>
                <a:defRPr/>
              </a:pPr>
              <a:t>‹#›</a:t>
            </a:fld>
            <a:endParaRPr lang="en-US"/>
          </a:p>
        </p:txBody>
      </p:sp>
      <p:sp>
        <p:nvSpPr>
          <p:cNvPr id="6" name="Rectangle 6"/>
          <p:cNvSpPr>
            <a:spLocks noGrp="1" noChangeArrowheads="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08024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EF554CBE-81C1-3047-B64A-A1CCEC32207C}"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428746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82FF8F08-7B3C-A94E-A49B-5DB59CFE08A8}"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1120378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E6BC4A68-E8CE-774A-9586-D045799D2DC0}"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5535025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8" name="Slide Number Placeholder 7"/>
          <p:cNvSpPr>
            <a:spLocks noGrp="1"/>
          </p:cNvSpPr>
          <p:nvPr>
            <p:ph type="sldNum" sz="quarter" idx="11"/>
          </p:nvPr>
        </p:nvSpPr>
        <p:spPr/>
        <p:txBody>
          <a:bodyPr/>
          <a:lstStyle>
            <a:lvl1pPr eaLnBrk="1" hangingPunct="1">
              <a:defRPr>
                <a:latin typeface="Times New Roman" charset="0"/>
              </a:defRPr>
            </a:lvl1pPr>
          </a:lstStyle>
          <a:p>
            <a:pPr>
              <a:defRPr/>
            </a:pPr>
            <a:fld id="{C29E66EA-5E3B-5542-AD1B-1A4F93C5C123}" type="slidenum">
              <a:rPr lang="en-US"/>
              <a:pPr>
                <a:defRPr/>
              </a:pPr>
              <a:t>‹#›</a:t>
            </a:fld>
            <a:endParaRPr lang="en-US"/>
          </a:p>
        </p:txBody>
      </p:sp>
      <p:sp>
        <p:nvSpPr>
          <p:cNvPr id="9" name="Date Placeholder 8"/>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245853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D4ED7B9-272D-AF49-911A-B979FFDF8C8A}" type="slidenum">
              <a:rPr lang="en-US"/>
              <a:pPr>
                <a:defRPr/>
              </a:pPr>
              <a:t>‹#›</a:t>
            </a:fld>
            <a:endParaRPr lang="en-US"/>
          </a:p>
        </p:txBody>
      </p:sp>
    </p:spTree>
    <p:extLst>
      <p:ext uri="{BB962C8B-B14F-4D97-AF65-F5344CB8AC3E}">
        <p14:creationId xmlns:p14="http://schemas.microsoft.com/office/powerpoint/2010/main" val="4270827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1"/>
          </p:nvPr>
        </p:nvSpPr>
        <p:spPr/>
        <p:txBody>
          <a:bodyPr/>
          <a:lstStyle>
            <a:lvl1pPr eaLnBrk="1" hangingPunct="1">
              <a:defRPr>
                <a:latin typeface="Times New Roman" charset="0"/>
              </a:defRPr>
            </a:lvl1pPr>
          </a:lstStyle>
          <a:p>
            <a:pPr>
              <a:defRPr/>
            </a:pPr>
            <a:fld id="{AF0A372F-69D4-A74F-A429-E685BC19A475}" type="slidenum">
              <a:rPr lang="en-US"/>
              <a:pPr>
                <a:defRPr/>
              </a:pPr>
              <a:t>‹#›</a:t>
            </a:fld>
            <a:endParaRPr lang="en-US"/>
          </a:p>
        </p:txBody>
      </p:sp>
      <p:sp>
        <p:nvSpPr>
          <p:cNvPr id="5" name="Date Placeholder 4"/>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230998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eaLnBrk="1" hangingPunct="1">
              <a:defRPr>
                <a:latin typeface="Times New Roman" charset="0"/>
              </a:defRPr>
            </a:lvl1pPr>
          </a:lstStyle>
          <a:p>
            <a:pPr>
              <a:defRPr/>
            </a:pPr>
            <a:fld id="{880D93AB-D8D6-D24C-9D04-C84C95498279}" type="slidenum">
              <a:rPr lang="en-US"/>
              <a:pPr>
                <a:defRPr/>
              </a:pPr>
              <a:t>‹#›</a:t>
            </a:fld>
            <a:endParaRPr lang="en-US"/>
          </a:p>
        </p:txBody>
      </p:sp>
      <p:sp>
        <p:nvSpPr>
          <p:cNvPr id="4" name="Date Placeholder 3"/>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916402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2D8E5FB5-9856-B44D-A786-DB1A3F926874}"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6976995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5CD1E632-1370-6543-81D3-378D557B54F7}"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3152658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98C0A152-F67B-6D4D-A606-42D9DF7DF88F}"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9708013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2"/>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2"/>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BD7C9135-7272-7A40-869D-C5177D69A531}"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9460930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C7BE01E4-F64C-3C45-AA04-E7A3BBA090B7}" type="slidenum">
              <a:rPr lang="en-US"/>
              <a:pPr>
                <a:defRPr/>
              </a:pPr>
              <a:t>‹#›</a:t>
            </a:fld>
            <a:endParaRPr lang="en-US"/>
          </a:p>
        </p:txBody>
      </p:sp>
    </p:spTree>
    <p:extLst>
      <p:ext uri="{BB962C8B-B14F-4D97-AF65-F5344CB8AC3E}">
        <p14:creationId xmlns:p14="http://schemas.microsoft.com/office/powerpoint/2010/main" val="8949059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17C8A4-7D4F-8245-8367-DFBFBDFAB330}" type="slidenum">
              <a:rPr lang="en-US"/>
              <a:pPr>
                <a:defRPr/>
              </a:pPr>
              <a:t>‹#›</a:t>
            </a:fld>
            <a:endParaRPr lang="en-US"/>
          </a:p>
        </p:txBody>
      </p:sp>
    </p:spTree>
    <p:extLst>
      <p:ext uri="{BB962C8B-B14F-4D97-AF65-F5344CB8AC3E}">
        <p14:creationId xmlns:p14="http://schemas.microsoft.com/office/powerpoint/2010/main" val="20490496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706AE439-EB82-8647-987B-6865E53420DB}" type="slidenum">
              <a:rPr lang="en-US"/>
              <a:pPr>
                <a:defRPr/>
              </a:pPr>
              <a:t>‹#›</a:t>
            </a:fld>
            <a:endParaRPr lang="en-US"/>
          </a:p>
        </p:txBody>
      </p:sp>
    </p:spTree>
    <p:extLst>
      <p:ext uri="{BB962C8B-B14F-4D97-AF65-F5344CB8AC3E}">
        <p14:creationId xmlns:p14="http://schemas.microsoft.com/office/powerpoint/2010/main" val="9512918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DA662F90-D4D3-204A-8203-D79090A3EBCE}" type="slidenum">
              <a:rPr lang="en-US"/>
              <a:pPr>
                <a:defRPr/>
              </a:pPr>
              <a:t>‹#›</a:t>
            </a:fld>
            <a:endParaRPr lang="en-US"/>
          </a:p>
        </p:txBody>
      </p:sp>
    </p:spTree>
    <p:extLst>
      <p:ext uri="{BB962C8B-B14F-4D97-AF65-F5344CB8AC3E}">
        <p14:creationId xmlns:p14="http://schemas.microsoft.com/office/powerpoint/2010/main" val="3572571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F5A3A36-D204-094F-A492-FC0E0154DF54}" type="slidenum">
              <a:rPr lang="en-US"/>
              <a:pPr>
                <a:defRPr/>
              </a:pPr>
              <a:t>‹#›</a:t>
            </a:fld>
            <a:endParaRPr lang="en-US"/>
          </a:p>
        </p:txBody>
      </p:sp>
    </p:spTree>
    <p:extLst>
      <p:ext uri="{BB962C8B-B14F-4D97-AF65-F5344CB8AC3E}">
        <p14:creationId xmlns:p14="http://schemas.microsoft.com/office/powerpoint/2010/main" val="21726826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9BDE328B-A3B4-1448-9B76-CF86695827DB}" type="slidenum">
              <a:rPr lang="en-US"/>
              <a:pPr>
                <a:defRPr/>
              </a:pPr>
              <a:t>‹#›</a:t>
            </a:fld>
            <a:endParaRPr lang="en-US"/>
          </a:p>
        </p:txBody>
      </p:sp>
    </p:spTree>
    <p:extLst>
      <p:ext uri="{BB962C8B-B14F-4D97-AF65-F5344CB8AC3E}">
        <p14:creationId xmlns:p14="http://schemas.microsoft.com/office/powerpoint/2010/main" val="12264896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C37955FE-3618-3D47-B9F9-3D6EDA1C1BF0}" type="slidenum">
              <a:rPr lang="en-US"/>
              <a:pPr>
                <a:defRPr/>
              </a:pPr>
              <a:t>‹#›</a:t>
            </a:fld>
            <a:endParaRPr lang="en-US"/>
          </a:p>
        </p:txBody>
      </p:sp>
    </p:spTree>
    <p:extLst>
      <p:ext uri="{BB962C8B-B14F-4D97-AF65-F5344CB8AC3E}">
        <p14:creationId xmlns:p14="http://schemas.microsoft.com/office/powerpoint/2010/main" val="18441737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DDE526F6-26F4-B740-AF42-95079BBB1584}" type="slidenum">
              <a:rPr lang="en-US"/>
              <a:pPr>
                <a:defRPr/>
              </a:pPr>
              <a:t>‹#›</a:t>
            </a:fld>
            <a:endParaRPr lang="en-US"/>
          </a:p>
        </p:txBody>
      </p:sp>
    </p:spTree>
    <p:extLst>
      <p:ext uri="{BB962C8B-B14F-4D97-AF65-F5344CB8AC3E}">
        <p14:creationId xmlns:p14="http://schemas.microsoft.com/office/powerpoint/2010/main" val="16492417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F7379A6F-1575-114B-A8C7-0DDBF4FB6D39}" type="slidenum">
              <a:rPr lang="en-US"/>
              <a:pPr>
                <a:defRPr/>
              </a:pPr>
              <a:t>‹#›</a:t>
            </a:fld>
            <a:endParaRPr lang="en-US"/>
          </a:p>
        </p:txBody>
      </p:sp>
    </p:spTree>
    <p:extLst>
      <p:ext uri="{BB962C8B-B14F-4D97-AF65-F5344CB8AC3E}">
        <p14:creationId xmlns:p14="http://schemas.microsoft.com/office/powerpoint/2010/main" val="19083523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96C2F2A0-3DF6-084F-A298-5AAB6D930957}" type="slidenum">
              <a:rPr lang="en-US"/>
              <a:pPr>
                <a:defRPr/>
              </a:pPr>
              <a:t>‹#›</a:t>
            </a:fld>
            <a:endParaRPr lang="en-US"/>
          </a:p>
        </p:txBody>
      </p:sp>
    </p:spTree>
    <p:extLst>
      <p:ext uri="{BB962C8B-B14F-4D97-AF65-F5344CB8AC3E}">
        <p14:creationId xmlns:p14="http://schemas.microsoft.com/office/powerpoint/2010/main" val="4004755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9D8F8A5-36BB-ED46-9AEA-E2C1AB95F783}" type="slidenum">
              <a:rPr lang="en-US"/>
              <a:pPr>
                <a:defRPr/>
              </a:pPr>
              <a:t>‹#›</a:t>
            </a:fld>
            <a:endParaRPr lang="en-US"/>
          </a:p>
        </p:txBody>
      </p:sp>
    </p:spTree>
    <p:extLst>
      <p:ext uri="{BB962C8B-B14F-4D97-AF65-F5344CB8AC3E}">
        <p14:creationId xmlns:p14="http://schemas.microsoft.com/office/powerpoint/2010/main" val="27347780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FC359E0B-7032-FC4A-8F8E-3721860CCC8F}" type="slidenum">
              <a:rPr lang="en-US"/>
              <a:pPr>
                <a:defRPr/>
              </a:pPr>
              <a:t>‹#›</a:t>
            </a:fld>
            <a:endParaRPr lang="en-US"/>
          </a:p>
        </p:txBody>
      </p:sp>
    </p:spTree>
    <p:extLst>
      <p:ext uri="{BB962C8B-B14F-4D97-AF65-F5344CB8AC3E}">
        <p14:creationId xmlns:p14="http://schemas.microsoft.com/office/powerpoint/2010/main" val="40399840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9113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D8D5768C-514D-9A4E-92B9-BD89C5540D9C}" type="slidenum">
              <a:rPr lang="en-US"/>
              <a:pPr>
                <a:defRPr/>
              </a:pPr>
              <a:t>‹#›</a:t>
            </a:fld>
            <a:endParaRPr lang="en-US"/>
          </a:p>
        </p:txBody>
      </p:sp>
    </p:spTree>
    <p:extLst>
      <p:ext uri="{BB962C8B-B14F-4D97-AF65-F5344CB8AC3E}">
        <p14:creationId xmlns:p14="http://schemas.microsoft.com/office/powerpoint/2010/main" val="30991433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49041811-27A4-4046-A12F-8F1E45CE1B28}" type="slidenum">
              <a:rPr lang="en-US"/>
              <a:pPr>
                <a:defRPr/>
              </a:pPr>
              <a:t>‹#›</a:t>
            </a:fld>
            <a:endParaRPr lang="en-US"/>
          </a:p>
        </p:txBody>
      </p:sp>
    </p:spTree>
    <p:extLst>
      <p:ext uri="{BB962C8B-B14F-4D97-AF65-F5344CB8AC3E}">
        <p14:creationId xmlns:p14="http://schemas.microsoft.com/office/powerpoint/2010/main" val="2824201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47AB63-62F3-DD4F-B66B-2D228400C3DA}" type="slidenum">
              <a:rPr lang="en-US"/>
              <a:pPr>
                <a:defRPr/>
              </a:pPr>
              <a:t>‹#›</a:t>
            </a:fld>
            <a:endParaRPr lang="en-US"/>
          </a:p>
        </p:txBody>
      </p:sp>
    </p:spTree>
    <p:extLst>
      <p:ext uri="{BB962C8B-B14F-4D97-AF65-F5344CB8AC3E}">
        <p14:creationId xmlns:p14="http://schemas.microsoft.com/office/powerpoint/2010/main" val="1251777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7B11FCE-A7D3-6A48-806E-316D79240697}" type="slidenum">
              <a:rPr lang="en-US"/>
              <a:pPr>
                <a:defRPr/>
              </a:pPr>
              <a:t>‹#›</a:t>
            </a:fld>
            <a:endParaRPr lang="en-US"/>
          </a:p>
        </p:txBody>
      </p:sp>
    </p:spTree>
    <p:extLst>
      <p:ext uri="{BB962C8B-B14F-4D97-AF65-F5344CB8AC3E}">
        <p14:creationId xmlns:p14="http://schemas.microsoft.com/office/powerpoint/2010/main" val="35380880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B81A7B10-0BD9-3E4C-A2B3-D69CF824EE08}" type="slidenum">
              <a:rPr lang="en-US"/>
              <a:pPr>
                <a:defRPr/>
              </a:pPr>
              <a:t>‹#›</a:t>
            </a:fld>
            <a:endParaRPr lang="en-US"/>
          </a:p>
        </p:txBody>
      </p:sp>
    </p:spTree>
    <p:extLst>
      <p:ext uri="{BB962C8B-B14F-4D97-AF65-F5344CB8AC3E}">
        <p14:creationId xmlns:p14="http://schemas.microsoft.com/office/powerpoint/2010/main" val="22916488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0A3BC737-3DB1-F94D-AB01-C70D4DF92980}" type="slidenum">
              <a:rPr lang="en-US"/>
              <a:pPr>
                <a:defRPr/>
              </a:pPr>
              <a:t>‹#›</a:t>
            </a:fld>
            <a:endParaRPr lang="en-US"/>
          </a:p>
        </p:txBody>
      </p:sp>
    </p:spTree>
    <p:extLst>
      <p:ext uri="{BB962C8B-B14F-4D97-AF65-F5344CB8AC3E}">
        <p14:creationId xmlns:p14="http://schemas.microsoft.com/office/powerpoint/2010/main" val="6427638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27302493-8F41-3A41-B4DE-00282638C6DA}" type="slidenum">
              <a:rPr lang="en-US"/>
              <a:pPr>
                <a:defRPr/>
              </a:pPr>
              <a:t>‹#›</a:t>
            </a:fld>
            <a:endParaRPr lang="en-US"/>
          </a:p>
        </p:txBody>
      </p:sp>
    </p:spTree>
    <p:extLst>
      <p:ext uri="{BB962C8B-B14F-4D97-AF65-F5344CB8AC3E}">
        <p14:creationId xmlns:p14="http://schemas.microsoft.com/office/powerpoint/2010/main" val="35354726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A2D6273A-9E10-AC40-A197-7B81BD077CF0}" type="slidenum">
              <a:rPr lang="en-US"/>
              <a:pPr>
                <a:defRPr/>
              </a:pPr>
              <a:t>‹#›</a:t>
            </a:fld>
            <a:endParaRPr lang="en-US"/>
          </a:p>
        </p:txBody>
      </p:sp>
    </p:spTree>
    <p:extLst>
      <p:ext uri="{BB962C8B-B14F-4D97-AF65-F5344CB8AC3E}">
        <p14:creationId xmlns:p14="http://schemas.microsoft.com/office/powerpoint/2010/main" val="3518856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5978C217-CD9F-9A4D-B015-5EC0673C58BF}" type="slidenum">
              <a:rPr lang="en-US"/>
              <a:pPr>
                <a:defRPr/>
              </a:pPr>
              <a:t>‹#›</a:t>
            </a:fld>
            <a:endParaRPr lang="en-US"/>
          </a:p>
        </p:txBody>
      </p:sp>
    </p:spTree>
    <p:extLst>
      <p:ext uri="{BB962C8B-B14F-4D97-AF65-F5344CB8AC3E}">
        <p14:creationId xmlns:p14="http://schemas.microsoft.com/office/powerpoint/2010/main" val="5276440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23A6D5C5-845F-F24B-BB23-B430C84778B2}" type="slidenum">
              <a:rPr lang="en-US"/>
              <a:pPr>
                <a:defRPr/>
              </a:pPr>
              <a:t>‹#›</a:t>
            </a:fld>
            <a:endParaRPr lang="en-US"/>
          </a:p>
        </p:txBody>
      </p:sp>
    </p:spTree>
    <p:extLst>
      <p:ext uri="{BB962C8B-B14F-4D97-AF65-F5344CB8AC3E}">
        <p14:creationId xmlns:p14="http://schemas.microsoft.com/office/powerpoint/2010/main" val="978585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3BB2EE-8BF1-BC47-B340-3AC2B2653CF6}" type="slidenum">
              <a:rPr lang="en-US"/>
              <a:pPr>
                <a:defRPr/>
              </a:pPr>
              <a:t>‹#›</a:t>
            </a:fld>
            <a:endParaRPr lang="en-US"/>
          </a:p>
        </p:txBody>
      </p:sp>
    </p:spTree>
    <p:extLst>
      <p:ext uri="{BB962C8B-B14F-4D97-AF65-F5344CB8AC3E}">
        <p14:creationId xmlns:p14="http://schemas.microsoft.com/office/powerpoint/2010/main" val="21706606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7FC63D-4D2D-1C4C-98BB-84055E16D04A}" type="slidenum">
              <a:rPr lang="en-US"/>
              <a:pPr>
                <a:defRPr/>
              </a:pPr>
              <a:t>‹#›</a:t>
            </a:fld>
            <a:endParaRPr lang="en-US"/>
          </a:p>
        </p:txBody>
      </p:sp>
    </p:spTree>
    <p:extLst>
      <p:ext uri="{BB962C8B-B14F-4D97-AF65-F5344CB8AC3E}">
        <p14:creationId xmlns:p14="http://schemas.microsoft.com/office/powerpoint/2010/main" val="15087211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9735" name="Rectangle 39"/>
          <p:cNvSpPr>
            <a:spLocks noGrp="1" noChangeArrowheads="1"/>
          </p:cNvSpPr>
          <p:nvPr>
            <p:ph type="ctrTitle" sz="quarter"/>
          </p:nvPr>
        </p:nvSpPr>
        <p:spPr>
          <a:xfrm>
            <a:off x="685800" y="1692278"/>
            <a:ext cx="7772400" cy="1736725"/>
          </a:xfrm>
        </p:spPr>
        <p:txBody>
          <a:bodyPr anchor="b"/>
          <a:lstStyle>
            <a:lvl1pPr>
              <a:defRPr sz="5400"/>
            </a:lvl1pPr>
          </a:lstStyle>
          <a:p>
            <a:pPr lvl="0"/>
            <a:r>
              <a:rPr lang="en-US" noProof="0"/>
              <a:t>Click to edit Master title style</a:t>
            </a:r>
          </a:p>
        </p:txBody>
      </p:sp>
      <p:sp>
        <p:nvSpPr>
          <p:cNvPr id="29736" name="Rectangle 40"/>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A20EB152-5B49-1E4F-9C4B-81D88173F491}" type="slidenum">
              <a:rPr lang="en-US"/>
              <a:pPr>
                <a:defRPr/>
              </a:pPr>
              <a:t>‹#›</a:t>
            </a:fld>
            <a:endParaRPr lang="en-US"/>
          </a:p>
        </p:txBody>
      </p:sp>
    </p:spTree>
    <p:extLst>
      <p:ext uri="{BB962C8B-B14F-4D97-AF65-F5344CB8AC3E}">
        <p14:creationId xmlns:p14="http://schemas.microsoft.com/office/powerpoint/2010/main" val="14071739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BD14CD0-8554-EE44-9748-6DE8B0D3B0EC}" type="slidenum">
              <a:rPr lang="en-US"/>
              <a:pPr>
                <a:defRPr/>
              </a:pPr>
              <a:t>‹#›</a:t>
            </a:fld>
            <a:endParaRPr lang="en-US"/>
          </a:p>
        </p:txBody>
      </p:sp>
    </p:spTree>
    <p:extLst>
      <p:ext uri="{BB962C8B-B14F-4D97-AF65-F5344CB8AC3E}">
        <p14:creationId xmlns:p14="http://schemas.microsoft.com/office/powerpoint/2010/main" val="5420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C7B478A-787F-F046-85D9-3B2771C78C98}" type="slidenum">
              <a:rPr lang="en-US"/>
              <a:pPr>
                <a:defRPr/>
              </a:pPr>
              <a:t>‹#›</a:t>
            </a:fld>
            <a:endParaRPr lang="en-US"/>
          </a:p>
        </p:txBody>
      </p:sp>
    </p:spTree>
    <p:extLst>
      <p:ext uri="{BB962C8B-B14F-4D97-AF65-F5344CB8AC3E}">
        <p14:creationId xmlns:p14="http://schemas.microsoft.com/office/powerpoint/2010/main" val="1044188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0E065D5-FDC3-674B-878C-3116E244D9AF}" type="slidenum">
              <a:rPr lang="en-US"/>
              <a:pPr>
                <a:defRPr/>
              </a:pPr>
              <a:t>‹#›</a:t>
            </a:fld>
            <a:endParaRPr lang="en-US"/>
          </a:p>
        </p:txBody>
      </p:sp>
    </p:spTree>
    <p:extLst>
      <p:ext uri="{BB962C8B-B14F-4D97-AF65-F5344CB8AC3E}">
        <p14:creationId xmlns:p14="http://schemas.microsoft.com/office/powerpoint/2010/main" val="25234397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F61D2B4-2EBB-204F-9D9B-80A5476ED094}" type="slidenum">
              <a:rPr lang="en-US"/>
              <a:pPr>
                <a:defRPr/>
              </a:pPr>
              <a:t>‹#›</a:t>
            </a:fld>
            <a:endParaRPr lang="en-US"/>
          </a:p>
        </p:txBody>
      </p:sp>
    </p:spTree>
    <p:extLst>
      <p:ext uri="{BB962C8B-B14F-4D97-AF65-F5344CB8AC3E}">
        <p14:creationId xmlns:p14="http://schemas.microsoft.com/office/powerpoint/2010/main" val="18419748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69BD4182-3827-9742-B29F-CC95719E8248}" type="slidenum">
              <a:rPr lang="en-US"/>
              <a:pPr>
                <a:defRPr/>
              </a:pPr>
              <a:t>‹#›</a:t>
            </a:fld>
            <a:endParaRPr lang="en-US"/>
          </a:p>
        </p:txBody>
      </p:sp>
    </p:spTree>
    <p:extLst>
      <p:ext uri="{BB962C8B-B14F-4D97-AF65-F5344CB8AC3E}">
        <p14:creationId xmlns:p14="http://schemas.microsoft.com/office/powerpoint/2010/main" val="32327042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962F70B-6C96-BE4E-B752-49E4E11C04C9}" type="slidenum">
              <a:rPr lang="en-US"/>
              <a:pPr>
                <a:defRPr/>
              </a:pPr>
              <a:t>‹#›</a:t>
            </a:fld>
            <a:endParaRPr lang="en-US"/>
          </a:p>
        </p:txBody>
      </p:sp>
    </p:spTree>
    <p:extLst>
      <p:ext uri="{BB962C8B-B14F-4D97-AF65-F5344CB8AC3E}">
        <p14:creationId xmlns:p14="http://schemas.microsoft.com/office/powerpoint/2010/main" val="20299427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ECA021F-E166-5940-99EE-C5770DE8890F}" type="slidenum">
              <a:rPr lang="en-US"/>
              <a:pPr>
                <a:defRPr/>
              </a:pPr>
              <a:t>‹#›</a:t>
            </a:fld>
            <a:endParaRPr lang="en-US"/>
          </a:p>
        </p:txBody>
      </p:sp>
    </p:spTree>
    <p:extLst>
      <p:ext uri="{BB962C8B-B14F-4D97-AF65-F5344CB8AC3E}">
        <p14:creationId xmlns:p14="http://schemas.microsoft.com/office/powerpoint/2010/main" val="21947648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EA60F80-2349-364E-AA57-BDFFF61399FA}" type="slidenum">
              <a:rPr lang="en-US"/>
              <a:pPr>
                <a:defRPr/>
              </a:pPr>
              <a:t>‹#›</a:t>
            </a:fld>
            <a:endParaRPr lang="en-US"/>
          </a:p>
        </p:txBody>
      </p:sp>
    </p:spTree>
    <p:extLst>
      <p:ext uri="{BB962C8B-B14F-4D97-AF65-F5344CB8AC3E}">
        <p14:creationId xmlns:p14="http://schemas.microsoft.com/office/powerpoint/2010/main" val="24418271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2A89FE-04A0-3B4E-8CEA-2B5D76FCCB0E}" type="slidenum">
              <a:rPr lang="en-US"/>
              <a:pPr>
                <a:defRPr/>
              </a:pPr>
              <a:t>‹#›</a:t>
            </a:fld>
            <a:endParaRPr lang="en-US"/>
          </a:p>
        </p:txBody>
      </p:sp>
    </p:spTree>
    <p:extLst>
      <p:ext uri="{BB962C8B-B14F-4D97-AF65-F5344CB8AC3E}">
        <p14:creationId xmlns:p14="http://schemas.microsoft.com/office/powerpoint/2010/main" val="15550901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C9F1316-AF77-4D45-AC06-68C8028E9F1C}" type="slidenum">
              <a:rPr lang="en-US"/>
              <a:pPr>
                <a:defRPr/>
              </a:pPr>
              <a:t>‹#›</a:t>
            </a:fld>
            <a:endParaRPr lang="en-US"/>
          </a:p>
        </p:txBody>
      </p:sp>
    </p:spTree>
    <p:extLst>
      <p:ext uri="{BB962C8B-B14F-4D97-AF65-F5344CB8AC3E}">
        <p14:creationId xmlns:p14="http://schemas.microsoft.com/office/powerpoint/2010/main" val="32459181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6F8E90-7DDC-D145-8405-422B236C9691}" type="slidenum">
              <a:rPr lang="en-US"/>
              <a:pPr>
                <a:defRPr/>
              </a:pPr>
              <a:t>‹#›</a:t>
            </a:fld>
            <a:endParaRPr lang="en-US"/>
          </a:p>
        </p:txBody>
      </p:sp>
    </p:spTree>
    <p:extLst>
      <p:ext uri="{BB962C8B-B14F-4D97-AF65-F5344CB8AC3E}">
        <p14:creationId xmlns:p14="http://schemas.microsoft.com/office/powerpoint/2010/main" val="30597866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638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73E8FC-531F-DD48-AED0-78C3B822F3C5}" type="slidenum">
              <a:rPr lang="en-US"/>
              <a:pPr>
                <a:defRPr/>
              </a:pPr>
              <a:t>‹#›</a:t>
            </a:fld>
            <a:endParaRPr lang="en-US"/>
          </a:p>
        </p:txBody>
      </p:sp>
    </p:spTree>
    <p:extLst>
      <p:ext uri="{BB962C8B-B14F-4D97-AF65-F5344CB8AC3E}">
        <p14:creationId xmlns:p14="http://schemas.microsoft.com/office/powerpoint/2010/main" val="2355731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480BC21-CD46-4048-B93F-0E9649D70A57}" type="slidenum">
              <a:rPr lang="en-US"/>
              <a:pPr>
                <a:defRPr/>
              </a:pPr>
              <a:t>‹#›</a:t>
            </a:fld>
            <a:endParaRPr lang="en-US"/>
          </a:p>
        </p:txBody>
      </p:sp>
    </p:spTree>
    <p:extLst>
      <p:ext uri="{BB962C8B-B14F-4D97-AF65-F5344CB8AC3E}">
        <p14:creationId xmlns:p14="http://schemas.microsoft.com/office/powerpoint/2010/main" val="38887548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D8BC04B-327C-D54B-ACE8-39E5528AFBAB}" type="slidenum">
              <a:rPr lang="en-US"/>
              <a:pPr>
                <a:defRPr/>
              </a:pPr>
              <a:t>‹#›</a:t>
            </a:fld>
            <a:endParaRPr lang="en-US"/>
          </a:p>
        </p:txBody>
      </p:sp>
    </p:spTree>
    <p:extLst>
      <p:ext uri="{BB962C8B-B14F-4D97-AF65-F5344CB8AC3E}">
        <p14:creationId xmlns:p14="http://schemas.microsoft.com/office/powerpoint/2010/main" val="28134445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CEF6D13-86CA-6B4F-A711-AFCE71A333FF}" type="slidenum">
              <a:rPr lang="en-US"/>
              <a:pPr>
                <a:defRPr/>
              </a:pPr>
              <a:t>‹#›</a:t>
            </a:fld>
            <a:endParaRPr lang="en-US"/>
          </a:p>
        </p:txBody>
      </p:sp>
    </p:spTree>
    <p:extLst>
      <p:ext uri="{BB962C8B-B14F-4D97-AF65-F5344CB8AC3E}">
        <p14:creationId xmlns:p14="http://schemas.microsoft.com/office/powerpoint/2010/main" val="20940404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BB5E6058-DA5F-9845-B6F1-15EA5FA3D195}" type="slidenum">
              <a:rPr lang="en-US"/>
              <a:pPr>
                <a:defRPr/>
              </a:pPr>
              <a:t>‹#›</a:t>
            </a:fld>
            <a:endParaRPr lang="en-US"/>
          </a:p>
        </p:txBody>
      </p:sp>
    </p:spTree>
    <p:extLst>
      <p:ext uri="{BB962C8B-B14F-4D97-AF65-F5344CB8AC3E}">
        <p14:creationId xmlns:p14="http://schemas.microsoft.com/office/powerpoint/2010/main" val="18696526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C8BA9777-2E53-144E-AE98-D534D9BCDEA8}" type="slidenum">
              <a:rPr lang="en-US"/>
              <a:pPr>
                <a:defRPr/>
              </a:pPr>
              <a:t>‹#›</a:t>
            </a:fld>
            <a:endParaRPr lang="en-US"/>
          </a:p>
        </p:txBody>
      </p:sp>
    </p:spTree>
    <p:extLst>
      <p:ext uri="{BB962C8B-B14F-4D97-AF65-F5344CB8AC3E}">
        <p14:creationId xmlns:p14="http://schemas.microsoft.com/office/powerpoint/2010/main" val="32879127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42CCDDC4-570D-FD49-87FF-DB9C187433EA}" type="slidenum">
              <a:rPr lang="en-US"/>
              <a:pPr>
                <a:defRPr/>
              </a:pPr>
              <a:t>‹#›</a:t>
            </a:fld>
            <a:endParaRPr lang="en-US"/>
          </a:p>
        </p:txBody>
      </p:sp>
    </p:spTree>
    <p:extLst>
      <p:ext uri="{BB962C8B-B14F-4D97-AF65-F5344CB8AC3E}">
        <p14:creationId xmlns:p14="http://schemas.microsoft.com/office/powerpoint/2010/main" val="38533288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3C3B19B8-C3E3-8D40-8726-3655536209B7}" type="slidenum">
              <a:rPr lang="en-US"/>
              <a:pPr>
                <a:defRPr/>
              </a:pPr>
              <a:t>‹#›</a:t>
            </a:fld>
            <a:endParaRPr lang="en-US"/>
          </a:p>
        </p:txBody>
      </p:sp>
    </p:spTree>
    <p:extLst>
      <p:ext uri="{BB962C8B-B14F-4D97-AF65-F5344CB8AC3E}">
        <p14:creationId xmlns:p14="http://schemas.microsoft.com/office/powerpoint/2010/main" val="40175417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60B3A9C-8483-3444-8683-693ECD5C5020}" type="slidenum">
              <a:rPr lang="en-US"/>
              <a:pPr>
                <a:defRPr/>
              </a:pPr>
              <a:t>‹#›</a:t>
            </a:fld>
            <a:endParaRPr lang="en-US"/>
          </a:p>
        </p:txBody>
      </p:sp>
    </p:spTree>
    <p:extLst>
      <p:ext uri="{BB962C8B-B14F-4D97-AF65-F5344CB8AC3E}">
        <p14:creationId xmlns:p14="http://schemas.microsoft.com/office/powerpoint/2010/main" val="42147688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72E62F3C-4F04-6745-8F12-B69F5EE1587F}" type="slidenum">
              <a:rPr lang="en-US"/>
              <a:pPr>
                <a:defRPr/>
              </a:pPr>
              <a:t>‹#›</a:t>
            </a:fld>
            <a:endParaRPr lang="en-US"/>
          </a:p>
        </p:txBody>
      </p:sp>
    </p:spTree>
    <p:extLst>
      <p:ext uri="{BB962C8B-B14F-4D97-AF65-F5344CB8AC3E}">
        <p14:creationId xmlns:p14="http://schemas.microsoft.com/office/powerpoint/2010/main" val="471351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E5D4F4A0-AB1D-C64F-BDEB-D69B58E8A0A3}" type="slidenum">
              <a:rPr lang="en-US"/>
              <a:pPr>
                <a:defRPr/>
              </a:pPr>
              <a:t>‹#›</a:t>
            </a:fld>
            <a:endParaRPr lang="en-US"/>
          </a:p>
        </p:txBody>
      </p:sp>
    </p:spTree>
    <p:extLst>
      <p:ext uri="{BB962C8B-B14F-4D97-AF65-F5344CB8AC3E}">
        <p14:creationId xmlns:p14="http://schemas.microsoft.com/office/powerpoint/2010/main" val="27178995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949D6819-7770-034F-965E-1B2979BD4842}" type="slidenum">
              <a:rPr lang="en-US"/>
              <a:pPr>
                <a:defRPr/>
              </a:pPr>
              <a:t>‹#›</a:t>
            </a:fld>
            <a:endParaRPr lang="en-US"/>
          </a:p>
        </p:txBody>
      </p:sp>
    </p:spTree>
    <p:extLst>
      <p:ext uri="{BB962C8B-B14F-4D97-AF65-F5344CB8AC3E}">
        <p14:creationId xmlns:p14="http://schemas.microsoft.com/office/powerpoint/2010/main" val="3991089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4F8F10-7780-8749-B1D7-8D58E8211A33}" type="slidenum">
              <a:rPr lang="en-US"/>
              <a:pPr>
                <a:defRPr/>
              </a:pPr>
              <a:t>‹#›</a:t>
            </a:fld>
            <a:endParaRPr lang="en-US"/>
          </a:p>
        </p:txBody>
      </p:sp>
    </p:spTree>
    <p:extLst>
      <p:ext uri="{BB962C8B-B14F-4D97-AF65-F5344CB8AC3E}">
        <p14:creationId xmlns:p14="http://schemas.microsoft.com/office/powerpoint/2010/main" val="32483086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2941654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109137444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15267807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17479144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25096565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81752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23091392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2745702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5316810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9665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A6270C3-0882-FA46-8520-CC923E4DB499}" type="slidenum">
              <a:rPr lang="en-US"/>
              <a:pPr>
                <a:defRPr/>
              </a:pPr>
              <a:t>‹#›</a:t>
            </a:fld>
            <a:endParaRPr lang="en-US"/>
          </a:p>
        </p:txBody>
      </p:sp>
    </p:spTree>
    <p:extLst>
      <p:ext uri="{BB962C8B-B14F-4D97-AF65-F5344CB8AC3E}">
        <p14:creationId xmlns:p14="http://schemas.microsoft.com/office/powerpoint/2010/main" val="33059564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19971250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159155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38701361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5295251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ED3C16ED-8E80-DB46-8171-EE1C8712DB40}" type="slidenum">
              <a:rPr lang="en-US"/>
              <a:pPr>
                <a:defRPr/>
              </a:pPr>
              <a:t>‹#›</a:t>
            </a:fld>
            <a:endParaRPr lang="en-US"/>
          </a:p>
        </p:txBody>
      </p:sp>
    </p:spTree>
    <p:extLst>
      <p:ext uri="{BB962C8B-B14F-4D97-AF65-F5344CB8AC3E}">
        <p14:creationId xmlns:p14="http://schemas.microsoft.com/office/powerpoint/2010/main" val="4712699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1EA8EF0-8F45-6B4D-8C75-B338B2B09858}" type="slidenum">
              <a:rPr lang="en-US"/>
              <a:pPr>
                <a:defRPr/>
              </a:pPr>
              <a:t>‹#›</a:t>
            </a:fld>
            <a:endParaRPr lang="en-US"/>
          </a:p>
        </p:txBody>
      </p:sp>
    </p:spTree>
    <p:extLst>
      <p:ext uri="{BB962C8B-B14F-4D97-AF65-F5344CB8AC3E}">
        <p14:creationId xmlns:p14="http://schemas.microsoft.com/office/powerpoint/2010/main" val="39504253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34567F1-CE9A-FF4C-AB03-AC325D3D46A3}" type="slidenum">
              <a:rPr lang="en-US"/>
              <a:pPr>
                <a:defRPr/>
              </a:pPr>
              <a:t>‹#›</a:t>
            </a:fld>
            <a:endParaRPr lang="en-US"/>
          </a:p>
        </p:txBody>
      </p:sp>
    </p:spTree>
    <p:extLst>
      <p:ext uri="{BB962C8B-B14F-4D97-AF65-F5344CB8AC3E}">
        <p14:creationId xmlns:p14="http://schemas.microsoft.com/office/powerpoint/2010/main" val="65417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55F1E1E-2745-9343-8F73-99CD4057A021}" type="slidenum">
              <a:rPr lang="en-US"/>
              <a:pPr>
                <a:defRPr/>
              </a:pPr>
              <a:t>‹#›</a:t>
            </a:fld>
            <a:endParaRPr lang="en-US"/>
          </a:p>
        </p:txBody>
      </p:sp>
    </p:spTree>
    <p:extLst>
      <p:ext uri="{BB962C8B-B14F-4D97-AF65-F5344CB8AC3E}">
        <p14:creationId xmlns:p14="http://schemas.microsoft.com/office/powerpoint/2010/main" val="29959491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298060-EA1D-AA43-8F8C-656D59B00E01}" type="slidenum">
              <a:rPr lang="en-US"/>
              <a:pPr>
                <a:defRPr/>
              </a:pPr>
              <a:t>‹#›</a:t>
            </a:fld>
            <a:endParaRPr lang="en-US"/>
          </a:p>
        </p:txBody>
      </p:sp>
    </p:spTree>
    <p:extLst>
      <p:ext uri="{BB962C8B-B14F-4D97-AF65-F5344CB8AC3E}">
        <p14:creationId xmlns:p14="http://schemas.microsoft.com/office/powerpoint/2010/main" val="10729083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C0D07982-587D-8149-8A71-65222A340163}" type="slidenum">
              <a:rPr lang="en-US"/>
              <a:pPr>
                <a:defRPr/>
              </a:pPr>
              <a:t>‹#›</a:t>
            </a:fld>
            <a:endParaRPr lang="en-US"/>
          </a:p>
        </p:txBody>
      </p:sp>
    </p:spTree>
    <p:extLst>
      <p:ext uri="{BB962C8B-B14F-4D97-AF65-F5344CB8AC3E}">
        <p14:creationId xmlns:p14="http://schemas.microsoft.com/office/powerpoint/2010/main" val="150233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0999785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A9D94D-A51F-4A4A-8627-E338C2D761EF}" type="slidenum">
              <a:rPr lang="en-US"/>
              <a:pPr>
                <a:defRPr/>
              </a:pPr>
              <a:t>‹#›</a:t>
            </a:fld>
            <a:endParaRPr lang="en-US"/>
          </a:p>
        </p:txBody>
      </p:sp>
    </p:spTree>
    <p:extLst>
      <p:ext uri="{BB962C8B-B14F-4D97-AF65-F5344CB8AC3E}">
        <p14:creationId xmlns:p14="http://schemas.microsoft.com/office/powerpoint/2010/main" val="13603170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8F7A1E0-FAB9-8A44-AD88-57A498CC3A87}" type="slidenum">
              <a:rPr lang="en-US"/>
              <a:pPr>
                <a:defRPr/>
              </a:pPr>
              <a:t>‹#›</a:t>
            </a:fld>
            <a:endParaRPr lang="en-US"/>
          </a:p>
        </p:txBody>
      </p:sp>
    </p:spTree>
    <p:extLst>
      <p:ext uri="{BB962C8B-B14F-4D97-AF65-F5344CB8AC3E}">
        <p14:creationId xmlns:p14="http://schemas.microsoft.com/office/powerpoint/2010/main" val="23637825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11D97E-00D1-C34B-A937-0F01426BC39F}" type="slidenum">
              <a:rPr lang="en-US"/>
              <a:pPr>
                <a:defRPr/>
              </a:pPr>
              <a:t>‹#›</a:t>
            </a:fld>
            <a:endParaRPr lang="en-US"/>
          </a:p>
        </p:txBody>
      </p:sp>
    </p:spTree>
    <p:extLst>
      <p:ext uri="{BB962C8B-B14F-4D97-AF65-F5344CB8AC3E}">
        <p14:creationId xmlns:p14="http://schemas.microsoft.com/office/powerpoint/2010/main" val="19422712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6AA94F-1FAD-C64D-8215-F612DC3C2E88}" type="slidenum">
              <a:rPr lang="en-US"/>
              <a:pPr>
                <a:defRPr/>
              </a:pPr>
              <a:t>‹#›</a:t>
            </a:fld>
            <a:endParaRPr lang="en-US"/>
          </a:p>
        </p:txBody>
      </p:sp>
    </p:spTree>
    <p:extLst>
      <p:ext uri="{BB962C8B-B14F-4D97-AF65-F5344CB8AC3E}">
        <p14:creationId xmlns:p14="http://schemas.microsoft.com/office/powerpoint/2010/main" val="21547778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6C0AC36-A6D3-474A-BFBC-0C8E69744747}" type="slidenum">
              <a:rPr lang="en-US"/>
              <a:pPr>
                <a:defRPr/>
              </a:pPr>
              <a:t>‹#›</a:t>
            </a:fld>
            <a:endParaRPr lang="en-US"/>
          </a:p>
        </p:txBody>
      </p:sp>
    </p:spTree>
    <p:extLst>
      <p:ext uri="{BB962C8B-B14F-4D97-AF65-F5344CB8AC3E}">
        <p14:creationId xmlns:p14="http://schemas.microsoft.com/office/powerpoint/2010/main" val="5027855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312379077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70559666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246274374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308058359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14952414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4280140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15628663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69644411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64693341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46598934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381144117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0763768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1458922208"/>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834398"/>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613993394"/>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60599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23609983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101163"/>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3380736"/>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6191049"/>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694068343"/>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58637"/>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05122"/>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656F2BE9-7EAB-A04C-A336-00611761E1C0}" type="slidenum">
              <a:rPr lang="en-US"/>
              <a:pPr>
                <a:defRPr/>
              </a:pPr>
              <a:t>‹#›</a:t>
            </a:fld>
            <a:endParaRPr lang="en-US"/>
          </a:p>
        </p:txBody>
      </p:sp>
    </p:spTree>
    <p:extLst>
      <p:ext uri="{BB962C8B-B14F-4D97-AF65-F5344CB8AC3E}">
        <p14:creationId xmlns:p14="http://schemas.microsoft.com/office/powerpoint/2010/main" val="2888647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9FE6FC2-B99E-F84C-9BFF-EBD3483A40BC}" type="slidenum">
              <a:rPr lang="en-US"/>
              <a:pPr>
                <a:defRPr/>
              </a:pPr>
              <a:t>‹#›</a:t>
            </a:fld>
            <a:endParaRPr lang="en-US"/>
          </a:p>
        </p:txBody>
      </p:sp>
    </p:spTree>
    <p:extLst>
      <p:ext uri="{BB962C8B-B14F-4D97-AF65-F5344CB8AC3E}">
        <p14:creationId xmlns:p14="http://schemas.microsoft.com/office/powerpoint/2010/main" val="15982338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A2DA83-DA3A-C648-99F6-772A6BA0D715}" type="slidenum">
              <a:rPr lang="en-US"/>
              <a:pPr>
                <a:defRPr/>
              </a:pPr>
              <a:t>‹#›</a:t>
            </a:fld>
            <a:endParaRPr lang="en-US"/>
          </a:p>
        </p:txBody>
      </p:sp>
    </p:spTree>
    <p:extLst>
      <p:ext uri="{BB962C8B-B14F-4D97-AF65-F5344CB8AC3E}">
        <p14:creationId xmlns:p14="http://schemas.microsoft.com/office/powerpoint/2010/main" val="3383297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1626964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4A89E88-36BE-D844-A9A8-04AFF6C27F26}" type="slidenum">
              <a:rPr lang="en-US"/>
              <a:pPr>
                <a:defRPr/>
              </a:pPr>
              <a:t>‹#›</a:t>
            </a:fld>
            <a:endParaRPr lang="en-US"/>
          </a:p>
        </p:txBody>
      </p:sp>
    </p:spTree>
    <p:extLst>
      <p:ext uri="{BB962C8B-B14F-4D97-AF65-F5344CB8AC3E}">
        <p14:creationId xmlns:p14="http://schemas.microsoft.com/office/powerpoint/2010/main" val="1149847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52D93B16-E237-5945-ABEE-63F936BC6CE1}" type="slidenum">
              <a:rPr lang="en-US"/>
              <a:pPr>
                <a:defRPr/>
              </a:pPr>
              <a:t>‹#›</a:t>
            </a:fld>
            <a:endParaRPr lang="en-US"/>
          </a:p>
        </p:txBody>
      </p:sp>
    </p:spTree>
    <p:extLst>
      <p:ext uri="{BB962C8B-B14F-4D97-AF65-F5344CB8AC3E}">
        <p14:creationId xmlns:p14="http://schemas.microsoft.com/office/powerpoint/2010/main" val="38809008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B257A16-C7D3-3D4E-AC56-33AF3EC2BDCD}" type="slidenum">
              <a:rPr lang="en-US"/>
              <a:pPr>
                <a:defRPr/>
              </a:pPr>
              <a:t>‹#›</a:t>
            </a:fld>
            <a:endParaRPr lang="en-US"/>
          </a:p>
        </p:txBody>
      </p:sp>
    </p:spTree>
    <p:extLst>
      <p:ext uri="{BB962C8B-B14F-4D97-AF65-F5344CB8AC3E}">
        <p14:creationId xmlns:p14="http://schemas.microsoft.com/office/powerpoint/2010/main" val="407951150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9DEE8023-20B7-1349-AFA6-F05967DB518F}" type="slidenum">
              <a:rPr lang="en-US"/>
              <a:pPr>
                <a:defRPr/>
              </a:pPr>
              <a:t>‹#›</a:t>
            </a:fld>
            <a:endParaRPr lang="en-US"/>
          </a:p>
        </p:txBody>
      </p:sp>
    </p:spTree>
    <p:extLst>
      <p:ext uri="{BB962C8B-B14F-4D97-AF65-F5344CB8AC3E}">
        <p14:creationId xmlns:p14="http://schemas.microsoft.com/office/powerpoint/2010/main" val="3554536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2D3D5B1-D590-0846-A239-066E028FAE69}" type="slidenum">
              <a:rPr lang="en-US"/>
              <a:pPr>
                <a:defRPr/>
              </a:pPr>
              <a:t>‹#›</a:t>
            </a:fld>
            <a:endParaRPr lang="en-US"/>
          </a:p>
        </p:txBody>
      </p:sp>
    </p:spTree>
    <p:extLst>
      <p:ext uri="{BB962C8B-B14F-4D97-AF65-F5344CB8AC3E}">
        <p14:creationId xmlns:p14="http://schemas.microsoft.com/office/powerpoint/2010/main" val="327997431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39C8959-F15A-5245-9FF5-917A8604C5F7}" type="slidenum">
              <a:rPr lang="en-US"/>
              <a:pPr>
                <a:defRPr/>
              </a:pPr>
              <a:t>‹#›</a:t>
            </a:fld>
            <a:endParaRPr lang="en-US"/>
          </a:p>
        </p:txBody>
      </p:sp>
    </p:spTree>
    <p:extLst>
      <p:ext uri="{BB962C8B-B14F-4D97-AF65-F5344CB8AC3E}">
        <p14:creationId xmlns:p14="http://schemas.microsoft.com/office/powerpoint/2010/main" val="36389550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5D92E55-198E-3942-A016-8C665E3B75A4}" type="slidenum">
              <a:rPr lang="en-US"/>
              <a:pPr>
                <a:defRPr/>
              </a:pPr>
              <a:t>‹#›</a:t>
            </a:fld>
            <a:endParaRPr lang="en-US"/>
          </a:p>
        </p:txBody>
      </p:sp>
    </p:spTree>
    <p:extLst>
      <p:ext uri="{BB962C8B-B14F-4D97-AF65-F5344CB8AC3E}">
        <p14:creationId xmlns:p14="http://schemas.microsoft.com/office/powerpoint/2010/main" val="13850622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A91BB53-ADC4-A14B-9130-389F406D2440}" type="slidenum">
              <a:rPr lang="en-US"/>
              <a:pPr>
                <a:defRPr/>
              </a:pPr>
              <a:t>‹#›</a:t>
            </a:fld>
            <a:endParaRPr lang="en-US"/>
          </a:p>
        </p:txBody>
      </p:sp>
    </p:spTree>
    <p:extLst>
      <p:ext uri="{BB962C8B-B14F-4D97-AF65-F5344CB8AC3E}">
        <p14:creationId xmlns:p14="http://schemas.microsoft.com/office/powerpoint/2010/main" val="4590842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887BD77F-1036-7F4E-8059-6C35F42D285C}" type="slidenum">
              <a:rPr lang="en-US"/>
              <a:pPr>
                <a:defRPr/>
              </a:pPr>
              <a:t>‹#›</a:t>
            </a:fld>
            <a:endParaRPr lang="en-US"/>
          </a:p>
        </p:txBody>
      </p:sp>
    </p:spTree>
    <p:extLst>
      <p:ext uri="{BB962C8B-B14F-4D97-AF65-F5344CB8AC3E}">
        <p14:creationId xmlns:p14="http://schemas.microsoft.com/office/powerpoint/2010/main" val="37126759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4/29/26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1140980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4/29/26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4/29/26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4/29/26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4/29/26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4/29/26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4/29/26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4/29/26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4/29/26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4/29/26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4/29/26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0992914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F025934-F74A-3B4F-933F-9D77AC9B30D5}" type="slidenum">
              <a:rPr lang="en-US"/>
              <a:pPr>
                <a:defRPr/>
              </a:pPr>
              <a:t>‹#›</a:t>
            </a:fld>
            <a:endParaRPr lang="en-US"/>
          </a:p>
        </p:txBody>
      </p:sp>
    </p:spTree>
    <p:extLst>
      <p:ext uri="{BB962C8B-B14F-4D97-AF65-F5344CB8AC3E}">
        <p14:creationId xmlns:p14="http://schemas.microsoft.com/office/powerpoint/2010/main" val="2052695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3F70F9-7CF8-6A45-B650-AE89C04CEAF2}" type="slidenum">
              <a:rPr lang="en-US"/>
              <a:pPr>
                <a:defRPr/>
              </a:pPr>
              <a:t>‹#›</a:t>
            </a:fld>
            <a:endParaRPr lang="en-US"/>
          </a:p>
        </p:txBody>
      </p:sp>
    </p:spTree>
    <p:extLst>
      <p:ext uri="{BB962C8B-B14F-4D97-AF65-F5344CB8AC3E}">
        <p14:creationId xmlns:p14="http://schemas.microsoft.com/office/powerpoint/2010/main" val="368444247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DCE60A-6714-E146-A815-D5987DDB983F}" type="slidenum">
              <a:rPr lang="en-US"/>
              <a:pPr>
                <a:defRPr/>
              </a:pPr>
              <a:t>‹#›</a:t>
            </a:fld>
            <a:endParaRPr lang="en-US"/>
          </a:p>
        </p:txBody>
      </p:sp>
    </p:spTree>
    <p:extLst>
      <p:ext uri="{BB962C8B-B14F-4D97-AF65-F5344CB8AC3E}">
        <p14:creationId xmlns:p14="http://schemas.microsoft.com/office/powerpoint/2010/main" val="897282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3755EBE-B4B5-394B-82EA-4FFDC92DE253}" type="slidenum">
              <a:rPr lang="en-US"/>
              <a:pPr>
                <a:defRPr/>
              </a:pPr>
              <a:t>‹#›</a:t>
            </a:fld>
            <a:endParaRPr lang="en-US"/>
          </a:p>
        </p:txBody>
      </p:sp>
    </p:spTree>
    <p:extLst>
      <p:ext uri="{BB962C8B-B14F-4D97-AF65-F5344CB8AC3E}">
        <p14:creationId xmlns:p14="http://schemas.microsoft.com/office/powerpoint/2010/main" val="31964444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8818496-ADA7-1C4A-9066-426F40ED7A7B}" type="slidenum">
              <a:rPr lang="en-US"/>
              <a:pPr>
                <a:defRPr/>
              </a:pPr>
              <a:t>‹#›</a:t>
            </a:fld>
            <a:endParaRPr lang="en-US"/>
          </a:p>
        </p:txBody>
      </p:sp>
    </p:spTree>
    <p:extLst>
      <p:ext uri="{BB962C8B-B14F-4D97-AF65-F5344CB8AC3E}">
        <p14:creationId xmlns:p14="http://schemas.microsoft.com/office/powerpoint/2010/main" val="4874036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2BC10CA-F378-C442-BC7E-1981BD4E56C2}" type="slidenum">
              <a:rPr lang="en-US"/>
              <a:pPr>
                <a:defRPr/>
              </a:pPr>
              <a:t>‹#›</a:t>
            </a:fld>
            <a:endParaRPr lang="en-US"/>
          </a:p>
        </p:txBody>
      </p:sp>
    </p:spTree>
    <p:extLst>
      <p:ext uri="{BB962C8B-B14F-4D97-AF65-F5344CB8AC3E}">
        <p14:creationId xmlns:p14="http://schemas.microsoft.com/office/powerpoint/2010/main" val="266184112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C116636-DD61-BF40-8B45-8217D25C7F02}" type="slidenum">
              <a:rPr lang="en-US"/>
              <a:pPr>
                <a:defRPr/>
              </a:pPr>
              <a:t>‹#›</a:t>
            </a:fld>
            <a:endParaRPr lang="en-US"/>
          </a:p>
        </p:txBody>
      </p:sp>
    </p:spTree>
    <p:extLst>
      <p:ext uri="{BB962C8B-B14F-4D97-AF65-F5344CB8AC3E}">
        <p14:creationId xmlns:p14="http://schemas.microsoft.com/office/powerpoint/2010/main" val="33853056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41AF47D-8893-5E45-B694-52DF62B45D78}" type="slidenum">
              <a:rPr lang="en-US"/>
              <a:pPr>
                <a:defRPr/>
              </a:pPr>
              <a:t>‹#›</a:t>
            </a:fld>
            <a:endParaRPr lang="en-US"/>
          </a:p>
        </p:txBody>
      </p:sp>
    </p:spTree>
    <p:extLst>
      <p:ext uri="{BB962C8B-B14F-4D97-AF65-F5344CB8AC3E}">
        <p14:creationId xmlns:p14="http://schemas.microsoft.com/office/powerpoint/2010/main" val="366777978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5CAC204-8FAB-384A-B4C8-8E35D813FD47}" type="slidenum">
              <a:rPr lang="en-US"/>
              <a:pPr>
                <a:defRPr/>
              </a:pPr>
              <a:t>‹#›</a:t>
            </a:fld>
            <a:endParaRPr lang="en-US"/>
          </a:p>
        </p:txBody>
      </p:sp>
    </p:spTree>
    <p:extLst>
      <p:ext uri="{BB962C8B-B14F-4D97-AF65-F5344CB8AC3E}">
        <p14:creationId xmlns:p14="http://schemas.microsoft.com/office/powerpoint/2010/main" val="4244576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0273034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4EBBE78-0DA3-0D4F-9584-4E7E3E62447D}" type="slidenum">
              <a:rPr lang="en-US"/>
              <a:pPr>
                <a:defRPr/>
              </a:pPr>
              <a:t>‹#›</a:t>
            </a:fld>
            <a:endParaRPr lang="en-US"/>
          </a:p>
        </p:txBody>
      </p:sp>
    </p:spTree>
    <p:extLst>
      <p:ext uri="{BB962C8B-B14F-4D97-AF65-F5344CB8AC3E}">
        <p14:creationId xmlns:p14="http://schemas.microsoft.com/office/powerpoint/2010/main" val="14669099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4492E3D-0C74-9642-81F3-3C23019B3DB4}" type="slidenum">
              <a:rPr lang="en-US"/>
              <a:pPr>
                <a:defRPr/>
              </a:pPr>
              <a:t>‹#›</a:t>
            </a:fld>
            <a:endParaRPr lang="en-US"/>
          </a:p>
        </p:txBody>
      </p:sp>
    </p:spTree>
    <p:extLst>
      <p:ext uri="{BB962C8B-B14F-4D97-AF65-F5344CB8AC3E}">
        <p14:creationId xmlns:p14="http://schemas.microsoft.com/office/powerpoint/2010/main" val="41536004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9023325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11399446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5513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7414030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55536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4602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71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214289930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5770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1978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50440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89826342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7791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795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75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21"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27" tIns="45714" rIns="91427" bIns="45714"/>
          <a:lstStyle/>
          <a:p>
            <a:endParaRPr lang="en-US"/>
          </a:p>
        </p:txBody>
      </p:sp>
      <p:sp>
        <p:nvSpPr>
          <p:cNvPr id="12909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9093" name="Rectangle 69"/>
          <p:cNvSpPr>
            <a:spLocks noGrp="1" noChangeArrowheads="1"/>
          </p:cNvSpPr>
          <p:nvPr>
            <p:ph type="subTitle" idx="1"/>
          </p:nvPr>
        </p:nvSpPr>
        <p:spPr>
          <a:xfrm>
            <a:off x="1371600" y="3886201"/>
            <a:ext cx="6400800" cy="1752600"/>
          </a:xfrm>
        </p:spPr>
        <p:txBody>
          <a:bodyPr/>
          <a:lstStyle>
            <a:lvl1pPr marL="0" indent="101585"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57FEE03-A3D8-AD46-BC2E-64A8B73C5DB2}" type="slidenum">
              <a:rPr lang="en-US" altLang="ja-JP"/>
              <a:pPr>
                <a:defRPr/>
              </a:pPr>
              <a:t>‹#›</a:t>
            </a:fld>
            <a:endParaRPr lang="en-US" altLang="ja-JP"/>
          </a:p>
        </p:txBody>
      </p:sp>
    </p:spTree>
    <p:extLst>
      <p:ext uri="{BB962C8B-B14F-4D97-AF65-F5344CB8AC3E}">
        <p14:creationId xmlns:p14="http://schemas.microsoft.com/office/powerpoint/2010/main" val="413045194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F6342B50-4E91-4B4E-8098-D583E1053BA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44824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D05BF29A-0F01-3D44-9487-0CC9431DAD7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274189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79" indent="0">
              <a:buNone/>
              <a:defRPr sz="1800"/>
            </a:lvl2pPr>
            <a:lvl3pPr marL="914158" indent="0">
              <a:buNone/>
              <a:defRPr sz="1600"/>
            </a:lvl3pPr>
            <a:lvl4pPr marL="1371236" indent="0">
              <a:buNone/>
              <a:defRPr sz="1400"/>
            </a:lvl4pPr>
            <a:lvl5pPr marL="1828313" indent="0">
              <a:buNone/>
              <a:defRPr sz="1400"/>
            </a:lvl5pPr>
            <a:lvl6pPr marL="2285392" indent="0">
              <a:buNone/>
              <a:defRPr sz="1400"/>
            </a:lvl6pPr>
            <a:lvl7pPr marL="2742471" indent="0">
              <a:buNone/>
              <a:defRPr sz="1400"/>
            </a:lvl7pPr>
            <a:lvl8pPr marL="3199549" indent="0">
              <a:buNone/>
              <a:defRPr sz="1400"/>
            </a:lvl8pPr>
            <a:lvl9pPr marL="3656627"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8BC8523E-AD22-DA4E-B328-F675875812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1949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4713C8B4-F2FE-2644-83AD-112A52DC1D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249750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91358057-48B4-6748-93A5-C099F66CFE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610213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2209EC9E-14B5-6F46-BDFA-EF42821D4B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58566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8938A98-3DE3-D449-95CE-E645E2F4A5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04910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68E38142-DC64-2249-9DDD-399A57E35C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964612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9" indent="0">
              <a:buNone/>
              <a:defRPr sz="2800"/>
            </a:lvl2pPr>
            <a:lvl3pPr marL="914158" indent="0">
              <a:buNone/>
              <a:defRPr sz="2400"/>
            </a:lvl3pPr>
            <a:lvl4pPr marL="1371236" indent="0">
              <a:buNone/>
              <a:defRPr sz="2000"/>
            </a:lvl4pPr>
            <a:lvl5pPr marL="1828313" indent="0">
              <a:buNone/>
              <a:defRPr sz="2000"/>
            </a:lvl5pPr>
            <a:lvl6pPr marL="2285392" indent="0">
              <a:buNone/>
              <a:defRPr sz="2000"/>
            </a:lvl6pPr>
            <a:lvl7pPr marL="2742471" indent="0">
              <a:buNone/>
              <a:defRPr sz="2000"/>
            </a:lvl7pPr>
            <a:lvl8pPr marL="3199549" indent="0">
              <a:buNone/>
              <a:defRPr sz="2000"/>
            </a:lvl8pPr>
            <a:lvl9pPr marL="365662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C91FB75-1981-E446-84D2-3D73DECABE8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05020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666E7A8-FC2B-F04C-804E-1F5C52B2195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08741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E924FF5-5486-2D42-8831-4DF0FBAA48F3}" type="slidenum">
              <a:rPr lang="en-US" altLang="ja-JP"/>
              <a:pPr>
                <a:defRPr/>
              </a:pPr>
              <a:t>‹#›</a:t>
            </a:fld>
            <a:endParaRPr lang="en-US" altLang="ja-JP"/>
          </a:p>
        </p:txBody>
      </p:sp>
    </p:spTree>
    <p:extLst>
      <p:ext uri="{BB962C8B-B14F-4D97-AF65-F5344CB8AC3E}">
        <p14:creationId xmlns:p14="http://schemas.microsoft.com/office/powerpoint/2010/main" val="1237159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28DA697-271D-8F4C-82F0-40F10223010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251671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48493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97561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55222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4/29/26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37269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4/29/26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75279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4/29/26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16953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4/29/26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14498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4/29/26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01156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4/29/26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0397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35E2DC-0C5A-6545-AE0C-F25F85665A50}" type="slidenum">
              <a:rPr lang="en-US" altLang="ja-JP"/>
              <a:pPr>
                <a:defRPr/>
              </a:pPr>
              <a:t>‹#›</a:t>
            </a:fld>
            <a:endParaRPr lang="en-US" altLang="ja-JP"/>
          </a:p>
        </p:txBody>
      </p:sp>
    </p:spTree>
    <p:extLst>
      <p:ext uri="{BB962C8B-B14F-4D97-AF65-F5344CB8AC3E}">
        <p14:creationId xmlns:p14="http://schemas.microsoft.com/office/powerpoint/2010/main" val="26706446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1153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219015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41" y="201615"/>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4"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66444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002761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906221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611766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784316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57818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34419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30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C1006E1-8798-3746-92BB-AC80D99CEDCE}" type="slidenum">
              <a:rPr lang="en-US" altLang="ja-JP"/>
              <a:pPr>
                <a:defRPr/>
              </a:pPr>
              <a:t>‹#›</a:t>
            </a:fld>
            <a:endParaRPr lang="en-US" altLang="ja-JP"/>
          </a:p>
        </p:txBody>
      </p:sp>
    </p:spTree>
    <p:extLst>
      <p:ext uri="{BB962C8B-B14F-4D97-AF65-F5344CB8AC3E}">
        <p14:creationId xmlns:p14="http://schemas.microsoft.com/office/powerpoint/2010/main" val="21166132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547838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23425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80514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38265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50122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974497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778977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04293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932727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5805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68637FF-0AF2-E64D-B2EA-CE7456F50F47}" type="slidenum">
              <a:rPr lang="en-US" altLang="ja-JP"/>
              <a:pPr>
                <a:defRPr/>
              </a:pPr>
              <a:t>‹#›</a:t>
            </a:fld>
            <a:endParaRPr lang="en-US" altLang="ja-JP"/>
          </a:p>
        </p:txBody>
      </p:sp>
    </p:spTree>
    <p:extLst>
      <p:ext uri="{BB962C8B-B14F-4D97-AF65-F5344CB8AC3E}">
        <p14:creationId xmlns:p14="http://schemas.microsoft.com/office/powerpoint/2010/main" val="363327155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1337025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563686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50506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6489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7138094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3352726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385893412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135147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915418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39669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B272084-4EB3-234B-B7E5-1B288E26E194}" type="slidenum">
              <a:rPr lang="en-US" altLang="ja-JP"/>
              <a:pPr>
                <a:defRPr/>
              </a:pPr>
              <a:t>‹#›</a:t>
            </a:fld>
            <a:endParaRPr lang="en-US" altLang="ja-JP"/>
          </a:p>
        </p:txBody>
      </p:sp>
    </p:spTree>
    <p:extLst>
      <p:ext uri="{BB962C8B-B14F-4D97-AF65-F5344CB8AC3E}">
        <p14:creationId xmlns:p14="http://schemas.microsoft.com/office/powerpoint/2010/main" val="185531426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04231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054515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63789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0573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768229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59707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243735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219781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0717342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03476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8BEFAFA7-6DFE-4C46-867C-D73AD651DF78}" type="slidenum">
              <a:rPr lang="en-US" altLang="ja-JP"/>
              <a:pPr>
                <a:defRPr/>
              </a:pPr>
              <a:t>‹#›</a:t>
            </a:fld>
            <a:endParaRPr lang="en-US" altLang="ja-JP"/>
          </a:p>
        </p:txBody>
      </p:sp>
    </p:spTree>
    <p:extLst>
      <p:ext uri="{BB962C8B-B14F-4D97-AF65-F5344CB8AC3E}">
        <p14:creationId xmlns:p14="http://schemas.microsoft.com/office/powerpoint/2010/main" val="29266385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1572143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649407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30379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7265915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8725188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911148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9641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348091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256782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13433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B7130471-B45B-8045-9FCB-605F3DF95D43}" type="slidenum">
              <a:rPr lang="en-US" altLang="ja-JP"/>
              <a:pPr>
                <a:defRPr/>
              </a:pPr>
              <a:t>‹#›</a:t>
            </a:fld>
            <a:endParaRPr lang="en-US" altLang="ja-JP"/>
          </a:p>
        </p:txBody>
      </p:sp>
    </p:spTree>
    <p:extLst>
      <p:ext uri="{BB962C8B-B14F-4D97-AF65-F5344CB8AC3E}">
        <p14:creationId xmlns:p14="http://schemas.microsoft.com/office/powerpoint/2010/main" val="31035308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616847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3067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22235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3555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45770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7005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40509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454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7233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70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B395B9A-C350-904C-92CA-24FEFCFF71F3}" type="slidenum">
              <a:rPr lang="en-US" altLang="ja-JP"/>
              <a:pPr>
                <a:defRPr/>
              </a:pPr>
              <a:t>‹#›</a:t>
            </a:fld>
            <a:endParaRPr lang="en-US" altLang="ja-JP"/>
          </a:p>
        </p:txBody>
      </p:sp>
    </p:spTree>
    <p:extLst>
      <p:ext uri="{BB962C8B-B14F-4D97-AF65-F5344CB8AC3E}">
        <p14:creationId xmlns:p14="http://schemas.microsoft.com/office/powerpoint/2010/main" val="172283316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145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29949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78162524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0566269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52054843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4526691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489263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8443952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260963904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4046374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458CFC3-2A89-CC43-9978-7BDBD9DD0DF0}" type="slidenum">
              <a:rPr lang="en-US" altLang="ja-JP"/>
              <a:pPr>
                <a:defRPr/>
              </a:pPr>
              <a:t>‹#›</a:t>
            </a:fld>
            <a:endParaRPr lang="en-US" altLang="ja-JP"/>
          </a:p>
        </p:txBody>
      </p:sp>
    </p:spTree>
    <p:extLst>
      <p:ext uri="{BB962C8B-B14F-4D97-AF65-F5344CB8AC3E}">
        <p14:creationId xmlns:p14="http://schemas.microsoft.com/office/powerpoint/2010/main" val="11222397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57629509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1432804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35622976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87FAE4-DD7B-4DA7-9A14-D34F759AA83A}"/>
              </a:ext>
            </a:extLst>
          </p:cNvPr>
          <p:cNvSpPr>
            <a:spLocks noGrp="1"/>
          </p:cNvSpPr>
          <p:nvPr>
            <p:ph type="dt" sz="half" idx="10"/>
          </p:nvPr>
        </p:nvSpPr>
        <p:spPr/>
        <p:txBody>
          <a:bodyPr/>
          <a:lstStyle>
            <a:lvl1pPr>
              <a:defRPr/>
            </a:lvl1pPr>
          </a:lstStyle>
          <a:p>
            <a:pPr>
              <a:defRPr/>
            </a:pPr>
            <a:fld id="{A155F115-4FC9-4A1F-8793-344A70BB5AC5}" type="datetimeFigureOut">
              <a:rPr lang="en-US">
                <a:latin typeface="Calibri"/>
              </a:rPr>
              <a:pPr>
                <a:defRPr/>
              </a:pPr>
              <a:t>4/29/26</a:t>
            </a:fld>
            <a:endParaRPr lang="en-US">
              <a:latin typeface="Calibri"/>
            </a:endParaRPr>
          </a:p>
        </p:txBody>
      </p:sp>
      <p:sp>
        <p:nvSpPr>
          <p:cNvPr id="5" name="Footer Placeholder 4">
            <a:extLst>
              <a:ext uri="{FF2B5EF4-FFF2-40B4-BE49-F238E27FC236}">
                <a16:creationId xmlns:a16="http://schemas.microsoft.com/office/drawing/2014/main" id="{031BFEF7-FDCB-41A2-AA5B-C6986F5A922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A4968F4-C93D-4A36-B1A5-2FCFED6EB130}"/>
              </a:ext>
            </a:extLst>
          </p:cNvPr>
          <p:cNvSpPr>
            <a:spLocks noGrp="1"/>
          </p:cNvSpPr>
          <p:nvPr>
            <p:ph type="sldNum" sz="quarter" idx="12"/>
          </p:nvPr>
        </p:nvSpPr>
        <p:spPr/>
        <p:txBody>
          <a:bodyPr/>
          <a:lstStyle>
            <a:lvl1pPr>
              <a:defRPr/>
            </a:lvl1pPr>
          </a:lstStyle>
          <a:p>
            <a:fld id="{ED82AB64-0719-45A5-8835-CA8225635EB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9315958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99A80-E6A7-4BCA-AD5E-28D6D1D1E975}"/>
              </a:ext>
            </a:extLst>
          </p:cNvPr>
          <p:cNvSpPr>
            <a:spLocks noGrp="1"/>
          </p:cNvSpPr>
          <p:nvPr>
            <p:ph type="dt" sz="half" idx="10"/>
          </p:nvPr>
        </p:nvSpPr>
        <p:spPr/>
        <p:txBody>
          <a:bodyPr/>
          <a:lstStyle>
            <a:lvl1pPr>
              <a:defRPr/>
            </a:lvl1pPr>
          </a:lstStyle>
          <a:p>
            <a:pPr>
              <a:defRPr/>
            </a:pPr>
            <a:fld id="{D5708F66-7496-4219-B848-B8F6B4717328}" type="datetimeFigureOut">
              <a:rPr lang="en-US">
                <a:latin typeface="Calibri"/>
              </a:rPr>
              <a:pPr>
                <a:defRPr/>
              </a:pPr>
              <a:t>4/29/26</a:t>
            </a:fld>
            <a:endParaRPr lang="en-US">
              <a:latin typeface="Calibri"/>
            </a:endParaRPr>
          </a:p>
        </p:txBody>
      </p:sp>
      <p:sp>
        <p:nvSpPr>
          <p:cNvPr id="5" name="Footer Placeholder 4">
            <a:extLst>
              <a:ext uri="{FF2B5EF4-FFF2-40B4-BE49-F238E27FC236}">
                <a16:creationId xmlns:a16="http://schemas.microsoft.com/office/drawing/2014/main" id="{FC68423A-1773-4ACE-AF6E-1E9A8E4452F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F68070D-8306-45C2-BBE8-B4A6FB0E72ED}"/>
              </a:ext>
            </a:extLst>
          </p:cNvPr>
          <p:cNvSpPr>
            <a:spLocks noGrp="1"/>
          </p:cNvSpPr>
          <p:nvPr>
            <p:ph type="sldNum" sz="quarter" idx="12"/>
          </p:nvPr>
        </p:nvSpPr>
        <p:spPr/>
        <p:txBody>
          <a:bodyPr/>
          <a:lstStyle>
            <a:lvl1pPr>
              <a:defRPr/>
            </a:lvl1pPr>
          </a:lstStyle>
          <a:p>
            <a:fld id="{DD160591-F601-4E71-B7BA-C0A8BFE5C66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438454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B41D27-5B05-4965-B258-11F005BCDF91}"/>
              </a:ext>
            </a:extLst>
          </p:cNvPr>
          <p:cNvSpPr>
            <a:spLocks noGrp="1"/>
          </p:cNvSpPr>
          <p:nvPr>
            <p:ph type="dt" sz="half" idx="10"/>
          </p:nvPr>
        </p:nvSpPr>
        <p:spPr/>
        <p:txBody>
          <a:bodyPr/>
          <a:lstStyle>
            <a:lvl1pPr>
              <a:defRPr/>
            </a:lvl1pPr>
          </a:lstStyle>
          <a:p>
            <a:pPr>
              <a:defRPr/>
            </a:pPr>
            <a:fld id="{593C9D5E-FA4A-426C-98E8-6F3A9D603AA8}" type="datetimeFigureOut">
              <a:rPr lang="en-US">
                <a:latin typeface="Calibri"/>
              </a:rPr>
              <a:pPr>
                <a:defRPr/>
              </a:pPr>
              <a:t>4/29/26</a:t>
            </a:fld>
            <a:endParaRPr lang="en-US">
              <a:latin typeface="Calibri"/>
            </a:endParaRPr>
          </a:p>
        </p:txBody>
      </p:sp>
      <p:sp>
        <p:nvSpPr>
          <p:cNvPr id="5" name="Footer Placeholder 4">
            <a:extLst>
              <a:ext uri="{FF2B5EF4-FFF2-40B4-BE49-F238E27FC236}">
                <a16:creationId xmlns:a16="http://schemas.microsoft.com/office/drawing/2014/main" id="{82782EF7-A184-4FB3-8CF5-1AEECE958C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37041A0E-D87B-40DA-BBD4-148C16BA85B6}"/>
              </a:ext>
            </a:extLst>
          </p:cNvPr>
          <p:cNvSpPr>
            <a:spLocks noGrp="1"/>
          </p:cNvSpPr>
          <p:nvPr>
            <p:ph type="sldNum" sz="quarter" idx="12"/>
          </p:nvPr>
        </p:nvSpPr>
        <p:spPr/>
        <p:txBody>
          <a:bodyPr/>
          <a:lstStyle>
            <a:lvl1pPr>
              <a:defRPr/>
            </a:lvl1pPr>
          </a:lstStyle>
          <a:p>
            <a:fld id="{95367442-325F-4D3C-B866-BDB54D397E0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798851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761F63-4504-4B3C-B887-2808255907E4}"/>
              </a:ext>
            </a:extLst>
          </p:cNvPr>
          <p:cNvSpPr>
            <a:spLocks noGrp="1"/>
          </p:cNvSpPr>
          <p:nvPr>
            <p:ph type="dt" sz="half" idx="10"/>
          </p:nvPr>
        </p:nvSpPr>
        <p:spPr/>
        <p:txBody>
          <a:bodyPr/>
          <a:lstStyle>
            <a:lvl1pPr>
              <a:defRPr/>
            </a:lvl1pPr>
          </a:lstStyle>
          <a:p>
            <a:pPr>
              <a:defRPr/>
            </a:pPr>
            <a:fld id="{9DFEDD6E-0B74-4A33-A804-186063DAB10C}" type="datetimeFigureOut">
              <a:rPr lang="en-US">
                <a:latin typeface="Calibri"/>
              </a:rPr>
              <a:pPr>
                <a:defRPr/>
              </a:pPr>
              <a:t>4/29/26</a:t>
            </a:fld>
            <a:endParaRPr lang="en-US">
              <a:latin typeface="Calibri"/>
            </a:endParaRPr>
          </a:p>
        </p:txBody>
      </p:sp>
      <p:sp>
        <p:nvSpPr>
          <p:cNvPr id="6" name="Footer Placeholder 4">
            <a:extLst>
              <a:ext uri="{FF2B5EF4-FFF2-40B4-BE49-F238E27FC236}">
                <a16:creationId xmlns:a16="http://schemas.microsoft.com/office/drawing/2014/main" id="{B1525868-DEC4-4B6C-BEB1-CE342DB4C97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55C4A06-D496-469A-A997-7AB90631F58F}"/>
              </a:ext>
            </a:extLst>
          </p:cNvPr>
          <p:cNvSpPr>
            <a:spLocks noGrp="1"/>
          </p:cNvSpPr>
          <p:nvPr>
            <p:ph type="sldNum" sz="quarter" idx="12"/>
          </p:nvPr>
        </p:nvSpPr>
        <p:spPr/>
        <p:txBody>
          <a:bodyPr/>
          <a:lstStyle>
            <a:lvl1pPr>
              <a:defRPr/>
            </a:lvl1pPr>
          </a:lstStyle>
          <a:p>
            <a:fld id="{25CABA56-F764-4E59-B9B9-34A28289D2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4459435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739337-411B-4AFD-BDA4-39D1D65FCAFE}"/>
              </a:ext>
            </a:extLst>
          </p:cNvPr>
          <p:cNvSpPr>
            <a:spLocks noGrp="1"/>
          </p:cNvSpPr>
          <p:nvPr>
            <p:ph type="dt" sz="half" idx="10"/>
          </p:nvPr>
        </p:nvSpPr>
        <p:spPr/>
        <p:txBody>
          <a:bodyPr/>
          <a:lstStyle>
            <a:lvl1pPr>
              <a:defRPr/>
            </a:lvl1pPr>
          </a:lstStyle>
          <a:p>
            <a:pPr>
              <a:defRPr/>
            </a:pPr>
            <a:fld id="{FAF89812-E367-405B-9E22-EF82F52DB33E}" type="datetimeFigureOut">
              <a:rPr lang="en-US">
                <a:latin typeface="Calibri"/>
              </a:rPr>
              <a:pPr>
                <a:defRPr/>
              </a:pPr>
              <a:t>4/29/26</a:t>
            </a:fld>
            <a:endParaRPr lang="en-US">
              <a:latin typeface="Calibri"/>
            </a:endParaRPr>
          </a:p>
        </p:txBody>
      </p:sp>
      <p:sp>
        <p:nvSpPr>
          <p:cNvPr id="8" name="Footer Placeholder 4">
            <a:extLst>
              <a:ext uri="{FF2B5EF4-FFF2-40B4-BE49-F238E27FC236}">
                <a16:creationId xmlns:a16="http://schemas.microsoft.com/office/drawing/2014/main" id="{5497AB8C-7E83-4EDC-A147-F10AD32E08A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8B23F1E6-19B9-40D2-BA2B-A6502218A4D2}"/>
              </a:ext>
            </a:extLst>
          </p:cNvPr>
          <p:cNvSpPr>
            <a:spLocks noGrp="1"/>
          </p:cNvSpPr>
          <p:nvPr>
            <p:ph type="sldNum" sz="quarter" idx="12"/>
          </p:nvPr>
        </p:nvSpPr>
        <p:spPr/>
        <p:txBody>
          <a:bodyPr/>
          <a:lstStyle>
            <a:lvl1pPr>
              <a:defRPr/>
            </a:lvl1pPr>
          </a:lstStyle>
          <a:p>
            <a:fld id="{777D6320-14CE-41CC-A528-117EF571D0F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8699525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750C772-2D43-4C53-9681-CE36A6BEACDB}"/>
              </a:ext>
            </a:extLst>
          </p:cNvPr>
          <p:cNvSpPr>
            <a:spLocks noGrp="1"/>
          </p:cNvSpPr>
          <p:nvPr>
            <p:ph type="dt" sz="half" idx="10"/>
          </p:nvPr>
        </p:nvSpPr>
        <p:spPr/>
        <p:txBody>
          <a:bodyPr/>
          <a:lstStyle>
            <a:lvl1pPr>
              <a:defRPr/>
            </a:lvl1pPr>
          </a:lstStyle>
          <a:p>
            <a:pPr>
              <a:defRPr/>
            </a:pPr>
            <a:fld id="{0A906859-1FF4-4925-8CA2-8079698C2A58}" type="datetimeFigureOut">
              <a:rPr lang="en-US">
                <a:latin typeface="Calibri"/>
              </a:rPr>
              <a:pPr>
                <a:defRPr/>
              </a:pPr>
              <a:t>4/29/26</a:t>
            </a:fld>
            <a:endParaRPr lang="en-US">
              <a:latin typeface="Calibri"/>
            </a:endParaRPr>
          </a:p>
        </p:txBody>
      </p:sp>
      <p:sp>
        <p:nvSpPr>
          <p:cNvPr id="4" name="Footer Placeholder 4">
            <a:extLst>
              <a:ext uri="{FF2B5EF4-FFF2-40B4-BE49-F238E27FC236}">
                <a16:creationId xmlns:a16="http://schemas.microsoft.com/office/drawing/2014/main" id="{2B3E99C2-462E-4615-92C2-18E6FBD999A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7089E252-8C93-4F68-9644-09F0D76A3CB6}"/>
              </a:ext>
            </a:extLst>
          </p:cNvPr>
          <p:cNvSpPr>
            <a:spLocks noGrp="1"/>
          </p:cNvSpPr>
          <p:nvPr>
            <p:ph type="sldNum" sz="quarter" idx="12"/>
          </p:nvPr>
        </p:nvSpPr>
        <p:spPr/>
        <p:txBody>
          <a:bodyPr/>
          <a:lstStyle>
            <a:lvl1pPr>
              <a:defRPr/>
            </a:lvl1pPr>
          </a:lstStyle>
          <a:p>
            <a:fld id="{15D7DE5D-91D3-474D-9A51-2696702C597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637154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4853208-F5DD-4810-8FB1-612E8E94E1FC}"/>
              </a:ext>
            </a:extLst>
          </p:cNvPr>
          <p:cNvSpPr>
            <a:spLocks noGrp="1"/>
          </p:cNvSpPr>
          <p:nvPr>
            <p:ph type="dt" sz="half" idx="10"/>
          </p:nvPr>
        </p:nvSpPr>
        <p:spPr/>
        <p:txBody>
          <a:bodyPr/>
          <a:lstStyle>
            <a:lvl1pPr>
              <a:defRPr/>
            </a:lvl1pPr>
          </a:lstStyle>
          <a:p>
            <a:pPr>
              <a:defRPr/>
            </a:pPr>
            <a:fld id="{FE82C003-51FB-4424-88AB-BAA823CA98F4}" type="datetimeFigureOut">
              <a:rPr lang="en-US">
                <a:latin typeface="Calibri"/>
              </a:rPr>
              <a:pPr>
                <a:defRPr/>
              </a:pPr>
              <a:t>4/29/26</a:t>
            </a:fld>
            <a:endParaRPr lang="en-US">
              <a:latin typeface="Calibri"/>
            </a:endParaRPr>
          </a:p>
        </p:txBody>
      </p:sp>
      <p:sp>
        <p:nvSpPr>
          <p:cNvPr id="3" name="Footer Placeholder 4">
            <a:extLst>
              <a:ext uri="{FF2B5EF4-FFF2-40B4-BE49-F238E27FC236}">
                <a16:creationId xmlns:a16="http://schemas.microsoft.com/office/drawing/2014/main" id="{F5AC5280-EA41-476B-AAC6-0722ABACF4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D36ED0D-2368-4967-B1C6-CE508B2C8874}"/>
              </a:ext>
            </a:extLst>
          </p:cNvPr>
          <p:cNvSpPr>
            <a:spLocks noGrp="1"/>
          </p:cNvSpPr>
          <p:nvPr>
            <p:ph type="sldNum" sz="quarter" idx="12"/>
          </p:nvPr>
        </p:nvSpPr>
        <p:spPr/>
        <p:txBody>
          <a:bodyPr/>
          <a:lstStyle>
            <a:lvl1pPr>
              <a:defRPr/>
            </a:lvl1pPr>
          </a:lstStyle>
          <a:p>
            <a:fld id="{511B88E0-61E7-49D5-A528-AD6667E9922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1656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31C7DA0-8327-144E-B769-64737D663E36}" type="slidenum">
              <a:rPr lang="en-US" altLang="ja-JP"/>
              <a:pPr>
                <a:defRPr/>
              </a:pPr>
              <a:t>‹#›</a:t>
            </a:fld>
            <a:endParaRPr lang="en-US" altLang="ja-JP"/>
          </a:p>
        </p:txBody>
      </p:sp>
    </p:spTree>
    <p:extLst>
      <p:ext uri="{BB962C8B-B14F-4D97-AF65-F5344CB8AC3E}">
        <p14:creationId xmlns:p14="http://schemas.microsoft.com/office/powerpoint/2010/main" val="145067711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F03EA6-B896-4450-81BC-56D58CCA67C1}"/>
              </a:ext>
            </a:extLst>
          </p:cNvPr>
          <p:cNvSpPr>
            <a:spLocks noGrp="1"/>
          </p:cNvSpPr>
          <p:nvPr>
            <p:ph type="dt" sz="half" idx="10"/>
          </p:nvPr>
        </p:nvSpPr>
        <p:spPr/>
        <p:txBody>
          <a:bodyPr/>
          <a:lstStyle>
            <a:lvl1pPr>
              <a:defRPr/>
            </a:lvl1pPr>
          </a:lstStyle>
          <a:p>
            <a:pPr>
              <a:defRPr/>
            </a:pPr>
            <a:fld id="{AE9D97C6-7254-4820-BBDB-09280421A42F}" type="datetimeFigureOut">
              <a:rPr lang="en-US">
                <a:latin typeface="Calibri"/>
              </a:rPr>
              <a:pPr>
                <a:defRPr/>
              </a:pPr>
              <a:t>4/29/26</a:t>
            </a:fld>
            <a:endParaRPr lang="en-US">
              <a:latin typeface="Calibri"/>
            </a:endParaRPr>
          </a:p>
        </p:txBody>
      </p:sp>
      <p:sp>
        <p:nvSpPr>
          <p:cNvPr id="6" name="Footer Placeholder 4">
            <a:extLst>
              <a:ext uri="{FF2B5EF4-FFF2-40B4-BE49-F238E27FC236}">
                <a16:creationId xmlns:a16="http://schemas.microsoft.com/office/drawing/2014/main" id="{B4AA6B1E-79DB-44F5-BC82-A0BD1AAABB2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27AA8107-DA92-43D2-A2F1-057A9FDBD6AC}"/>
              </a:ext>
            </a:extLst>
          </p:cNvPr>
          <p:cNvSpPr>
            <a:spLocks noGrp="1"/>
          </p:cNvSpPr>
          <p:nvPr>
            <p:ph type="sldNum" sz="quarter" idx="12"/>
          </p:nvPr>
        </p:nvSpPr>
        <p:spPr/>
        <p:txBody>
          <a:bodyPr/>
          <a:lstStyle>
            <a:lvl1pPr>
              <a:defRPr/>
            </a:lvl1pPr>
          </a:lstStyle>
          <a:p>
            <a:fld id="{8C067195-AF04-456E-A147-64B0B7C957F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484339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89F704-7C49-41AA-A05F-4285080F78B0}"/>
              </a:ext>
            </a:extLst>
          </p:cNvPr>
          <p:cNvSpPr>
            <a:spLocks noGrp="1"/>
          </p:cNvSpPr>
          <p:nvPr>
            <p:ph type="dt" sz="half" idx="10"/>
          </p:nvPr>
        </p:nvSpPr>
        <p:spPr/>
        <p:txBody>
          <a:bodyPr/>
          <a:lstStyle>
            <a:lvl1pPr>
              <a:defRPr/>
            </a:lvl1pPr>
          </a:lstStyle>
          <a:p>
            <a:pPr>
              <a:defRPr/>
            </a:pPr>
            <a:fld id="{0E88127E-52C4-470B-B7E0-00A28F0EF91B}" type="datetimeFigureOut">
              <a:rPr lang="en-US">
                <a:latin typeface="Calibri"/>
              </a:rPr>
              <a:pPr>
                <a:defRPr/>
              </a:pPr>
              <a:t>4/29/26</a:t>
            </a:fld>
            <a:endParaRPr lang="en-US">
              <a:latin typeface="Calibri"/>
            </a:endParaRPr>
          </a:p>
        </p:txBody>
      </p:sp>
      <p:sp>
        <p:nvSpPr>
          <p:cNvPr id="6" name="Footer Placeholder 4">
            <a:extLst>
              <a:ext uri="{FF2B5EF4-FFF2-40B4-BE49-F238E27FC236}">
                <a16:creationId xmlns:a16="http://schemas.microsoft.com/office/drawing/2014/main" id="{4003EB7D-2834-41BB-96D0-59941889568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8AD98E3-B813-4860-B601-0D46802CD401}"/>
              </a:ext>
            </a:extLst>
          </p:cNvPr>
          <p:cNvSpPr>
            <a:spLocks noGrp="1"/>
          </p:cNvSpPr>
          <p:nvPr>
            <p:ph type="sldNum" sz="quarter" idx="12"/>
          </p:nvPr>
        </p:nvSpPr>
        <p:spPr/>
        <p:txBody>
          <a:bodyPr/>
          <a:lstStyle>
            <a:lvl1pPr>
              <a:defRPr/>
            </a:lvl1pPr>
          </a:lstStyle>
          <a:p>
            <a:fld id="{F7D359B3-84EB-4BAF-B10A-8C64C707AD3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9167366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B8168-0E0C-4B52-AF23-02A25674CC57}"/>
              </a:ext>
            </a:extLst>
          </p:cNvPr>
          <p:cNvSpPr>
            <a:spLocks noGrp="1"/>
          </p:cNvSpPr>
          <p:nvPr>
            <p:ph type="dt" sz="half" idx="10"/>
          </p:nvPr>
        </p:nvSpPr>
        <p:spPr/>
        <p:txBody>
          <a:bodyPr/>
          <a:lstStyle>
            <a:lvl1pPr>
              <a:defRPr/>
            </a:lvl1pPr>
          </a:lstStyle>
          <a:p>
            <a:pPr>
              <a:defRPr/>
            </a:pPr>
            <a:fld id="{B946423E-E5F3-4F91-9EB6-AF0856C3F93B}" type="datetimeFigureOut">
              <a:rPr lang="en-US">
                <a:latin typeface="Calibri"/>
              </a:rPr>
              <a:pPr>
                <a:defRPr/>
              </a:pPr>
              <a:t>4/29/26</a:t>
            </a:fld>
            <a:endParaRPr lang="en-US">
              <a:latin typeface="Calibri"/>
            </a:endParaRPr>
          </a:p>
        </p:txBody>
      </p:sp>
      <p:sp>
        <p:nvSpPr>
          <p:cNvPr id="5" name="Footer Placeholder 4">
            <a:extLst>
              <a:ext uri="{FF2B5EF4-FFF2-40B4-BE49-F238E27FC236}">
                <a16:creationId xmlns:a16="http://schemas.microsoft.com/office/drawing/2014/main" id="{63B8C98B-8DAA-48D6-A36F-B214E3648F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3B7B10C-8B40-4739-A0AC-D4ADBCD77CAA}"/>
              </a:ext>
            </a:extLst>
          </p:cNvPr>
          <p:cNvSpPr>
            <a:spLocks noGrp="1"/>
          </p:cNvSpPr>
          <p:nvPr>
            <p:ph type="sldNum" sz="quarter" idx="12"/>
          </p:nvPr>
        </p:nvSpPr>
        <p:spPr/>
        <p:txBody>
          <a:bodyPr/>
          <a:lstStyle>
            <a:lvl1pPr>
              <a:defRPr/>
            </a:lvl1pPr>
          </a:lstStyle>
          <a:p>
            <a:fld id="{C6DAEB52-D1DF-4CA4-BAA2-3F116B325F9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4015832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A9178-21E7-4302-AD8A-779E52CE1DDF}"/>
              </a:ext>
            </a:extLst>
          </p:cNvPr>
          <p:cNvSpPr>
            <a:spLocks noGrp="1"/>
          </p:cNvSpPr>
          <p:nvPr>
            <p:ph type="dt" sz="half" idx="10"/>
          </p:nvPr>
        </p:nvSpPr>
        <p:spPr/>
        <p:txBody>
          <a:bodyPr/>
          <a:lstStyle>
            <a:lvl1pPr>
              <a:defRPr/>
            </a:lvl1pPr>
          </a:lstStyle>
          <a:p>
            <a:pPr>
              <a:defRPr/>
            </a:pPr>
            <a:fld id="{4D005F8E-0E19-4621-83E2-822A2C3BD699}" type="datetimeFigureOut">
              <a:rPr lang="en-US">
                <a:latin typeface="Calibri"/>
              </a:rPr>
              <a:pPr>
                <a:defRPr/>
              </a:pPr>
              <a:t>4/29/26</a:t>
            </a:fld>
            <a:endParaRPr lang="en-US">
              <a:latin typeface="Calibri"/>
            </a:endParaRPr>
          </a:p>
        </p:txBody>
      </p:sp>
      <p:sp>
        <p:nvSpPr>
          <p:cNvPr id="5" name="Footer Placeholder 4">
            <a:extLst>
              <a:ext uri="{FF2B5EF4-FFF2-40B4-BE49-F238E27FC236}">
                <a16:creationId xmlns:a16="http://schemas.microsoft.com/office/drawing/2014/main" id="{1F7F0B0C-5988-4203-A752-B119084850D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B7BDDAA-22F5-44AA-B894-FFDC03D83496}"/>
              </a:ext>
            </a:extLst>
          </p:cNvPr>
          <p:cNvSpPr>
            <a:spLocks noGrp="1"/>
          </p:cNvSpPr>
          <p:nvPr>
            <p:ph type="sldNum" sz="quarter" idx="12"/>
          </p:nvPr>
        </p:nvSpPr>
        <p:spPr/>
        <p:txBody>
          <a:bodyPr/>
          <a:lstStyle>
            <a:lvl1pPr>
              <a:defRPr/>
            </a:lvl1pPr>
          </a:lstStyle>
          <a:p>
            <a:fld id="{CEB16B26-2FD5-468F-8EB2-2799E3441E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6421857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1719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471928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855830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40679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2466418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03829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384D2A3-1EE8-4B49-BE93-860019CB8D55}" type="slidenum">
              <a:rPr lang="en-GB"/>
              <a:pPr>
                <a:defRPr/>
              </a:pPr>
              <a:t>‹#›</a:t>
            </a:fld>
            <a:endParaRPr lang="en-GB"/>
          </a:p>
        </p:txBody>
      </p:sp>
    </p:spTree>
    <p:extLst>
      <p:ext uri="{BB962C8B-B14F-4D97-AF65-F5344CB8AC3E}">
        <p14:creationId xmlns:p14="http://schemas.microsoft.com/office/powerpoint/2010/main" val="413540485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7270484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880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1504216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821090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5946661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89889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953507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540010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06584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5079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309B8B-10B9-9549-84F0-2942B8E88C38}" type="slidenum">
              <a:rPr lang="en-US"/>
              <a:pPr>
                <a:defRPr/>
              </a:pPr>
              <a:t>‹#›</a:t>
            </a:fld>
            <a:endParaRPr lang="en-US"/>
          </a:p>
        </p:txBody>
      </p:sp>
    </p:spTree>
    <p:extLst>
      <p:ext uri="{BB962C8B-B14F-4D97-AF65-F5344CB8AC3E}">
        <p14:creationId xmlns:p14="http://schemas.microsoft.com/office/powerpoint/2010/main" val="80482078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259422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43651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52549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57627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23238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514487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147168901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208946787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280990611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225275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CE26D47-37FC-8643-BE49-D3503FBB0DAC}" type="slidenum">
              <a:rPr lang="en-GB"/>
              <a:pPr>
                <a:defRPr/>
              </a:pPr>
              <a:t>‹#›</a:t>
            </a:fld>
            <a:endParaRPr lang="en-GB"/>
          </a:p>
        </p:txBody>
      </p:sp>
    </p:spTree>
    <p:extLst>
      <p:ext uri="{BB962C8B-B14F-4D97-AF65-F5344CB8AC3E}">
        <p14:creationId xmlns:p14="http://schemas.microsoft.com/office/powerpoint/2010/main" val="64157518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35909822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33591745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294536690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33544166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395003162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188967077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84502182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627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720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97012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768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4/29/26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9517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4/29/26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1235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4/29/26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424998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5291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09402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063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378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52449179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34043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4244336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602798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5482869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0205558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693373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2743503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6332115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5247141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2365223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2815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4375369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803271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5611352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76488611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779744847"/>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52328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2609542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59309495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20139013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78505825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083692220"/>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897098876"/>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10021558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416258940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216585340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19460561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41479910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49007743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40695757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2903245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116721475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276364594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8566295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215136485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8EE8E-5C9A-3649-89D8-52DA702B5D6C}" type="slidenum">
              <a:rPr lang="en-US"/>
              <a:pPr>
                <a:defRPr/>
              </a:pPr>
              <a:t>‹#›</a:t>
            </a:fld>
            <a:endParaRPr lang="en-US"/>
          </a:p>
        </p:txBody>
      </p:sp>
    </p:spTree>
    <p:extLst>
      <p:ext uri="{BB962C8B-B14F-4D97-AF65-F5344CB8AC3E}">
        <p14:creationId xmlns:p14="http://schemas.microsoft.com/office/powerpoint/2010/main" val="422778157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ED631-B9CF-A645-A0A7-74639C9B4B2D}" type="slidenum">
              <a:rPr lang="en-US"/>
              <a:pPr>
                <a:defRPr/>
              </a:pPr>
              <a:t>‹#›</a:t>
            </a:fld>
            <a:endParaRPr lang="en-US"/>
          </a:p>
        </p:txBody>
      </p:sp>
    </p:spTree>
    <p:extLst>
      <p:ext uri="{BB962C8B-B14F-4D97-AF65-F5344CB8AC3E}">
        <p14:creationId xmlns:p14="http://schemas.microsoft.com/office/powerpoint/2010/main" val="209287885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FC76E-2B9A-3E4D-9ABB-34CC31CEF40B}" type="slidenum">
              <a:rPr lang="en-US"/>
              <a:pPr>
                <a:defRPr/>
              </a:pPr>
              <a:t>‹#›</a:t>
            </a:fld>
            <a:endParaRPr lang="en-US"/>
          </a:p>
        </p:txBody>
      </p:sp>
    </p:spTree>
    <p:extLst>
      <p:ext uri="{BB962C8B-B14F-4D97-AF65-F5344CB8AC3E}">
        <p14:creationId xmlns:p14="http://schemas.microsoft.com/office/powerpoint/2010/main" val="165062240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09DE7-C109-D14A-BFCD-66842409CA87}" type="slidenum">
              <a:rPr lang="en-US"/>
              <a:pPr>
                <a:defRPr/>
              </a:pPr>
              <a:t>‹#›</a:t>
            </a:fld>
            <a:endParaRPr lang="en-US"/>
          </a:p>
        </p:txBody>
      </p:sp>
    </p:spTree>
    <p:extLst>
      <p:ext uri="{BB962C8B-B14F-4D97-AF65-F5344CB8AC3E}">
        <p14:creationId xmlns:p14="http://schemas.microsoft.com/office/powerpoint/2010/main" val="34427718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8FA22-EAD8-1848-BC7B-6CBF40BB9E63}" type="slidenum">
              <a:rPr lang="en-US"/>
              <a:pPr>
                <a:defRPr/>
              </a:pPr>
              <a:t>‹#›</a:t>
            </a:fld>
            <a:endParaRPr lang="en-US"/>
          </a:p>
        </p:txBody>
      </p:sp>
    </p:spTree>
    <p:extLst>
      <p:ext uri="{BB962C8B-B14F-4D97-AF65-F5344CB8AC3E}">
        <p14:creationId xmlns:p14="http://schemas.microsoft.com/office/powerpoint/2010/main" val="214268947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504859-F79C-9D4C-A207-E0169DA7DA96}" type="slidenum">
              <a:rPr lang="en-US"/>
              <a:pPr>
                <a:defRPr/>
              </a:pPr>
              <a:t>‹#›</a:t>
            </a:fld>
            <a:endParaRPr lang="en-US"/>
          </a:p>
        </p:txBody>
      </p:sp>
    </p:spTree>
    <p:extLst>
      <p:ext uri="{BB962C8B-B14F-4D97-AF65-F5344CB8AC3E}">
        <p14:creationId xmlns:p14="http://schemas.microsoft.com/office/powerpoint/2010/main" val="733377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2DC379-EEE2-3C47-BC4F-C73E6CBC3C4A}" type="slidenum">
              <a:rPr lang="en-US"/>
              <a:pPr>
                <a:defRPr/>
              </a:pPr>
              <a:t>‹#›</a:t>
            </a:fld>
            <a:endParaRPr lang="en-US"/>
          </a:p>
        </p:txBody>
      </p:sp>
    </p:spTree>
    <p:extLst>
      <p:ext uri="{BB962C8B-B14F-4D97-AF65-F5344CB8AC3E}">
        <p14:creationId xmlns:p14="http://schemas.microsoft.com/office/powerpoint/2010/main" val="312880614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324C-DBCB-7C48-9524-75B0099A3184}" type="slidenum">
              <a:rPr lang="en-US"/>
              <a:pPr>
                <a:defRPr/>
              </a:pPr>
              <a:t>‹#›</a:t>
            </a:fld>
            <a:endParaRPr lang="en-US"/>
          </a:p>
        </p:txBody>
      </p:sp>
    </p:spTree>
    <p:extLst>
      <p:ext uri="{BB962C8B-B14F-4D97-AF65-F5344CB8AC3E}">
        <p14:creationId xmlns:p14="http://schemas.microsoft.com/office/powerpoint/2010/main" val="102846120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383F-E293-564D-A3D2-CDFB4E6B9675}" type="slidenum">
              <a:rPr lang="en-US"/>
              <a:pPr>
                <a:defRPr/>
              </a:pPr>
              <a:t>‹#›</a:t>
            </a:fld>
            <a:endParaRPr lang="en-US"/>
          </a:p>
        </p:txBody>
      </p:sp>
    </p:spTree>
    <p:extLst>
      <p:ext uri="{BB962C8B-B14F-4D97-AF65-F5344CB8AC3E}">
        <p14:creationId xmlns:p14="http://schemas.microsoft.com/office/powerpoint/2010/main" val="283099407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ABD522-0F05-894F-933E-177438B64357}" type="slidenum">
              <a:rPr lang="en-US"/>
              <a:pPr>
                <a:defRPr/>
              </a:pPr>
              <a:t>‹#›</a:t>
            </a:fld>
            <a:endParaRPr lang="en-US"/>
          </a:p>
        </p:txBody>
      </p:sp>
    </p:spTree>
    <p:extLst>
      <p:ext uri="{BB962C8B-B14F-4D97-AF65-F5344CB8AC3E}">
        <p14:creationId xmlns:p14="http://schemas.microsoft.com/office/powerpoint/2010/main" val="167695677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8A2C8E-ED3E-3C45-B283-5909D4A71FE1}" type="slidenum">
              <a:rPr lang="en-US"/>
              <a:pPr>
                <a:defRPr/>
              </a:pPr>
              <a:t>‹#›</a:t>
            </a:fld>
            <a:endParaRPr lang="en-US"/>
          </a:p>
        </p:txBody>
      </p:sp>
    </p:spTree>
    <p:extLst>
      <p:ext uri="{BB962C8B-B14F-4D97-AF65-F5344CB8AC3E}">
        <p14:creationId xmlns:p14="http://schemas.microsoft.com/office/powerpoint/2010/main" val="312543364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D478206-0111-C047-BA1C-9C304F07974A}" type="slidenum">
              <a:rPr lang="en-US"/>
              <a:pPr>
                <a:defRPr/>
              </a:pPr>
              <a:t>‹#›</a:t>
            </a:fld>
            <a:endParaRPr lang="en-US"/>
          </a:p>
        </p:txBody>
      </p:sp>
    </p:spTree>
    <p:extLst>
      <p:ext uri="{BB962C8B-B14F-4D97-AF65-F5344CB8AC3E}">
        <p14:creationId xmlns:p14="http://schemas.microsoft.com/office/powerpoint/2010/main" val="121620220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8FEC6-DF84-5E44-B371-0CA6479CE110}" type="slidenum">
              <a:rPr lang="en-US"/>
              <a:pPr>
                <a:defRPr/>
              </a:pPr>
              <a:t>‹#›</a:t>
            </a:fld>
            <a:endParaRPr lang="en-US"/>
          </a:p>
        </p:txBody>
      </p:sp>
    </p:spTree>
    <p:extLst>
      <p:ext uri="{BB962C8B-B14F-4D97-AF65-F5344CB8AC3E}">
        <p14:creationId xmlns:p14="http://schemas.microsoft.com/office/powerpoint/2010/main" val="412431943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E42A1AD-A5D6-8640-B829-AB82CA545931}" type="slidenum">
              <a:rPr lang="en-US"/>
              <a:pPr>
                <a:defRPr/>
              </a:pPr>
              <a:t>‹#›</a:t>
            </a:fld>
            <a:endParaRPr lang="en-US"/>
          </a:p>
        </p:txBody>
      </p:sp>
    </p:spTree>
    <p:extLst>
      <p:ext uri="{BB962C8B-B14F-4D97-AF65-F5344CB8AC3E}">
        <p14:creationId xmlns:p14="http://schemas.microsoft.com/office/powerpoint/2010/main" val="362915748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7B8B10D7-EDA7-244B-B34B-AC1B8FFEBEC1}" type="slidenum">
              <a:rPr lang="en-US"/>
              <a:pPr>
                <a:defRPr/>
              </a:pPr>
              <a:t>‹#›</a:t>
            </a:fld>
            <a:endParaRPr lang="en-US"/>
          </a:p>
        </p:txBody>
      </p:sp>
    </p:spTree>
    <p:extLst>
      <p:ext uri="{BB962C8B-B14F-4D97-AF65-F5344CB8AC3E}">
        <p14:creationId xmlns:p14="http://schemas.microsoft.com/office/powerpoint/2010/main" val="45073770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91139A7-3533-A946-89DE-20621837BE3F}" type="slidenum">
              <a:rPr lang="en-US"/>
              <a:pPr>
                <a:defRPr/>
              </a:pPr>
              <a:t>‹#›</a:t>
            </a:fld>
            <a:endParaRPr lang="en-US"/>
          </a:p>
        </p:txBody>
      </p:sp>
    </p:spTree>
    <p:extLst>
      <p:ext uri="{BB962C8B-B14F-4D97-AF65-F5344CB8AC3E}">
        <p14:creationId xmlns:p14="http://schemas.microsoft.com/office/powerpoint/2010/main" val="860194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563B861-219C-5649-A0E0-B1535C91CF31}" type="slidenum">
              <a:rPr lang="en-US"/>
              <a:pPr>
                <a:defRPr/>
              </a:pPr>
              <a:t>‹#›</a:t>
            </a:fld>
            <a:endParaRPr lang="en-US"/>
          </a:p>
        </p:txBody>
      </p:sp>
    </p:spTree>
    <p:extLst>
      <p:ext uri="{BB962C8B-B14F-4D97-AF65-F5344CB8AC3E}">
        <p14:creationId xmlns:p14="http://schemas.microsoft.com/office/powerpoint/2010/main" val="307328136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3F787B7-1B90-0343-8028-F226E9A3FAEB}" type="slidenum">
              <a:rPr lang="en-US"/>
              <a:pPr>
                <a:defRPr/>
              </a:pPr>
              <a:t>‹#›</a:t>
            </a:fld>
            <a:endParaRPr lang="en-US"/>
          </a:p>
        </p:txBody>
      </p:sp>
    </p:spTree>
    <p:extLst>
      <p:ext uri="{BB962C8B-B14F-4D97-AF65-F5344CB8AC3E}">
        <p14:creationId xmlns:p14="http://schemas.microsoft.com/office/powerpoint/2010/main" val="386767844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CA6B1BB-5460-2445-BBEB-DCFE532BCD38}" type="slidenum">
              <a:rPr lang="en-US"/>
              <a:pPr>
                <a:defRPr/>
              </a:pPr>
              <a:t>‹#›</a:t>
            </a:fld>
            <a:endParaRPr lang="en-US"/>
          </a:p>
        </p:txBody>
      </p:sp>
    </p:spTree>
    <p:extLst>
      <p:ext uri="{BB962C8B-B14F-4D97-AF65-F5344CB8AC3E}">
        <p14:creationId xmlns:p14="http://schemas.microsoft.com/office/powerpoint/2010/main" val="306842312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8555A59-5067-DA42-AC6F-B7F757BC433D}" type="slidenum">
              <a:rPr lang="en-US"/>
              <a:pPr>
                <a:defRPr/>
              </a:pPr>
              <a:t>‹#›</a:t>
            </a:fld>
            <a:endParaRPr lang="en-US"/>
          </a:p>
        </p:txBody>
      </p:sp>
    </p:spTree>
    <p:extLst>
      <p:ext uri="{BB962C8B-B14F-4D97-AF65-F5344CB8AC3E}">
        <p14:creationId xmlns:p14="http://schemas.microsoft.com/office/powerpoint/2010/main" val="232445761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179D4-03BB-C24D-98DB-73CCD7EC6307}" type="slidenum">
              <a:rPr lang="en-US"/>
              <a:pPr>
                <a:defRPr/>
              </a:pPr>
              <a:t>‹#›</a:t>
            </a:fld>
            <a:endParaRPr lang="en-US"/>
          </a:p>
        </p:txBody>
      </p:sp>
    </p:spTree>
    <p:extLst>
      <p:ext uri="{BB962C8B-B14F-4D97-AF65-F5344CB8AC3E}">
        <p14:creationId xmlns:p14="http://schemas.microsoft.com/office/powerpoint/2010/main" val="15013000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0D8ADE16-1AA6-1547-A90B-BD53E40DE63E}" type="datetime1">
              <a:rPr lang="en-US"/>
              <a:pPr>
                <a:defRPr/>
              </a:pPr>
              <a:t>4/29/26</a:t>
            </a:fld>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2DBD346-8455-974B-B118-3F52BA4B8C48}" type="slidenum">
              <a:rPr lang="en-US"/>
              <a:pPr>
                <a:defRPr/>
              </a:pPr>
              <a:t>‹#›</a:t>
            </a:fld>
            <a:endParaRPr lang="en-US"/>
          </a:p>
        </p:txBody>
      </p:sp>
    </p:spTree>
    <p:extLst>
      <p:ext uri="{BB962C8B-B14F-4D97-AF65-F5344CB8AC3E}">
        <p14:creationId xmlns:p14="http://schemas.microsoft.com/office/powerpoint/2010/main" val="224848638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86746188"/>
      </p:ext>
    </p:extLst>
  </p:cSld>
  <p:clrMapOvr>
    <a:masterClrMapping/>
  </p:clrMapOvr>
  <p:transition>
    <p:fade/>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216094"/>
      </p:ext>
    </p:extLst>
  </p:cSld>
  <p:clrMapOvr>
    <a:masterClrMapping/>
  </p:clrMapOvr>
  <p:transition>
    <p:fade/>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4220603"/>
      </p:ext>
    </p:extLst>
  </p:cSld>
  <p:clrMapOvr>
    <a:masterClrMapping/>
  </p:clrMapOvr>
  <p:transition>
    <p:fade/>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86214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493592"/>
      </p:ext>
    </p:extLst>
  </p:cSld>
  <p:clrMapOvr>
    <a:masterClrMapping/>
  </p:clrMapOvr>
  <p:transition>
    <p:fade/>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056711"/>
      </p:ext>
    </p:extLst>
  </p:cSld>
  <p:clrMapOvr>
    <a:masterClrMapping/>
  </p:clrMapOvr>
  <p:transition>
    <p:fade/>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506845"/>
      </p:ext>
    </p:extLst>
  </p:cSld>
  <p:clrMapOvr>
    <a:masterClrMapping/>
  </p:clrMapOvr>
  <p:transition>
    <p:fade/>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3394114"/>
      </p:ext>
    </p:extLst>
  </p:cSld>
  <p:clrMapOvr>
    <a:masterClrMapping/>
  </p:clrMapOvr>
  <p:transition>
    <p:fade/>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9075289"/>
      </p:ext>
    </p:extLst>
  </p:cSld>
  <p:clrMapOvr>
    <a:masterClrMapping/>
  </p:clrMapOvr>
  <p:transition>
    <p:fade/>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048022"/>
      </p:ext>
    </p:extLst>
  </p:cSld>
  <p:clrMapOvr>
    <a:masterClrMapping/>
  </p:clrMapOvr>
  <p:transition>
    <p:fade/>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2713"/>
      </p:ext>
    </p:extLst>
  </p:cSld>
  <p:clrMapOvr>
    <a:masterClrMapping/>
  </p:clrMapOvr>
  <p:transition>
    <p:fade/>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405036704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335200111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36699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18957253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78263822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238967205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8661662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17043020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333387174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307565462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66827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E4EF8-8D9D-AA41-9832-CF42CF19622C}" type="slidenum">
              <a:rPr lang="en-US"/>
              <a:pPr>
                <a:defRPr/>
              </a:pPr>
              <a:t>‹#›</a:t>
            </a:fld>
            <a:endParaRPr lang="en-US"/>
          </a:p>
        </p:txBody>
      </p:sp>
    </p:spTree>
    <p:extLst>
      <p:ext uri="{BB962C8B-B14F-4D97-AF65-F5344CB8AC3E}">
        <p14:creationId xmlns:p14="http://schemas.microsoft.com/office/powerpoint/2010/main" val="3671838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B323-3C6B-2140-9444-E1ACB463DA7B}" type="slidenum">
              <a:rPr lang="en-US"/>
              <a:pPr>
                <a:defRPr/>
              </a:pPr>
              <a:t>‹#›</a:t>
            </a:fld>
            <a:endParaRPr lang="en-US"/>
          </a:p>
        </p:txBody>
      </p:sp>
    </p:spTree>
    <p:extLst>
      <p:ext uri="{BB962C8B-B14F-4D97-AF65-F5344CB8AC3E}">
        <p14:creationId xmlns:p14="http://schemas.microsoft.com/office/powerpoint/2010/main" val="3286209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7741-0065-1640-82C5-FA94841F61EA}" type="slidenum">
              <a:rPr lang="en-US"/>
              <a:pPr>
                <a:defRPr/>
              </a:pPr>
              <a:t>‹#›</a:t>
            </a:fld>
            <a:endParaRPr lang="en-US"/>
          </a:p>
        </p:txBody>
      </p:sp>
    </p:spTree>
    <p:extLst>
      <p:ext uri="{BB962C8B-B14F-4D97-AF65-F5344CB8AC3E}">
        <p14:creationId xmlns:p14="http://schemas.microsoft.com/office/powerpoint/2010/main" val="1530338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E90C1-921C-DF40-AE2B-5D6BBF3EE33B}" type="slidenum">
              <a:rPr lang="en-US"/>
              <a:pPr>
                <a:defRPr/>
              </a:pPr>
              <a:t>‹#›</a:t>
            </a:fld>
            <a:endParaRPr lang="en-US"/>
          </a:p>
        </p:txBody>
      </p:sp>
    </p:spTree>
    <p:extLst>
      <p:ext uri="{BB962C8B-B14F-4D97-AF65-F5344CB8AC3E}">
        <p14:creationId xmlns:p14="http://schemas.microsoft.com/office/powerpoint/2010/main" val="3076111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15FFD0-38B0-0A49-8C94-0601F399531B}" type="slidenum">
              <a:rPr lang="en-US"/>
              <a:pPr>
                <a:defRPr/>
              </a:pPr>
              <a:t>‹#›</a:t>
            </a:fld>
            <a:endParaRPr lang="en-US"/>
          </a:p>
        </p:txBody>
      </p:sp>
    </p:spTree>
    <p:extLst>
      <p:ext uri="{BB962C8B-B14F-4D97-AF65-F5344CB8AC3E}">
        <p14:creationId xmlns:p14="http://schemas.microsoft.com/office/powerpoint/2010/main" val="2914856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1A777-80E1-A14B-9624-92F17425522E}" type="slidenum">
              <a:rPr lang="en-US"/>
              <a:pPr>
                <a:defRPr/>
              </a:pPr>
              <a:t>‹#›</a:t>
            </a:fld>
            <a:endParaRPr lang="en-US"/>
          </a:p>
        </p:txBody>
      </p:sp>
    </p:spTree>
    <p:extLst>
      <p:ext uri="{BB962C8B-B14F-4D97-AF65-F5344CB8AC3E}">
        <p14:creationId xmlns:p14="http://schemas.microsoft.com/office/powerpoint/2010/main" val="347346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2E7-8C13-CF45-88E8-8003263C617B}" type="slidenum">
              <a:rPr lang="en-US"/>
              <a:pPr>
                <a:defRPr/>
              </a:pPr>
              <a:t>‹#›</a:t>
            </a:fld>
            <a:endParaRPr lang="en-US"/>
          </a:p>
        </p:txBody>
      </p:sp>
    </p:spTree>
    <p:extLst>
      <p:ext uri="{BB962C8B-B14F-4D97-AF65-F5344CB8AC3E}">
        <p14:creationId xmlns:p14="http://schemas.microsoft.com/office/powerpoint/2010/main" val="3995468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CC598-EB7A-3649-A422-6E617E8CAB0F}" type="slidenum">
              <a:rPr lang="en-US"/>
              <a:pPr>
                <a:defRPr/>
              </a:pPr>
              <a:t>‹#›</a:t>
            </a:fld>
            <a:endParaRPr lang="en-US"/>
          </a:p>
        </p:txBody>
      </p:sp>
    </p:spTree>
    <p:extLst>
      <p:ext uri="{BB962C8B-B14F-4D97-AF65-F5344CB8AC3E}">
        <p14:creationId xmlns:p14="http://schemas.microsoft.com/office/powerpoint/2010/main" val="13147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B559E-B791-BE4D-B1F1-7A764B2C737B}" type="slidenum">
              <a:rPr lang="en-US"/>
              <a:pPr>
                <a:defRPr/>
              </a:pPr>
              <a:t>‹#›</a:t>
            </a:fld>
            <a:endParaRPr lang="en-US"/>
          </a:p>
        </p:txBody>
      </p:sp>
    </p:spTree>
    <p:extLst>
      <p:ext uri="{BB962C8B-B14F-4D97-AF65-F5344CB8AC3E}">
        <p14:creationId xmlns:p14="http://schemas.microsoft.com/office/powerpoint/2010/main" val="2313146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73237-5808-E74D-BB64-CFBC04AFA44B}" type="slidenum">
              <a:rPr lang="en-US"/>
              <a:pPr>
                <a:defRPr/>
              </a:pPr>
              <a:t>‹#›</a:t>
            </a:fld>
            <a:endParaRPr lang="en-US"/>
          </a:p>
        </p:txBody>
      </p:sp>
    </p:spTree>
    <p:extLst>
      <p:ext uri="{BB962C8B-B14F-4D97-AF65-F5344CB8AC3E}">
        <p14:creationId xmlns:p14="http://schemas.microsoft.com/office/powerpoint/2010/main" val="381039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2EFC-4428-D64C-B795-10482E29AD16}" type="slidenum">
              <a:rPr lang="en-US"/>
              <a:pPr>
                <a:defRPr/>
              </a:pPr>
              <a:t>‹#›</a:t>
            </a:fld>
            <a:endParaRPr lang="en-US"/>
          </a:p>
        </p:txBody>
      </p:sp>
    </p:spTree>
    <p:extLst>
      <p:ext uri="{BB962C8B-B14F-4D97-AF65-F5344CB8AC3E}">
        <p14:creationId xmlns:p14="http://schemas.microsoft.com/office/powerpoint/2010/main" val="3262361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5C23D5-9C0E-EE4A-AAAD-D244AD666CEB}" type="slidenum">
              <a:rPr lang="en-US"/>
              <a:pPr>
                <a:defRPr/>
              </a:pPr>
              <a:t>‹#›</a:t>
            </a:fld>
            <a:endParaRPr lang="en-US"/>
          </a:p>
        </p:txBody>
      </p:sp>
    </p:spTree>
    <p:extLst>
      <p:ext uri="{BB962C8B-B14F-4D97-AF65-F5344CB8AC3E}">
        <p14:creationId xmlns:p14="http://schemas.microsoft.com/office/powerpoint/2010/main" val="1118473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7F7D13-A5C1-5F4F-AD8D-4550E05BED72}" type="slidenum">
              <a:rPr lang="en-US"/>
              <a:pPr>
                <a:defRPr/>
              </a:pPr>
              <a:t>‹#›</a:t>
            </a:fld>
            <a:endParaRPr lang="en-US"/>
          </a:p>
        </p:txBody>
      </p:sp>
    </p:spTree>
    <p:extLst>
      <p:ext uri="{BB962C8B-B14F-4D97-AF65-F5344CB8AC3E}">
        <p14:creationId xmlns:p14="http://schemas.microsoft.com/office/powerpoint/2010/main" val="2099402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4/29/26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4/29/26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4/29/26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4/29/26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8.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6.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9.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0.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9.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20.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21.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image" Target="../media/image13.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12.jpe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1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5.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6" Type="http://schemas.openxmlformats.org/officeDocument/2006/relationships/image" Target="../media/image21.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20.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9.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3.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8.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9.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5.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27.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2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29.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40.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8.jpe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1.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3.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4.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5.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7.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image" Target="../media/image2.png"/><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1.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8.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30.pn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9.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1.xml"/><Relationship Id="rId1" Type="http://schemas.openxmlformats.org/officeDocument/2006/relationships/slideLayout" Target="../slideLayouts/slideLayout51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slideLayout" Target="../slideLayouts/slideLayout529.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3.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4.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5.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9.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slideLayout" Target="../slideLayouts/slideLayout631.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slideLayout" Target="../slideLayouts/slideLayout630.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6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0.xml"/><Relationship Id="rId13" Type="http://schemas.openxmlformats.org/officeDocument/2006/relationships/image" Target="../media/image4.jpeg"/><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64.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1.xml"/><Relationship Id="rId13" Type="http://schemas.openxmlformats.org/officeDocument/2006/relationships/image" Target="../media/image22.jpeg"/><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65.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2.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theme" Target="../theme/theme66.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theme" Target="../theme/theme67.xml"/><Relationship Id="rId1" Type="http://schemas.openxmlformats.org/officeDocument/2006/relationships/slideLayout" Target="../slideLayouts/slideLayout67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image" Target="../media/image29.png"/><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8.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4.xml"/><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69.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5B3A7DB0-3695-904D-832A-BA161253DA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330" r:id="rId1"/>
    <p:sldLayoutId id="21474973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1"/>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137225" name="Group 4"/>
            <p:cNvGrpSpPr>
              <a:grpSpLocks/>
            </p:cNvGrpSpPr>
            <p:nvPr/>
          </p:nvGrpSpPr>
          <p:grpSpPr bwMode="auto">
            <a:xfrm>
              <a:off x="48" y="102"/>
              <a:ext cx="96" cy="4128"/>
              <a:chOff x="48" y="102"/>
              <a:chExt cx="96" cy="4128"/>
            </a:xfrm>
          </p:grpSpPr>
          <p:sp>
            <p:nvSpPr>
              <p:cNvPr id="13722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4339" name="Rectangle 34"/>
          <p:cNvSpPr>
            <a:spLocks noGrp="1" noChangeArrowheads="1"/>
          </p:cNvSpPr>
          <p:nvPr>
            <p:ph type="title"/>
          </p:nvPr>
        </p:nvSpPr>
        <p:spPr bwMode="auto">
          <a:xfrm>
            <a:off x="1143001" y="609600"/>
            <a:ext cx="7772400" cy="1143000"/>
          </a:xfrm>
          <a:prstGeom prst="rect">
            <a:avLst/>
          </a:prstGeom>
          <a:noFill/>
          <a:ln w="9525">
            <a:noFill/>
            <a:miter lim="800000"/>
            <a:headEnd/>
            <a:tailEnd/>
          </a:ln>
        </p:spPr>
        <p:txBody>
          <a:bodyPr vert="horz" wrap="square" lIns="92062" tIns="46031" rIns="92062" bIns="46031"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eaLnBrk="1" hangingPunct="1">
              <a:defRPr sz="1400">
                <a:solidFill>
                  <a:srgbClr val="FFFFFF"/>
                </a:solidFill>
                <a:latin typeface="Times New Roman"/>
                <a:ea typeface="+mn-ea"/>
                <a:cs typeface="+mn-cs"/>
              </a:defRPr>
            </a:lvl1pPr>
          </a:lstStyle>
          <a:p>
            <a:pPr>
              <a:defRPr/>
            </a:pPr>
            <a:endParaRPr 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ctr" eaLnBrk="1" hangingPunct="1">
              <a:defRPr sz="1400">
                <a:solidFill>
                  <a:srgbClr val="FFFFFF"/>
                </a:solidFill>
                <a:latin typeface="Times New Roman"/>
                <a:ea typeface="+mn-ea"/>
                <a:cs typeface="+mn-cs"/>
              </a:defRPr>
            </a:lvl1pPr>
          </a:lstStyle>
          <a:p>
            <a:pPr>
              <a:defRPr/>
            </a:pPr>
            <a:endParaRPr 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42C9FF5D-2FB2-1C4A-A272-A25E63D6720C}" type="slidenum">
              <a:rPr lang="en-US"/>
              <a:pPr>
                <a:defRPr/>
              </a:pPr>
              <a:t>‹#›</a:t>
            </a:fld>
            <a:endParaRPr 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464" r:id="rId1"/>
    <p:sldLayoutId id="2147497332" r:id="rId2"/>
    <p:sldLayoutId id="2147497333" r:id="rId3"/>
    <p:sldLayoutId id="2147497334" r:id="rId4"/>
    <p:sldLayoutId id="2147497335" r:id="rId5"/>
    <p:sldLayoutId id="2147497336" r:id="rId6"/>
    <p:sldLayoutId id="2147497337" r:id="rId7"/>
    <p:sldLayoutId id="2147497338" r:id="rId8"/>
    <p:sldLayoutId id="2147497339" r:id="rId9"/>
    <p:sldLayoutId id="2147497340" r:id="rId10"/>
    <p:sldLayoutId id="2147497341"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p:titleStyle>
    <p:bodyStyle>
      <a:lvl1pPr marL="342849" indent="-34284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839" indent="-285708"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2pPr>
      <a:lvl3pPr marL="1142829" indent="-228567"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3pPr>
      <a:lvl4pPr marL="1599961"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4pPr>
      <a:lvl5pPr marL="2057094"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5pPr>
      <a:lvl6pPr marL="2514225"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359"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8490"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5622"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E2B541E-F1CC-3149-99F5-B3A9076BF6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76" r:id="rId1"/>
    <p:sldLayoutId id="2147497477" r:id="rId2"/>
    <p:sldLayoutId id="2147497478" r:id="rId3"/>
    <p:sldLayoutId id="2147497479" r:id="rId4"/>
    <p:sldLayoutId id="2147497480" r:id="rId5"/>
    <p:sldLayoutId id="2147497481" r:id="rId6"/>
    <p:sldLayoutId id="2147497482" r:id="rId7"/>
    <p:sldLayoutId id="2147497483" r:id="rId8"/>
    <p:sldLayoutId id="2147497484" r:id="rId9"/>
    <p:sldLayoutId id="2147497485" r:id="rId10"/>
    <p:sldLayoutId id="2147497486"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b="1">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b="1">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b="1">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b="1">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F949608C-4A59-7043-AA9B-A2D1CED00A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87" r:id="rId1"/>
    <p:sldLayoutId id="2147497488" r:id="rId2"/>
    <p:sldLayoutId id="2147497489" r:id="rId3"/>
    <p:sldLayoutId id="2147497490" r:id="rId4"/>
    <p:sldLayoutId id="2147497491" r:id="rId5"/>
    <p:sldLayoutId id="2147497492" r:id="rId6"/>
    <p:sldLayoutId id="2147497493" r:id="rId7"/>
    <p:sldLayoutId id="2147497494" r:id="rId8"/>
    <p:sldLayoutId id="2147497495" r:id="rId9"/>
    <p:sldLayoutId id="2147497496" r:id="rId10"/>
    <p:sldLayoutId id="2147497497"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1507" name="Text Box 3"/>
          <p:cNvSpPr txBox="1">
            <a:spLocks noChangeArrowheads="1"/>
          </p:cNvSpPr>
          <p:nvPr userDrawn="1"/>
        </p:nvSpPr>
        <p:spPr bwMode="auto">
          <a:xfrm>
            <a:off x="758637" y="6560003"/>
            <a:ext cx="879857" cy="2213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21508" name="Rectangle 4"/>
          <p:cNvSpPr>
            <a:spLocks noChangeArrowheads="1"/>
          </p:cNvSpPr>
          <p:nvPr userDrawn="1"/>
        </p:nvSpPr>
        <p:spPr bwMode="auto">
          <a:xfrm>
            <a:off x="7935325" y="6537470"/>
            <a:ext cx="604424" cy="2235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p>
            <a:pPr algn="ctr" defTabSz="820615" eaLnBrk="0" hangingPunct="0">
              <a:defRPr/>
            </a:pPr>
            <a:r>
              <a:rPr lang="en-US" sz="900" b="1">
                <a:solidFill>
                  <a:srgbClr val="FFFFFF"/>
                </a:solidFill>
                <a:latin typeface="Comic Sans MS" charset="0"/>
              </a:rPr>
              <a:t>8.0.08.</a:t>
            </a:r>
          </a:p>
        </p:txBody>
      </p:sp>
      <p:sp>
        <p:nvSpPr>
          <p:cNvPr id="21509" name="Rectangle 5"/>
          <p:cNvSpPr>
            <a:spLocks noChangeArrowheads="1"/>
          </p:cNvSpPr>
          <p:nvPr userDrawn="1"/>
        </p:nvSpPr>
        <p:spPr bwMode="auto">
          <a:xfrm>
            <a:off x="461966" y="106366"/>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1161" tIns="45581" rIns="91161" bIns="45581">
            <a:spAutoFit/>
          </a:bodyPr>
          <a:lstStyle/>
          <a:p>
            <a:pPr defTabSz="903154" eaLnBrk="0" hangingPunct="0">
              <a:lnSpc>
                <a:spcPct val="125000"/>
              </a:lnSpc>
              <a:spcBef>
                <a:spcPct val="50000"/>
              </a:spcBef>
              <a:defRPr/>
            </a:pPr>
            <a:r>
              <a:rPr lang="en-US" sz="2200" b="1">
                <a:solidFill>
                  <a:srgbClr val="FFFF00"/>
                </a:solidFill>
                <a:latin typeface="Helvetica" charset="0"/>
              </a:rPr>
              <a:t>The  New Testament          Comes Together</a:t>
            </a:r>
          </a:p>
        </p:txBody>
      </p:sp>
    </p:spTree>
  </p:cSld>
  <p:clrMap bg1="lt1" tx1="dk1" bg2="lt2" tx2="dk2" accent1="accent1" accent2="accent2" accent3="accent3" accent4="accent4" accent5="accent5" accent6="accent6" hlink="hlink" folHlink="folHlink"/>
  <p:sldLayoutIdLst>
    <p:sldLayoutId id="2147497509" r:id="rId1"/>
    <p:sldLayoutId id="2147497510" r:id="rId2"/>
    <p:sldLayoutId id="2147497511" r:id="rId3"/>
    <p:sldLayoutId id="2147497512" r:id="rId4"/>
    <p:sldLayoutId id="2147497513" r:id="rId5"/>
    <p:sldLayoutId id="2147497514" r:id="rId6"/>
    <p:sldLayoutId id="2147497515" r:id="rId7"/>
    <p:sldLayoutId id="2147497516" r:id="rId8"/>
    <p:sldLayoutId id="2147497517" r:id="rId9"/>
    <p:sldLayoutId id="2147497518" r:id="rId10"/>
    <p:sldLayoutId id="2147497519" r:id="rId11"/>
  </p:sldLayoutIdLst>
  <p:transition>
    <p:cut/>
  </p:transition>
  <p:txStyles>
    <p:titleStyle>
      <a:lvl1pPr algn="ctr" defTabSz="903154" rtl="0" eaLnBrk="0" fontAlgn="base" hangingPunct="0">
        <a:spcBef>
          <a:spcPct val="0"/>
        </a:spcBef>
        <a:spcAft>
          <a:spcPct val="0"/>
        </a:spcAft>
        <a:defRPr sz="4300">
          <a:solidFill>
            <a:schemeClr val="tx2"/>
          </a:solidFill>
          <a:latin typeface="+mj-lt"/>
          <a:ea typeface="+mj-ea"/>
          <a:cs typeface="ＭＳ Ｐゴシック" charset="0"/>
        </a:defRPr>
      </a:lvl1pPr>
      <a:lvl2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2pPr>
      <a:lvl3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3pPr>
      <a:lvl4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4pPr>
      <a:lvl5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5pPr>
      <a:lvl6pPr marL="457132" algn="ctr" defTabSz="903154" rtl="0" eaLnBrk="0" fontAlgn="base" hangingPunct="0">
        <a:spcBef>
          <a:spcPct val="0"/>
        </a:spcBef>
        <a:spcAft>
          <a:spcPct val="0"/>
        </a:spcAft>
        <a:defRPr sz="4300">
          <a:solidFill>
            <a:schemeClr val="tx2"/>
          </a:solidFill>
          <a:latin typeface="Times" charset="0"/>
          <a:ea typeface="ＭＳ Ｐゴシック" charset="0"/>
        </a:defRPr>
      </a:lvl6pPr>
      <a:lvl7pPr marL="914265" algn="ctr" defTabSz="903154" rtl="0" eaLnBrk="0" fontAlgn="base" hangingPunct="0">
        <a:spcBef>
          <a:spcPct val="0"/>
        </a:spcBef>
        <a:spcAft>
          <a:spcPct val="0"/>
        </a:spcAft>
        <a:defRPr sz="4300">
          <a:solidFill>
            <a:schemeClr val="tx2"/>
          </a:solidFill>
          <a:latin typeface="Times" charset="0"/>
          <a:ea typeface="ＭＳ Ｐゴシック" charset="0"/>
        </a:defRPr>
      </a:lvl7pPr>
      <a:lvl8pPr marL="1371396" algn="ctr" defTabSz="903154" rtl="0" eaLnBrk="0" fontAlgn="base" hangingPunct="0">
        <a:spcBef>
          <a:spcPct val="0"/>
        </a:spcBef>
        <a:spcAft>
          <a:spcPct val="0"/>
        </a:spcAft>
        <a:defRPr sz="4300">
          <a:solidFill>
            <a:schemeClr val="tx2"/>
          </a:solidFill>
          <a:latin typeface="Times" charset="0"/>
          <a:ea typeface="ＭＳ Ｐゴシック" charset="0"/>
        </a:defRPr>
      </a:lvl8pPr>
      <a:lvl9pPr marL="1828530" algn="ctr" defTabSz="903154"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674" indent="-339674" algn="l" defTabSz="903154"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0"/>
        </a:defRPr>
      </a:lvl1pPr>
      <a:lvl2pPr marL="733316" indent="-282533" algn="l" defTabSz="903154"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545" indent="-225392" algn="l" defTabSz="903154"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329" indent="-225392"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1697"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8829"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5962"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094"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226"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5546AC83-46BF-F041-9A63-10C1E8633B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2772"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09D6EB58-B8B5-CB42-8878-444E91D51A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32" r:id="rId1"/>
    <p:sldLayoutId id="2147497342" r:id="rId2"/>
    <p:sldLayoutId id="2147497343" r:id="rId3"/>
    <p:sldLayoutId id="2147497344" r:id="rId4"/>
    <p:sldLayoutId id="2147497345" r:id="rId5"/>
    <p:sldLayoutId id="2147497346" r:id="rId6"/>
    <p:sldLayoutId id="2147497347" r:id="rId7"/>
    <p:sldLayoutId id="2147497348" r:id="rId8"/>
    <p:sldLayoutId id="2147497349" r:id="rId9"/>
    <p:sldLayoutId id="2147497350" r:id="rId10"/>
    <p:sldLayoutId id="2147497351" r:id="rId11"/>
    <p:sldLayoutId id="214749735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132"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26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396"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53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2829" indent="-228567"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599961" indent="-228567"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094" indent="-228567"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225" indent="-228567" algn="l" rtl="0" fontAlgn="base">
        <a:spcBef>
          <a:spcPct val="20000"/>
        </a:spcBef>
        <a:spcAft>
          <a:spcPct val="0"/>
        </a:spcAft>
        <a:buBlip>
          <a:blip r:embed="rId15"/>
        </a:buBlip>
        <a:defRPr kumimoji="1" sz="2000">
          <a:solidFill>
            <a:schemeClr val="tx1"/>
          </a:solidFill>
          <a:latin typeface="+mn-lt"/>
          <a:ea typeface="+mn-ea"/>
        </a:defRPr>
      </a:lvl6pPr>
      <a:lvl7pPr marL="2971359" indent="-228567" algn="l" rtl="0" fontAlgn="base">
        <a:spcBef>
          <a:spcPct val="20000"/>
        </a:spcBef>
        <a:spcAft>
          <a:spcPct val="0"/>
        </a:spcAft>
        <a:buBlip>
          <a:blip r:embed="rId15"/>
        </a:buBlip>
        <a:defRPr kumimoji="1" sz="2000">
          <a:solidFill>
            <a:schemeClr val="tx1"/>
          </a:solidFill>
          <a:latin typeface="+mn-lt"/>
          <a:ea typeface="+mn-ea"/>
        </a:defRPr>
      </a:lvl7pPr>
      <a:lvl8pPr marL="3428490" indent="-228567" algn="l" rtl="0" fontAlgn="base">
        <a:spcBef>
          <a:spcPct val="20000"/>
        </a:spcBef>
        <a:spcAft>
          <a:spcPct val="0"/>
        </a:spcAft>
        <a:buBlip>
          <a:blip r:embed="rId15"/>
        </a:buBlip>
        <a:defRPr kumimoji="1" sz="2000">
          <a:solidFill>
            <a:schemeClr val="tx1"/>
          </a:solidFill>
          <a:latin typeface="+mn-lt"/>
          <a:ea typeface="+mn-ea"/>
        </a:defRPr>
      </a:lvl8pPr>
      <a:lvl9pPr marL="3885622" indent="-228567"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17514" y="1098551"/>
            <a:ext cx="438150" cy="47466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79" name="Rectangle 3"/>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2" name="Rectangle 6"/>
          <p:cNvSpPr>
            <a:spLocks noChangeArrowheads="1"/>
          </p:cNvSpPr>
          <p:nvPr/>
        </p:nvSpPr>
        <p:spPr bwMode="ltGray">
          <a:xfrm>
            <a:off x="127000" y="14478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3" name="Rectangle 7"/>
          <p:cNvSpPr>
            <a:spLocks noChangeArrowheads="1"/>
          </p:cNvSpPr>
          <p:nvPr/>
        </p:nvSpPr>
        <p:spPr bwMode="gray">
          <a:xfrm>
            <a:off x="762000" y="990601"/>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4" name="Rectangle 8"/>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458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p>
            <a:pPr lvl="0"/>
            <a:r>
              <a:rPr lang="en-US"/>
              <a:t>Click to edit Master title style</a:t>
            </a:r>
          </a:p>
        </p:txBody>
      </p:sp>
      <p:sp>
        <p:nvSpPr>
          <p:cNvPr id="2458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458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458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Arial" charset="0"/>
              </a:defRPr>
            </a:lvl1pPr>
          </a:lstStyle>
          <a:p>
            <a:pPr>
              <a:defRPr/>
            </a:pPr>
            <a:fld id="{EEF472E3-73C5-114E-887F-63464A71C9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l" rtl="0" fontAlgn="base">
        <a:spcBef>
          <a:spcPct val="0"/>
        </a:spcBef>
        <a:spcAft>
          <a:spcPct val="0"/>
        </a:spcAft>
        <a:defRPr sz="4400">
          <a:solidFill>
            <a:schemeClr val="tx2"/>
          </a:solidFill>
          <a:latin typeface="Arial" charset="0"/>
          <a:ea typeface="ＭＳ Ｐゴシック" charset="0"/>
        </a:defRPr>
      </a:lvl6pPr>
      <a:lvl7pPr marL="914265" algn="l" rtl="0" fontAlgn="base">
        <a:spcBef>
          <a:spcPct val="0"/>
        </a:spcBef>
        <a:spcAft>
          <a:spcPct val="0"/>
        </a:spcAft>
        <a:defRPr sz="4400">
          <a:solidFill>
            <a:schemeClr val="tx2"/>
          </a:solidFill>
          <a:latin typeface="Arial" charset="0"/>
          <a:ea typeface="ＭＳ Ｐゴシック" charset="0"/>
        </a:defRPr>
      </a:lvl7pPr>
      <a:lvl8pPr marL="1371396" algn="l" rtl="0" fontAlgn="base">
        <a:spcBef>
          <a:spcPct val="0"/>
        </a:spcBef>
        <a:spcAft>
          <a:spcPct val="0"/>
        </a:spcAft>
        <a:defRPr sz="4400">
          <a:solidFill>
            <a:schemeClr val="tx2"/>
          </a:solidFill>
          <a:latin typeface="Arial" charset="0"/>
          <a:ea typeface="ＭＳ Ｐゴシック" charset="0"/>
        </a:defRPr>
      </a:lvl8pPr>
      <a:lvl9pPr marL="1828530" algn="l"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3" y="0"/>
            <a:ext cx="7242175" cy="1981200"/>
            <a:chOff x="0" y="0"/>
            <a:chExt cx="4562" cy="1248"/>
          </a:xfrm>
        </p:grpSpPr>
        <p:sp>
          <p:nvSpPr>
            <p:cNvPr id="3891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86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3891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91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9" name="Rectangle 7"/>
          <p:cNvSpPr>
            <a:spLocks noGrp="1" noChangeArrowheads="1"/>
          </p:cNvSpPr>
          <p:nvPr>
            <p:ph type="dt" sz="half" idx="2"/>
          </p:nvPr>
        </p:nvSpPr>
        <p:spPr bwMode="auto">
          <a:xfrm>
            <a:off x="457201"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265FD5BE-6DC7-4A43-87E5-B346363196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4" r:id="rId1"/>
    <p:sldLayoutId id="2147497353" r:id="rId2"/>
    <p:sldLayoutId id="2147497354" r:id="rId3"/>
    <p:sldLayoutId id="2147497355" r:id="rId4"/>
    <p:sldLayoutId id="2147497356" r:id="rId5"/>
    <p:sldLayoutId id="2147497357" r:id="rId6"/>
    <p:sldLayoutId id="2147497358" r:id="rId7"/>
    <p:sldLayoutId id="2147497359" r:id="rId8"/>
    <p:sldLayoutId id="2147497360" r:id="rId9"/>
    <p:sldLayoutId id="2147497361" r:id="rId10"/>
    <p:sldLayoutId id="21474973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51205"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51206"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C6F268BE-3966-D944-ACA0-4926A587A9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5" r:id="rId1"/>
    <p:sldLayoutId id="2147497546" r:id="rId2"/>
    <p:sldLayoutId id="2147497547" r:id="rId3"/>
    <p:sldLayoutId id="2147497548" r:id="rId4"/>
    <p:sldLayoutId id="2147497549" r:id="rId5"/>
    <p:sldLayoutId id="2147497550" r:id="rId6"/>
    <p:sldLayoutId id="2147497551" r:id="rId7"/>
    <p:sldLayoutId id="2147497552" r:id="rId8"/>
    <p:sldLayoutId id="2147497553" r:id="rId9"/>
    <p:sldLayoutId id="2147497554" r:id="rId10"/>
    <p:sldLayoutId id="21474975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8000"/>
            <a:chOff x="0" y="0"/>
            <a:chExt cx="5760" cy="4320"/>
          </a:xfrm>
        </p:grpSpPr>
        <p:pic>
          <p:nvPicPr>
            <p:cNvPr id="26317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pic>
          <p:nvPicPr>
            <p:cNvPr id="26318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kumimoji="1" sz="1400">
                <a:solidFill>
                  <a:srgbClr val="FFFFFF"/>
                </a:solidFill>
                <a:latin typeface="Helvetica"/>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kumimoji="1" sz="1400">
                <a:solidFill>
                  <a:srgbClr val="FFFFFF"/>
                </a:solidFill>
                <a:latin typeface="Helvetica"/>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kumimoji="1" sz="1400">
                <a:solidFill>
                  <a:srgbClr val="FFFFFF"/>
                </a:solidFill>
                <a:latin typeface="Helvetica"/>
              </a:defRPr>
            </a:lvl1pPr>
          </a:lstStyle>
          <a:p>
            <a:pPr>
              <a:defRPr/>
            </a:pPr>
            <a:fld id="{1AB3A324-5CC8-DE47-8AF8-1DA6E4F374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56" r:id="rId1"/>
    <p:sldLayoutId id="2147497363" r:id="rId2"/>
    <p:sldLayoutId id="2147497364" r:id="rId3"/>
    <p:sldLayoutId id="2147497365" r:id="rId4"/>
    <p:sldLayoutId id="2147497366" r:id="rId5"/>
    <p:sldLayoutId id="2147497367" r:id="rId6"/>
    <p:sldLayoutId id="2147497368" r:id="rId7"/>
    <p:sldLayoutId id="2147497369" r:id="rId8"/>
    <p:sldLayoutId id="2147497370" r:id="rId9"/>
    <p:sldLayoutId id="2147497371" r:id="rId10"/>
    <p:sldLayoutId id="214749737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132"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265"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396"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53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225" indent="-228567" algn="l" rtl="0" fontAlgn="base">
        <a:spcBef>
          <a:spcPct val="20000"/>
        </a:spcBef>
        <a:spcAft>
          <a:spcPct val="0"/>
        </a:spcAft>
        <a:buFont typeface="Wingdings" charset="0"/>
        <a:buChar char=""/>
        <a:defRPr kumimoji="1" sz="2000">
          <a:solidFill>
            <a:schemeClr val="tx1"/>
          </a:solidFill>
          <a:latin typeface="+mn-lt"/>
          <a:ea typeface="+mn-ea"/>
        </a:defRPr>
      </a:lvl6pPr>
      <a:lvl7pPr marL="2971359" indent="-228567" algn="l" rtl="0" fontAlgn="base">
        <a:spcBef>
          <a:spcPct val="20000"/>
        </a:spcBef>
        <a:spcAft>
          <a:spcPct val="0"/>
        </a:spcAft>
        <a:buFont typeface="Wingdings" charset="0"/>
        <a:buChar char=""/>
        <a:defRPr kumimoji="1" sz="2000">
          <a:solidFill>
            <a:schemeClr val="tx1"/>
          </a:solidFill>
          <a:latin typeface="+mn-lt"/>
          <a:ea typeface="+mn-ea"/>
        </a:defRPr>
      </a:lvl7pPr>
      <a:lvl8pPr marL="3428490" indent="-228567" algn="l" rtl="0" fontAlgn="base">
        <a:spcBef>
          <a:spcPct val="20000"/>
        </a:spcBef>
        <a:spcAft>
          <a:spcPct val="0"/>
        </a:spcAft>
        <a:buFont typeface="Wingdings" charset="0"/>
        <a:buChar char=""/>
        <a:defRPr kumimoji="1" sz="2000">
          <a:solidFill>
            <a:schemeClr val="tx1"/>
          </a:solidFill>
          <a:latin typeface="+mn-lt"/>
          <a:ea typeface="+mn-ea"/>
        </a:defRPr>
      </a:lvl8pPr>
      <a:lvl9pPr marL="3885622" indent="-228567"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9634" name="Freeform 2"/>
          <p:cNvSpPr>
            <a:spLocks/>
          </p:cNvSpPr>
          <p:nvPr/>
        </p:nvSpPr>
        <p:spPr bwMode="auto">
          <a:xfrm>
            <a:off x="-23813" y="1763713"/>
            <a:ext cx="6899276" cy="171450"/>
          </a:xfrm>
          <a:custGeom>
            <a:avLst/>
            <a:gdLst>
              <a:gd name="T0" fmla="*/ 3477 w 4346"/>
              <a:gd name="T1" fmla="*/ 10 h 108"/>
              <a:gd name="T2" fmla="*/ 4057 w 4346"/>
              <a:gd name="T3" fmla="*/ 17 h 108"/>
              <a:gd name="T4" fmla="*/ 4293 w 4346"/>
              <a:gd name="T5" fmla="*/ 30 h 108"/>
              <a:gd name="T6" fmla="*/ 4293 w 4346"/>
              <a:gd name="T7" fmla="*/ 50 h 108"/>
              <a:gd name="T8" fmla="*/ 4329 w 4346"/>
              <a:gd name="T9" fmla="*/ 73 h 108"/>
              <a:gd name="T10" fmla="*/ 4305 w 4346"/>
              <a:gd name="T11" fmla="*/ 89 h 108"/>
              <a:gd name="T12" fmla="*/ 4082 w 4346"/>
              <a:gd name="T13" fmla="*/ 99 h 108"/>
              <a:gd name="T14" fmla="*/ 3675 w 4346"/>
              <a:gd name="T15" fmla="*/ 99 h 108"/>
              <a:gd name="T16" fmla="*/ 3129 w 4346"/>
              <a:gd name="T17" fmla="*/ 94 h 108"/>
              <a:gd name="T18" fmla="*/ 2401 w 4346"/>
              <a:gd name="T19" fmla="*/ 94 h 108"/>
              <a:gd name="T20" fmla="*/ 1733 w 4346"/>
              <a:gd name="T21" fmla="*/ 98 h 108"/>
              <a:gd name="T22" fmla="*/ 657 w 4346"/>
              <a:gd name="T23" fmla="*/ 102 h 108"/>
              <a:gd name="T24" fmla="*/ 1 w 4346"/>
              <a:gd name="T25" fmla="*/ 93 h 108"/>
              <a:gd name="T26" fmla="*/ 0 w 4346"/>
              <a:gd name="T27" fmla="*/ 13 h 108"/>
              <a:gd name="T28" fmla="*/ 657 w 4346"/>
              <a:gd name="T29" fmla="*/ 12 h 108"/>
              <a:gd name="T30" fmla="*/ 1349 w 4346"/>
              <a:gd name="T31" fmla="*/ 7 h 108"/>
              <a:gd name="T32" fmla="*/ 2265 w 4346"/>
              <a:gd name="T33" fmla="*/ 9 h 108"/>
              <a:gd name="T34" fmla="*/ 2834 w 4346"/>
              <a:gd name="T35" fmla="*/ 8 h 108"/>
              <a:gd name="T36" fmla="*/ 3477 w 4346"/>
              <a:gd name="T3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5" name="Freeform 3"/>
          <p:cNvSpPr>
            <a:spLocks/>
          </p:cNvSpPr>
          <p:nvPr/>
        </p:nvSpPr>
        <p:spPr bwMode="auto">
          <a:xfrm>
            <a:off x="198438" y="152400"/>
            <a:ext cx="715962" cy="6400800"/>
          </a:xfrm>
          <a:custGeom>
            <a:avLst/>
            <a:gdLst>
              <a:gd name="T0" fmla="*/ 86 w 883"/>
              <a:gd name="T1" fmla="*/ 3201 h 4115"/>
              <a:gd name="T2" fmla="*/ 79 w 883"/>
              <a:gd name="T3" fmla="*/ 2730 h 4115"/>
              <a:gd name="T4" fmla="*/ 64 w 883"/>
              <a:gd name="T5" fmla="*/ 2109 h 4115"/>
              <a:gd name="T6" fmla="*/ 101 w 883"/>
              <a:gd name="T7" fmla="*/ 1765 h 4115"/>
              <a:gd name="T8" fmla="*/ 79 w 883"/>
              <a:gd name="T9" fmla="*/ 1137 h 4115"/>
              <a:gd name="T10" fmla="*/ 34 w 883"/>
              <a:gd name="T11" fmla="*/ 651 h 4115"/>
              <a:gd name="T12" fmla="*/ 19 w 883"/>
              <a:gd name="T13" fmla="*/ 284 h 4115"/>
              <a:gd name="T14" fmla="*/ 49 w 883"/>
              <a:gd name="T15" fmla="*/ 45 h 4115"/>
              <a:gd name="T16" fmla="*/ 123 w 883"/>
              <a:gd name="T17" fmla="*/ 15 h 4115"/>
              <a:gd name="T18" fmla="*/ 243 w 883"/>
              <a:gd name="T19" fmla="*/ 37 h 4115"/>
              <a:gd name="T20" fmla="*/ 355 w 883"/>
              <a:gd name="T21" fmla="*/ 15 h 4115"/>
              <a:gd name="T22" fmla="*/ 512 w 883"/>
              <a:gd name="T23" fmla="*/ 7 h 4115"/>
              <a:gd name="T24" fmla="*/ 707 w 883"/>
              <a:gd name="T25" fmla="*/ 60 h 4115"/>
              <a:gd name="T26" fmla="*/ 797 w 883"/>
              <a:gd name="T27" fmla="*/ 142 h 4115"/>
              <a:gd name="T28" fmla="*/ 789 w 883"/>
              <a:gd name="T29" fmla="*/ 321 h 4115"/>
              <a:gd name="T30" fmla="*/ 804 w 883"/>
              <a:gd name="T31" fmla="*/ 658 h 4115"/>
              <a:gd name="T32" fmla="*/ 849 w 883"/>
              <a:gd name="T33" fmla="*/ 1047 h 4115"/>
              <a:gd name="T34" fmla="*/ 834 w 883"/>
              <a:gd name="T35" fmla="*/ 1586 h 4115"/>
              <a:gd name="T36" fmla="*/ 812 w 883"/>
              <a:gd name="T37" fmla="*/ 2199 h 4115"/>
              <a:gd name="T38" fmla="*/ 879 w 883"/>
              <a:gd name="T39" fmla="*/ 2812 h 4115"/>
              <a:gd name="T40" fmla="*/ 834 w 883"/>
              <a:gd name="T41" fmla="*/ 3329 h 4115"/>
              <a:gd name="T42" fmla="*/ 842 w 883"/>
              <a:gd name="T43" fmla="*/ 3957 h 4115"/>
              <a:gd name="T44" fmla="*/ 797 w 883"/>
              <a:gd name="T45" fmla="*/ 4054 h 4115"/>
              <a:gd name="T46" fmla="*/ 625 w 883"/>
              <a:gd name="T47" fmla="*/ 4084 h 4115"/>
              <a:gd name="T48" fmla="*/ 430 w 883"/>
              <a:gd name="T49" fmla="*/ 4039 h 4115"/>
              <a:gd name="T50" fmla="*/ 251 w 883"/>
              <a:gd name="T51" fmla="*/ 4069 h 4115"/>
              <a:gd name="T52" fmla="*/ 123 w 883"/>
              <a:gd name="T53" fmla="*/ 4114 h 4115"/>
              <a:gd name="T54" fmla="*/ 19 w 883"/>
              <a:gd name="T55" fmla="*/ 4062 h 4115"/>
              <a:gd name="T56" fmla="*/ 11 w 883"/>
              <a:gd name="T57" fmla="*/ 3875 h 4115"/>
              <a:gd name="T58" fmla="*/ 64 w 883"/>
              <a:gd name="T59" fmla="*/ 3598 h 4115"/>
              <a:gd name="T60" fmla="*/ 86 w 883"/>
              <a:gd name="T61" fmla="*/ 3201 h 4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6" name="Freeform 4"/>
          <p:cNvSpPr>
            <a:spLocks/>
          </p:cNvSpPr>
          <p:nvPr/>
        </p:nvSpPr>
        <p:spPr bwMode="invGray">
          <a:xfrm>
            <a:off x="323850" y="1157288"/>
            <a:ext cx="152400" cy="914400"/>
          </a:xfrm>
          <a:custGeom>
            <a:avLst/>
            <a:gdLst>
              <a:gd name="T0" fmla="*/ 92 w 110"/>
              <a:gd name="T1" fmla="*/ 0 h 842"/>
              <a:gd name="T2" fmla="*/ 81 w 110"/>
              <a:gd name="T3" fmla="*/ 170 h 842"/>
              <a:gd name="T4" fmla="*/ 51 w 110"/>
              <a:gd name="T5" fmla="*/ 362 h 842"/>
              <a:gd name="T6" fmla="*/ 74 w 110"/>
              <a:gd name="T7" fmla="*/ 539 h 842"/>
              <a:gd name="T8" fmla="*/ 88 w 110"/>
              <a:gd name="T9" fmla="*/ 709 h 842"/>
              <a:gd name="T10" fmla="*/ 110 w 110"/>
              <a:gd name="T11" fmla="*/ 842 h 842"/>
              <a:gd name="T12" fmla="*/ 81 w 110"/>
              <a:gd name="T13" fmla="*/ 768 h 842"/>
              <a:gd name="T14" fmla="*/ 59 w 110"/>
              <a:gd name="T15" fmla="*/ 716 h 842"/>
              <a:gd name="T16" fmla="*/ 29 w 110"/>
              <a:gd name="T17" fmla="*/ 598 h 842"/>
              <a:gd name="T18" fmla="*/ 0 w 110"/>
              <a:gd name="T19" fmla="*/ 414 h 842"/>
              <a:gd name="T20" fmla="*/ 22 w 110"/>
              <a:gd name="T21" fmla="*/ 251 h 842"/>
              <a:gd name="T22" fmla="*/ 51 w 110"/>
              <a:gd name="T23" fmla="*/ 81 h 842"/>
              <a:gd name="T24" fmla="*/ 92 w 110"/>
              <a:gd name="T25"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7" name="Rectangle 5"/>
          <p:cNvSpPr>
            <a:spLocks noGrp="1" noChangeArrowheads="1"/>
          </p:cNvSpPr>
          <p:nvPr>
            <p:ph type="title"/>
          </p:nvPr>
        </p:nvSpPr>
        <p:spPr bwMode="auto">
          <a:xfrm>
            <a:off x="519116" y="545307"/>
            <a:ext cx="8594725" cy="7524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spAutoFit/>
          </a:bodyPr>
          <a:lstStyle/>
          <a:p>
            <a:pPr lvl="0"/>
            <a:r>
              <a:rPr lang="en-US"/>
              <a:t>Click to edit Master title style</a:t>
            </a:r>
          </a:p>
        </p:txBody>
      </p:sp>
      <p:sp>
        <p:nvSpPr>
          <p:cNvPr id="69638" name="Rectangle 6"/>
          <p:cNvSpPr>
            <a:spLocks noGrp="1" noChangeArrowheads="1"/>
          </p:cNvSpPr>
          <p:nvPr>
            <p:ph type="body" idx="1"/>
          </p:nvPr>
        </p:nvSpPr>
        <p:spPr bwMode="auto">
          <a:xfrm>
            <a:off x="1066801"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9" name="Rectangle 7"/>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Comic Sans MS"/>
              </a:defRPr>
            </a:lvl1pPr>
          </a:lstStyle>
          <a:p>
            <a:pPr>
              <a:defRPr/>
            </a:pPr>
            <a:endParaRPr lang="en-US"/>
          </a:p>
        </p:txBody>
      </p:sp>
      <p:sp>
        <p:nvSpPr>
          <p:cNvPr id="69640" name="Rectangle 8"/>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Comic Sans MS"/>
              </a:defRPr>
            </a:lvl1pPr>
          </a:lstStyle>
          <a:p>
            <a:pPr>
              <a:defRPr/>
            </a:pPr>
            <a:endParaRPr lang="en-US"/>
          </a:p>
        </p:txBody>
      </p:sp>
      <p:sp>
        <p:nvSpPr>
          <p:cNvPr id="69641" name="Rectangle 9"/>
          <p:cNvSpPr>
            <a:spLocks noGrp="1" noChangeArrowheads="1"/>
          </p:cNvSpPr>
          <p:nvPr>
            <p:ph type="sldNum" sz="quarter" idx="4"/>
          </p:nvPr>
        </p:nvSpPr>
        <p:spPr bwMode="auto">
          <a:xfrm>
            <a:off x="6934201"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Comic Sans MS"/>
              </a:defRPr>
            </a:lvl1pPr>
          </a:lstStyle>
          <a:p>
            <a:pPr>
              <a:defRPr/>
            </a:pPr>
            <a:fld id="{5022F318-CCDA-584F-87EE-F8EDA8278D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7" r:id="rId1"/>
    <p:sldLayoutId id="2147497373" r:id="rId2"/>
    <p:sldLayoutId id="2147497374" r:id="rId3"/>
    <p:sldLayoutId id="2147497375" r:id="rId4"/>
    <p:sldLayoutId id="2147497376" r:id="rId5"/>
    <p:sldLayoutId id="2147497377" r:id="rId6"/>
    <p:sldLayoutId id="2147497378" r:id="rId7"/>
    <p:sldLayoutId id="2147497379" r:id="rId8"/>
    <p:sldLayoutId id="2147497380" r:id="rId9"/>
    <p:sldLayoutId id="2147497381" r:id="rId10"/>
    <p:sldLayoutId id="214749738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132" algn="l" rtl="0" fontAlgn="base">
        <a:spcBef>
          <a:spcPct val="0"/>
        </a:spcBef>
        <a:spcAft>
          <a:spcPct val="0"/>
        </a:spcAft>
        <a:defRPr sz="4300">
          <a:solidFill>
            <a:schemeClr val="tx2"/>
          </a:solidFill>
          <a:latin typeface="Comic Sans MS" charset="0"/>
          <a:ea typeface="ＭＳ Ｐゴシック" charset="0"/>
        </a:defRPr>
      </a:lvl6pPr>
      <a:lvl7pPr marL="914265" algn="l" rtl="0" fontAlgn="base">
        <a:spcBef>
          <a:spcPct val="0"/>
        </a:spcBef>
        <a:spcAft>
          <a:spcPct val="0"/>
        </a:spcAft>
        <a:defRPr sz="4300">
          <a:solidFill>
            <a:schemeClr val="tx2"/>
          </a:solidFill>
          <a:latin typeface="Comic Sans MS" charset="0"/>
          <a:ea typeface="ＭＳ Ｐゴシック" charset="0"/>
        </a:defRPr>
      </a:lvl7pPr>
      <a:lvl8pPr marL="1371396" algn="l" rtl="0" fontAlgn="base">
        <a:spcBef>
          <a:spcPct val="0"/>
        </a:spcBef>
        <a:spcAft>
          <a:spcPct val="0"/>
        </a:spcAft>
        <a:defRPr sz="4300">
          <a:solidFill>
            <a:schemeClr val="tx2"/>
          </a:solidFill>
          <a:latin typeface="Comic Sans MS" charset="0"/>
          <a:ea typeface="ＭＳ Ｐゴシック" charset="0"/>
        </a:defRPr>
      </a:lvl8pPr>
      <a:lvl9pPr marL="1828530" algn="l" rtl="0" fontAlgn="base">
        <a:spcBef>
          <a:spcPct val="0"/>
        </a:spcBef>
        <a:spcAft>
          <a:spcPct val="0"/>
        </a:spcAft>
        <a:defRPr sz="4300">
          <a:solidFill>
            <a:schemeClr val="tx2"/>
          </a:solidFill>
          <a:latin typeface="Comic Sans MS" charset="0"/>
          <a:ea typeface="ＭＳ Ｐゴシック" charset="0"/>
        </a:defRPr>
      </a:lvl9pPr>
    </p:titleStyle>
    <p:bodyStyle>
      <a:lvl1pPr marL="342849" indent="-342849" algn="l" rtl="0" eaLnBrk="0" fontAlgn="base" hangingPunct="0">
        <a:spcBef>
          <a:spcPct val="20000"/>
        </a:spcBef>
        <a:spcAft>
          <a:spcPct val="0"/>
        </a:spcAft>
        <a:buBlip>
          <a:blip r:embed="rId14"/>
        </a:buBlip>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2829" indent="-228567"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599961" indent="-228567" algn="l" rtl="0" eaLnBrk="0" fontAlgn="base" hangingPunct="0">
        <a:spcBef>
          <a:spcPct val="20000"/>
        </a:spcBef>
        <a:spcAft>
          <a:spcPct val="0"/>
        </a:spcAft>
        <a:buBlip>
          <a:blip r:embed="rId14"/>
        </a:buBlip>
        <a:defRPr sz="2000">
          <a:solidFill>
            <a:schemeClr val="tx1"/>
          </a:solidFill>
          <a:latin typeface="+mn-lt"/>
          <a:ea typeface="+mn-ea"/>
        </a:defRPr>
      </a:lvl4pPr>
      <a:lvl5pPr marL="2057094" indent="-228567"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225" indent="-228567" algn="l" rtl="0" fontAlgn="base">
        <a:spcBef>
          <a:spcPct val="20000"/>
        </a:spcBef>
        <a:spcAft>
          <a:spcPct val="0"/>
        </a:spcAft>
        <a:buSzPct val="60000"/>
        <a:buBlip>
          <a:blip r:embed="rId15"/>
        </a:buBlip>
        <a:defRPr sz="2000">
          <a:solidFill>
            <a:schemeClr val="tx1"/>
          </a:solidFill>
          <a:latin typeface="+mn-lt"/>
          <a:ea typeface="+mn-ea"/>
        </a:defRPr>
      </a:lvl6pPr>
      <a:lvl7pPr marL="2971359" indent="-228567" algn="l" rtl="0" fontAlgn="base">
        <a:spcBef>
          <a:spcPct val="20000"/>
        </a:spcBef>
        <a:spcAft>
          <a:spcPct val="0"/>
        </a:spcAft>
        <a:buSzPct val="60000"/>
        <a:buBlip>
          <a:blip r:embed="rId15"/>
        </a:buBlip>
        <a:defRPr sz="2000">
          <a:solidFill>
            <a:schemeClr val="tx1"/>
          </a:solidFill>
          <a:latin typeface="+mn-lt"/>
          <a:ea typeface="+mn-ea"/>
        </a:defRPr>
      </a:lvl7pPr>
      <a:lvl8pPr marL="3428490" indent="-228567" algn="l" rtl="0" fontAlgn="base">
        <a:spcBef>
          <a:spcPct val="20000"/>
        </a:spcBef>
        <a:spcAft>
          <a:spcPct val="0"/>
        </a:spcAft>
        <a:buSzPct val="60000"/>
        <a:buBlip>
          <a:blip r:embed="rId15"/>
        </a:buBlip>
        <a:defRPr sz="2000">
          <a:solidFill>
            <a:schemeClr val="tx1"/>
          </a:solidFill>
          <a:latin typeface="+mn-lt"/>
          <a:ea typeface="+mn-ea"/>
        </a:defRPr>
      </a:lvl8pPr>
      <a:lvl9pPr marL="3885622" indent="-228567"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A44B8F09-FD2A-6640-AAE5-11B414E54C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8" r:id="rId1"/>
    <p:sldLayoutId id="2147497559" r:id="rId2"/>
    <p:sldLayoutId id="2147497560" r:id="rId3"/>
    <p:sldLayoutId id="2147497561" r:id="rId4"/>
    <p:sldLayoutId id="2147497562" r:id="rId5"/>
    <p:sldLayoutId id="2147497563" r:id="rId6"/>
    <p:sldLayoutId id="2147497564" r:id="rId7"/>
    <p:sldLayoutId id="2147497565" r:id="rId8"/>
    <p:sldLayoutId id="2147497566" r:id="rId9"/>
    <p:sldLayoutId id="2147497567" r:id="rId10"/>
    <p:sldLayoutId id="214749756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b="1">
                <a:solidFill>
                  <a:srgbClr val="000000"/>
                </a:solidFill>
                <a:latin typeface="Arial" charset="0"/>
              </a:defRPr>
            </a:lvl1pPr>
          </a:lstStyle>
          <a:p>
            <a:pPr>
              <a:defRPr/>
            </a:pPr>
            <a:endParaRPr lang="en-US"/>
          </a:p>
        </p:txBody>
      </p:sp>
      <p:sp>
        <p:nvSpPr>
          <p:cNvPr id="96259"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b="1">
                <a:solidFill>
                  <a:srgbClr val="000000"/>
                </a:solidFill>
                <a:latin typeface="Arial" charset="0"/>
              </a:defRPr>
            </a:lvl1pPr>
          </a:lstStyle>
          <a:p>
            <a:pPr>
              <a:defRPr/>
            </a:pPr>
            <a:fld id="{73CBCB02-31CC-1646-84F9-6E6B3ECB7276}" type="slidenum">
              <a:rPr lang="en-US"/>
              <a:pPr>
                <a:defRPr/>
              </a:pPr>
              <a:t>‹#›</a:t>
            </a:fld>
            <a:endParaRPr lang="en-US"/>
          </a:p>
        </p:txBody>
      </p:sp>
      <p:sp>
        <p:nvSpPr>
          <p:cNvPr id="96260" name="Rectangle 4"/>
          <p:cNvSpPr>
            <a:spLocks noGrp="1" noChangeArrowheads="1"/>
          </p:cNvSpPr>
          <p:nvPr>
            <p:ph type="body" idx="1"/>
          </p:nvPr>
        </p:nvSpPr>
        <p:spPr bwMode="auto">
          <a:xfrm>
            <a:off x="685800" y="1684339"/>
            <a:ext cx="7162800"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1"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6262"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b="1">
                <a:solidFill>
                  <a:srgbClr val="000000"/>
                </a:solidFill>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7569" r:id="rId1"/>
    <p:sldLayoutId id="2147497570" r:id="rId2"/>
    <p:sldLayoutId id="2147497571" r:id="rId3"/>
    <p:sldLayoutId id="2147497572" r:id="rId4"/>
    <p:sldLayoutId id="2147497573" r:id="rId5"/>
    <p:sldLayoutId id="2147497574" r:id="rId6"/>
    <p:sldLayoutId id="2147497575" r:id="rId7"/>
    <p:sldLayoutId id="2147497576" r:id="rId8"/>
    <p:sldLayoutId id="2147497577" r:id="rId9"/>
    <p:sldLayoutId id="2147497578" r:id="rId10"/>
    <p:sldLayoutId id="214749757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132"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265"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396"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53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849" indent="-342849"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688" indent="-228567"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537" indent="-228567"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386" indent="-228567"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518" indent="-228567" algn="l" rtl="0" eaLnBrk="0" fontAlgn="base" hangingPunct="0">
        <a:lnSpc>
          <a:spcPct val="90000"/>
        </a:lnSpc>
        <a:spcBef>
          <a:spcPct val="20000"/>
        </a:spcBef>
        <a:spcAft>
          <a:spcPct val="0"/>
        </a:spcAft>
        <a:buChar char="»"/>
        <a:defRPr sz="2000">
          <a:solidFill>
            <a:schemeClr val="tx1"/>
          </a:solidFill>
          <a:latin typeface="+mn-lt"/>
          <a:ea typeface="+mn-ea"/>
        </a:defRPr>
      </a:lvl6pPr>
      <a:lvl7pPr marL="2685651" indent="-228567" algn="l" rtl="0" eaLnBrk="0" fontAlgn="base" hangingPunct="0">
        <a:lnSpc>
          <a:spcPct val="90000"/>
        </a:lnSpc>
        <a:spcBef>
          <a:spcPct val="20000"/>
        </a:spcBef>
        <a:spcAft>
          <a:spcPct val="0"/>
        </a:spcAft>
        <a:buChar char="»"/>
        <a:defRPr sz="2000">
          <a:solidFill>
            <a:schemeClr val="tx1"/>
          </a:solidFill>
          <a:latin typeface="+mn-lt"/>
          <a:ea typeface="+mn-ea"/>
        </a:defRPr>
      </a:lvl7pPr>
      <a:lvl8pPr marL="3142782" indent="-228567" algn="l" rtl="0" eaLnBrk="0" fontAlgn="base" hangingPunct="0">
        <a:lnSpc>
          <a:spcPct val="90000"/>
        </a:lnSpc>
        <a:spcBef>
          <a:spcPct val="20000"/>
        </a:spcBef>
        <a:spcAft>
          <a:spcPct val="0"/>
        </a:spcAft>
        <a:buChar char="»"/>
        <a:defRPr sz="2000">
          <a:solidFill>
            <a:schemeClr val="tx1"/>
          </a:solidFill>
          <a:latin typeface="+mn-lt"/>
          <a:ea typeface="+mn-ea"/>
        </a:defRPr>
      </a:lvl8pPr>
      <a:lvl9pPr marL="3599914" indent="-228567"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2ACCBCCD-FBD9-634E-BF14-11D988DE6A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80" r:id="rId1"/>
    <p:sldLayoutId id="2147497581" r:id="rId2"/>
    <p:sldLayoutId id="2147497582" r:id="rId3"/>
    <p:sldLayoutId id="2147497583" r:id="rId4"/>
    <p:sldLayoutId id="2147497584" r:id="rId5"/>
    <p:sldLayoutId id="2147497585" r:id="rId6"/>
    <p:sldLayoutId id="2147497586" r:id="rId7"/>
    <p:sldLayoutId id="2147497587" r:id="rId8"/>
    <p:sldLayoutId id="2147497588" r:id="rId9"/>
    <p:sldLayoutId id="2147497589" r:id="rId10"/>
    <p:sldLayoutId id="2147497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265"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396"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53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har char="•"/>
        <a:defRPr sz="3200" b="1">
          <a:solidFill>
            <a:schemeClr val="bg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bg1"/>
          </a:solidFill>
          <a:latin typeface="+mn-lt"/>
          <a:ea typeface="+mn-ea"/>
        </a:defRPr>
      </a:lvl2pPr>
      <a:lvl3pPr marL="1142829" indent="-228567" algn="l" rtl="0" eaLnBrk="0" fontAlgn="base" hangingPunct="0">
        <a:spcBef>
          <a:spcPct val="20000"/>
        </a:spcBef>
        <a:spcAft>
          <a:spcPct val="0"/>
        </a:spcAft>
        <a:buChar char="•"/>
        <a:defRPr sz="2400" b="1">
          <a:solidFill>
            <a:schemeClr val="bg1"/>
          </a:solidFill>
          <a:latin typeface="+mn-lt"/>
          <a:ea typeface="+mn-ea"/>
        </a:defRPr>
      </a:lvl3pPr>
      <a:lvl4pPr marL="1599961" indent="-228567" algn="l" rtl="0" eaLnBrk="0" fontAlgn="base" hangingPunct="0">
        <a:spcBef>
          <a:spcPct val="20000"/>
        </a:spcBef>
        <a:spcAft>
          <a:spcPct val="0"/>
        </a:spcAft>
        <a:buChar char="–"/>
        <a:defRPr sz="2000" b="1">
          <a:solidFill>
            <a:schemeClr val="bg1"/>
          </a:solidFill>
          <a:latin typeface="+mn-lt"/>
          <a:ea typeface="+mn-ea"/>
        </a:defRPr>
      </a:lvl4pPr>
      <a:lvl5pPr marL="2057094" indent="-228567" algn="l" rtl="0" eaLnBrk="0" fontAlgn="base" hangingPunct="0">
        <a:spcBef>
          <a:spcPct val="20000"/>
        </a:spcBef>
        <a:spcAft>
          <a:spcPct val="0"/>
        </a:spcAft>
        <a:buChar char="»"/>
        <a:defRPr sz="2000" b="1">
          <a:solidFill>
            <a:schemeClr val="bg1"/>
          </a:solidFill>
          <a:latin typeface="+mn-lt"/>
          <a:ea typeface="+mn-ea"/>
        </a:defRPr>
      </a:lvl5pPr>
      <a:lvl6pPr marL="2514225" indent="-228567" algn="l" rtl="0" fontAlgn="base">
        <a:spcBef>
          <a:spcPct val="20000"/>
        </a:spcBef>
        <a:spcAft>
          <a:spcPct val="0"/>
        </a:spcAft>
        <a:buChar char="»"/>
        <a:defRPr sz="2000" b="1">
          <a:solidFill>
            <a:schemeClr val="bg1"/>
          </a:solidFill>
          <a:latin typeface="+mn-lt"/>
          <a:ea typeface="+mn-ea"/>
        </a:defRPr>
      </a:lvl6pPr>
      <a:lvl7pPr marL="2971359" indent="-228567" algn="l" rtl="0" fontAlgn="base">
        <a:spcBef>
          <a:spcPct val="20000"/>
        </a:spcBef>
        <a:spcAft>
          <a:spcPct val="0"/>
        </a:spcAft>
        <a:buChar char="»"/>
        <a:defRPr sz="2000" b="1">
          <a:solidFill>
            <a:schemeClr val="bg1"/>
          </a:solidFill>
          <a:latin typeface="+mn-lt"/>
          <a:ea typeface="+mn-ea"/>
        </a:defRPr>
      </a:lvl7pPr>
      <a:lvl8pPr marL="3428490" indent="-228567" algn="l" rtl="0" fontAlgn="base">
        <a:spcBef>
          <a:spcPct val="20000"/>
        </a:spcBef>
        <a:spcAft>
          <a:spcPct val="0"/>
        </a:spcAft>
        <a:buChar char="»"/>
        <a:defRPr sz="2000" b="1">
          <a:solidFill>
            <a:schemeClr val="bg1"/>
          </a:solidFill>
          <a:latin typeface="+mn-lt"/>
          <a:ea typeface="+mn-ea"/>
        </a:defRPr>
      </a:lvl8pPr>
      <a:lvl9pPr marL="3885622" indent="-228567"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cs typeface="Times New Roman" charset="0"/>
              </a:defRPr>
            </a:lvl1pPr>
          </a:lstStyle>
          <a:p>
            <a:pPr>
              <a:defRPr/>
            </a:pPr>
            <a:fld id="{8D2905A3-F4BE-034F-89F2-15F7C884C5B3}" type="slidenum">
              <a:rPr lang="en-US"/>
              <a:pPr>
                <a:defRPr/>
              </a:pPr>
              <a:t>‹#›</a:t>
            </a:fld>
            <a:endParaRPr lang="en-US"/>
          </a:p>
        </p:txBody>
      </p:sp>
      <p:pic>
        <p:nvPicPr>
          <p:cNvPr id="2560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439" r:id="rId1"/>
    <p:sldLayoutId id="2147497260" r:id="rId2"/>
    <p:sldLayoutId id="2147497261" r:id="rId3"/>
    <p:sldLayoutId id="2147497262" r:id="rId4"/>
    <p:sldLayoutId id="2147497263" r:id="rId5"/>
    <p:sldLayoutId id="2147497264" r:id="rId6"/>
    <p:sldLayoutId id="2147497265" r:id="rId7"/>
    <p:sldLayoutId id="2147497266" r:id="rId8"/>
    <p:sldLayoutId id="2147497267" r:id="rId9"/>
    <p:sldLayoutId id="2147497268" r:id="rId10"/>
    <p:sldLayoutId id="21474972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828801"/>
            <a:ext cx="777240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F51B1B8D-10C7-A54C-8E16-7AAF8002BE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91" r:id="rId1"/>
    <p:sldLayoutId id="2147497592" r:id="rId2"/>
    <p:sldLayoutId id="2147497593" r:id="rId3"/>
    <p:sldLayoutId id="2147497594" r:id="rId4"/>
    <p:sldLayoutId id="2147497595" r:id="rId5"/>
    <p:sldLayoutId id="2147497596" r:id="rId6"/>
    <p:sldLayoutId id="2147497597" r:id="rId7"/>
    <p:sldLayoutId id="2147497598" r:id="rId8"/>
    <p:sldLayoutId id="2147497599" r:id="rId9"/>
    <p:sldLayoutId id="2147497600" r:id="rId10"/>
    <p:sldLayoutId id="214749760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132"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265"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396"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53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849" indent="-342849"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2829" indent="-228567"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599961" indent="-228567"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094"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225"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359"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8490"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5622"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336907"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286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691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6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691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7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336919" name="Group 31"/>
            <p:cNvGrpSpPr>
              <a:grpSpLocks/>
            </p:cNvGrpSpPr>
            <p:nvPr/>
          </p:nvGrpSpPr>
          <p:grpSpPr bwMode="auto">
            <a:xfrm>
              <a:off x="1" y="392"/>
              <a:ext cx="5758" cy="1571"/>
              <a:chOff x="1" y="392"/>
              <a:chExt cx="5758" cy="1571"/>
            </a:xfrm>
          </p:grpSpPr>
          <p:sp>
            <p:nvSpPr>
              <p:cNvPr id="287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11" name="Rectangle 39"/>
          <p:cNvSpPr>
            <a:spLocks noGrp="1" noChangeArrowheads="1"/>
          </p:cNvSpPr>
          <p:nvPr>
            <p:ph type="title"/>
          </p:nvPr>
        </p:nvSpPr>
        <p:spPr bwMode="auto">
          <a:xfrm>
            <a:off x="457200" y="277816"/>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1" compatLnSpc="1">
            <a:prstTxWarp prst="textNoShape">
              <a:avLst/>
            </a:prstTxWarp>
          </a:bodyPr>
          <a:lstStyle/>
          <a:p>
            <a:pPr lvl="0"/>
            <a:r>
              <a:rPr lang="en-US"/>
              <a:t>Click to edit Master title style</a:t>
            </a:r>
          </a:p>
        </p:txBody>
      </p:sp>
      <p:sp>
        <p:nvSpPr>
          <p:cNvPr id="28712" name="Rectangle 40"/>
          <p:cNvSpPr>
            <a:spLocks noGrp="1" noChangeArrowheads="1"/>
          </p:cNvSpPr>
          <p:nvPr>
            <p:ph type="dt" sz="half" idx="2"/>
          </p:nvPr>
        </p:nvSpPr>
        <p:spPr bwMode="auto">
          <a:xfrm>
            <a:off x="457201"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a:defRPr>
            </a:lvl1pPr>
          </a:lstStyle>
          <a:p>
            <a:pPr>
              <a:defRPr/>
            </a:pPr>
            <a:fld id="{4A3E1725-ADA1-4D4B-968E-91DF722FEFDE}" type="slidenum">
              <a:rPr lang="en-US"/>
              <a:pPr>
                <a:defRPr/>
              </a:pPr>
              <a:t>‹#›</a:t>
            </a:fld>
            <a:endParaRPr lang="en-US"/>
          </a:p>
        </p:txBody>
      </p:sp>
      <p:sp>
        <p:nvSpPr>
          <p:cNvPr id="28715" name="Rectangle 43"/>
          <p:cNvSpPr>
            <a:spLocks noGrp="1" noChangeArrowheads="1"/>
          </p:cNvSpPr>
          <p:nvPr>
            <p:ph type="body" idx="1"/>
          </p:nvPr>
        </p:nvSpPr>
        <p:spPr bwMode="auto">
          <a:xfrm>
            <a:off x="457200" y="1600203"/>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602" r:id="rId1"/>
    <p:sldLayoutId id="2147497383" r:id="rId2"/>
    <p:sldLayoutId id="2147497384" r:id="rId3"/>
    <p:sldLayoutId id="2147497385" r:id="rId4"/>
    <p:sldLayoutId id="2147497386" r:id="rId5"/>
    <p:sldLayoutId id="2147497387" r:id="rId6"/>
    <p:sldLayoutId id="2147497388" r:id="rId7"/>
    <p:sldLayoutId id="2147497389" r:id="rId8"/>
    <p:sldLayoutId id="2147497390" r:id="rId9"/>
    <p:sldLayoutId id="2147497391" r:id="rId10"/>
    <p:sldLayoutId id="21474973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FF"/>
                </a:solidFill>
                <a:latin typeface="Tahoma"/>
              </a:defRPr>
            </a:lvl1pPr>
          </a:lstStyle>
          <a:p>
            <a:pPr>
              <a:defRPr/>
            </a:pPr>
            <a:fld id="{A43FE581-39D3-9E49-8DAD-D01726CB1F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03" r:id="rId1"/>
    <p:sldLayoutId id="2147497604" r:id="rId2"/>
    <p:sldLayoutId id="2147497605" r:id="rId3"/>
    <p:sldLayoutId id="2147497606" r:id="rId4"/>
    <p:sldLayoutId id="2147497607" r:id="rId5"/>
    <p:sldLayoutId id="2147497608" r:id="rId6"/>
    <p:sldLayoutId id="2147497609" r:id="rId7"/>
    <p:sldLayoutId id="2147497610" r:id="rId8"/>
    <p:sldLayoutId id="2147497611" r:id="rId9"/>
    <p:sldLayoutId id="2147497612" r:id="rId10"/>
    <p:sldLayoutId id="214749761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388099" name="Group 2"/>
          <p:cNvGrpSpPr>
            <a:grpSpLocks/>
          </p:cNvGrpSpPr>
          <p:nvPr/>
        </p:nvGrpSpPr>
        <p:grpSpPr bwMode="auto">
          <a:xfrm>
            <a:off x="0" y="1"/>
            <a:ext cx="1143000" cy="6856413"/>
            <a:chOff x="0" y="0"/>
            <a:chExt cx="720" cy="4319"/>
          </a:xfrm>
        </p:grpSpPr>
        <p:sp>
          <p:nvSpPr>
            <p:cNvPr id="388105"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388106"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388107"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88100"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8101"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effectLst/>
                <a:ea typeface="Times New Roman" charset="0"/>
                <a:cs typeface="Times New Roman"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effectLst/>
                <a:ea typeface="Times New Roman" charset="0"/>
                <a:cs typeface="Times New Roman"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effectLst/>
                <a:cs typeface="Times New Roman" charset="0"/>
              </a:defRPr>
            </a:lvl1pPr>
          </a:lstStyle>
          <a:p>
            <a:pPr>
              <a:defRPr/>
            </a:pPr>
            <a:fld id="{1D0CDB5C-BA21-534A-ADB2-BE067C3768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14" r:id="rId1"/>
    <p:sldLayoutId id="2147497417" r:id="rId2"/>
    <p:sldLayoutId id="2147497418" r:id="rId3"/>
    <p:sldLayoutId id="2147497419" r:id="rId4"/>
    <p:sldLayoutId id="2147497420" r:id="rId5"/>
    <p:sldLayoutId id="2147497421" r:id="rId6"/>
    <p:sldLayoutId id="2147497422" r:id="rId7"/>
    <p:sldLayoutId id="2147497423" r:id="rId8"/>
    <p:sldLayoutId id="2147497424" r:id="rId9"/>
    <p:sldLayoutId id="2147497425" r:id="rId10"/>
    <p:sldLayoutId id="2147497426"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32"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chemeClr val="tx1"/>
          </a:solidFill>
          <a:latin typeface="Arial"/>
          <a:ea typeface="+mn-ea"/>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mn-ea"/>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mn-ea"/>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7D4EB1-3BD2-0843-ADEE-939D95AF6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598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defRPr>
            </a:lvl1pPr>
          </a:lstStyle>
          <a:p>
            <a:pPr>
              <a:defRPr/>
            </a:pPr>
            <a:fld id="{AF2E22F4-5B7F-5148-9705-0A9170ADEB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32" algn="ctr" rtl="0" fontAlgn="base">
        <a:spcBef>
          <a:spcPct val="0"/>
        </a:spcBef>
        <a:spcAft>
          <a:spcPct val="0"/>
        </a:spcAft>
        <a:defRPr sz="4400">
          <a:solidFill>
            <a:schemeClr val="tx2"/>
          </a:solidFill>
          <a:latin typeface="Arial" pitchFamily="-108" charset="0"/>
        </a:defRPr>
      </a:lvl6pPr>
      <a:lvl7pPr marL="914265" algn="ctr" rtl="0" fontAlgn="base">
        <a:spcBef>
          <a:spcPct val="0"/>
        </a:spcBef>
        <a:spcAft>
          <a:spcPct val="0"/>
        </a:spcAft>
        <a:defRPr sz="4400">
          <a:solidFill>
            <a:schemeClr val="tx2"/>
          </a:solidFill>
          <a:latin typeface="Arial" pitchFamily="-108" charset="0"/>
        </a:defRPr>
      </a:lvl7pPr>
      <a:lvl8pPr marL="1371396" algn="ctr" rtl="0" fontAlgn="base">
        <a:spcBef>
          <a:spcPct val="0"/>
        </a:spcBef>
        <a:spcAft>
          <a:spcPct val="0"/>
        </a:spcAft>
        <a:defRPr sz="4400">
          <a:solidFill>
            <a:schemeClr val="tx2"/>
          </a:solidFill>
          <a:latin typeface="Arial" pitchFamily="-108" charset="0"/>
        </a:defRPr>
      </a:lvl8pPr>
      <a:lvl9pPr marL="1828530" algn="ctr" rtl="0" fontAlgn="base">
        <a:spcBef>
          <a:spcPct val="0"/>
        </a:spcBef>
        <a:spcAft>
          <a:spcPct val="0"/>
        </a:spcAft>
        <a:defRPr sz="4400">
          <a:solidFill>
            <a:schemeClr val="tx2"/>
          </a:solidFill>
          <a:latin typeface="Arial" pitchFamily="-108"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08"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08"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08"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4/29/26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8677180C-9F39-454C-9B31-A7E2A83AFA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50" r:id="rId1"/>
    <p:sldLayoutId id="2147497651" r:id="rId2"/>
    <p:sldLayoutId id="2147497652" r:id="rId3"/>
    <p:sldLayoutId id="2147497653" r:id="rId4"/>
    <p:sldLayoutId id="2147497654" r:id="rId5"/>
    <p:sldLayoutId id="2147497655" r:id="rId6"/>
    <p:sldLayoutId id="2147497656" r:id="rId7"/>
    <p:sldLayoutId id="2147497657" r:id="rId8"/>
    <p:sldLayoutId id="2147497658" r:id="rId9"/>
    <p:sldLayoutId id="2147497659" r:id="rId10"/>
    <p:sldLayoutId id="21474976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1027" name="Group 2"/>
          <p:cNvGrpSpPr>
            <a:grpSpLocks/>
          </p:cNvGrpSpPr>
          <p:nvPr/>
        </p:nvGrpSpPr>
        <p:grpSpPr bwMode="auto">
          <a:xfrm>
            <a:off x="0" y="1"/>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55843"/>
      </p:ext>
    </p:extLst>
  </p:cSld>
  <p:clrMap bg1="dk2" tx1="lt1" bg2="dk1" tx2="lt2" accent1="accent1" accent2="accent2" accent3="accent3" accent4="accent4" accent5="accent5" accent6="accent6" hlink="hlink" folHlink="folHlink"/>
  <p:sldLayoutIdLst>
    <p:sldLayoutId id="2147497723" r:id="rId1"/>
    <p:sldLayoutId id="2147497724" r:id="rId2"/>
    <p:sldLayoutId id="2147497725" r:id="rId3"/>
    <p:sldLayoutId id="2147497726" r:id="rId4"/>
    <p:sldLayoutId id="2147497727" r:id="rId5"/>
    <p:sldLayoutId id="2147497728" r:id="rId6"/>
    <p:sldLayoutId id="2147497729" r:id="rId7"/>
    <p:sldLayoutId id="2147497730" r:id="rId8"/>
    <p:sldLayoutId id="2147497731" r:id="rId9"/>
    <p:sldLayoutId id="2147497732" r:id="rId10"/>
    <p:sldLayoutId id="2147497733" r:id="rId11"/>
    <p:sldLayoutId id="2147497734"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79" algn="l" rtl="0" fontAlgn="base">
        <a:spcBef>
          <a:spcPct val="0"/>
        </a:spcBef>
        <a:spcAft>
          <a:spcPct val="0"/>
        </a:spcAft>
        <a:defRPr sz="4400">
          <a:solidFill>
            <a:schemeClr val="tx2"/>
          </a:solidFill>
          <a:latin typeface="Times New Roman" pitchFamily="-111" charset="0"/>
        </a:defRPr>
      </a:lvl6pPr>
      <a:lvl7pPr marL="914158" algn="l" rtl="0" fontAlgn="base">
        <a:spcBef>
          <a:spcPct val="0"/>
        </a:spcBef>
        <a:spcAft>
          <a:spcPct val="0"/>
        </a:spcAft>
        <a:defRPr sz="4400">
          <a:solidFill>
            <a:schemeClr val="tx2"/>
          </a:solidFill>
          <a:latin typeface="Times New Roman" pitchFamily="-111" charset="0"/>
        </a:defRPr>
      </a:lvl7pPr>
      <a:lvl8pPr marL="1371236" algn="l" rtl="0" fontAlgn="base">
        <a:spcBef>
          <a:spcPct val="0"/>
        </a:spcBef>
        <a:spcAft>
          <a:spcPct val="0"/>
        </a:spcAft>
        <a:defRPr sz="4400">
          <a:solidFill>
            <a:schemeClr val="tx2"/>
          </a:solidFill>
          <a:latin typeface="Times New Roman" pitchFamily="-111" charset="0"/>
        </a:defRPr>
      </a:lvl8pPr>
      <a:lvl9pPr marL="1828313" algn="l" rtl="0" fontAlgn="base">
        <a:spcBef>
          <a:spcPct val="0"/>
        </a:spcBef>
        <a:spcAft>
          <a:spcPct val="0"/>
        </a:spcAft>
        <a:defRPr sz="4400">
          <a:solidFill>
            <a:schemeClr val="tx2"/>
          </a:solidFill>
          <a:latin typeface="Times New Roman" pitchFamily="-111" charset="0"/>
        </a:defRPr>
      </a:lvl9pPr>
    </p:titleStyle>
    <p:bodyStyle>
      <a:lvl1pPr marL="341262" indent="-341262"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253" indent="-284121"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932" indent="-228540" algn="l" rtl="0" fontAlgn="base">
        <a:spcBef>
          <a:spcPct val="20000"/>
        </a:spcBef>
        <a:spcAft>
          <a:spcPct val="0"/>
        </a:spcAft>
        <a:buChar char="•"/>
        <a:defRPr sz="2000">
          <a:solidFill>
            <a:schemeClr val="tx1"/>
          </a:solidFill>
          <a:latin typeface="+mn-lt"/>
          <a:ea typeface="ＭＳ Ｐゴシック" pitchFamily="-111" charset="-128"/>
        </a:defRPr>
      </a:lvl6pPr>
      <a:lvl7pPr marL="2971011" indent="-228540" algn="l" rtl="0" fontAlgn="base">
        <a:spcBef>
          <a:spcPct val="20000"/>
        </a:spcBef>
        <a:spcAft>
          <a:spcPct val="0"/>
        </a:spcAft>
        <a:buChar char="•"/>
        <a:defRPr sz="2000">
          <a:solidFill>
            <a:schemeClr val="tx1"/>
          </a:solidFill>
          <a:latin typeface="+mn-lt"/>
          <a:ea typeface="ＭＳ Ｐゴシック" pitchFamily="-111" charset="-128"/>
        </a:defRPr>
      </a:lvl7pPr>
      <a:lvl8pPr marL="3428089" indent="-228540" algn="l" rtl="0" fontAlgn="base">
        <a:spcBef>
          <a:spcPct val="20000"/>
        </a:spcBef>
        <a:spcAft>
          <a:spcPct val="0"/>
        </a:spcAft>
        <a:buChar char="•"/>
        <a:defRPr sz="2000">
          <a:solidFill>
            <a:schemeClr val="tx1"/>
          </a:solidFill>
          <a:latin typeface="+mn-lt"/>
          <a:ea typeface="ＭＳ Ｐゴシック" pitchFamily="-111" charset="-128"/>
        </a:defRPr>
      </a:lvl8pPr>
      <a:lvl9pPr marL="3885167" indent="-22854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4/29/26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016579995"/>
      </p:ext>
    </p:extLst>
  </p:cSld>
  <p:clrMap bg1="lt1" tx1="dk1" bg2="lt2" tx2="dk2" accent1="accent1" accent2="accent2" accent3="accent3" accent4="accent4" accent5="accent5" accent6="accent6" hlink="hlink" folHlink="folHlink"/>
  <p:sldLayoutIdLst>
    <p:sldLayoutId id="2147497736" r:id="rId1"/>
    <p:sldLayoutId id="2147497737" r:id="rId2"/>
    <p:sldLayoutId id="2147497738" r:id="rId3"/>
    <p:sldLayoutId id="2147497739" r:id="rId4"/>
    <p:sldLayoutId id="2147497740" r:id="rId5"/>
    <p:sldLayoutId id="2147497741" r:id="rId6"/>
    <p:sldLayoutId id="2147497742" r:id="rId7"/>
    <p:sldLayoutId id="2147497743" r:id="rId8"/>
    <p:sldLayoutId id="2147497744" r:id="rId9"/>
    <p:sldLayoutId id="2147497745" r:id="rId10"/>
    <p:sldLayoutId id="214749774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3" y="228601"/>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lIns="91427" tIns="45714" rIns="91427" bIns="45714"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4"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086108"/>
      </p:ext>
    </p:extLst>
  </p:cSld>
  <p:clrMap bg1="lt1" tx1="dk1" bg2="lt2" tx2="dk2" accent1="accent1" accent2="accent2" accent3="accent3" accent4="accent4" accent5="accent5" accent6="accent6" hlink="hlink" folHlink="folHlink"/>
  <p:sldLayoutIdLst>
    <p:sldLayoutId id="2147497748" r:id="rId1"/>
    <p:sldLayoutId id="2147497749" r:id="rId2"/>
    <p:sldLayoutId id="2147497750" r:id="rId3"/>
    <p:sldLayoutId id="2147497751" r:id="rId4"/>
    <p:sldLayoutId id="2147497752" r:id="rId5"/>
    <p:sldLayoutId id="2147497753" r:id="rId6"/>
    <p:sldLayoutId id="2147497754" r:id="rId7"/>
    <p:sldLayoutId id="2147497755" r:id="rId8"/>
    <p:sldLayoutId id="2147497756" r:id="rId9"/>
    <p:sldLayoutId id="2147497757" r:id="rId10"/>
    <p:sldLayoutId id="21474977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522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ltLang="ja-JP"/>
              <a:t>Click to edit Master title style</a:t>
            </a:r>
          </a:p>
        </p:txBody>
      </p:sp>
      <p:sp>
        <p:nvSpPr>
          <p:cNvPr id="522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806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69" name="Rectangle 69"/>
          <p:cNvSpPr>
            <a:spLocks noGrp="1" noChangeArrowheads="1"/>
          </p:cNvSpPr>
          <p:nvPr>
            <p:ph type="ftr" sz="quarter" idx="3"/>
          </p:nvPr>
        </p:nvSpPr>
        <p:spPr bwMode="auto">
          <a:xfrm>
            <a:off x="2057403" y="6248400"/>
            <a:ext cx="5237163"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7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charset="0"/>
                <a:ea typeface="Osaka" charset="0"/>
                <a:cs typeface="Osaka" charset="0"/>
              </a:defRPr>
            </a:lvl1pPr>
          </a:lstStyle>
          <a:p>
            <a:pPr>
              <a:defRPr/>
            </a:pPr>
            <a:fld id="{25EEB5C0-C8E6-0F45-A049-C758E0665EED}" type="slidenum">
              <a:rPr lang="en-US" altLang="ja-JP"/>
              <a:pPr>
                <a:defRPr/>
              </a:pPr>
              <a:t>‹#›</a:t>
            </a:fld>
            <a:endParaRPr lang="en-US" altLang="ja-JP"/>
          </a:p>
        </p:txBody>
      </p:sp>
      <p:pic>
        <p:nvPicPr>
          <p:cNvPr id="522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7440" r:id="rId1"/>
    <p:sldLayoutId id="2147497283" r:id="rId2"/>
    <p:sldLayoutId id="2147497284" r:id="rId3"/>
    <p:sldLayoutId id="2147497285" r:id="rId4"/>
    <p:sldLayoutId id="2147497286" r:id="rId5"/>
    <p:sldLayoutId id="2147497287" r:id="rId6"/>
    <p:sldLayoutId id="2147497288" r:id="rId7"/>
    <p:sldLayoutId id="2147497289" r:id="rId8"/>
    <p:sldLayoutId id="2147497290" r:id="rId9"/>
    <p:sldLayoutId id="2147497291" r:id="rId10"/>
    <p:sldLayoutId id="214749729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132"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26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396"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53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958" indent="-35237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028" indent="-350786"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396" indent="-317452"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401" indent="-30158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564" indent="-29523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696"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1827"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8958"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092"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281838"/>
      </p:ext>
    </p:extLst>
  </p:cSld>
  <p:clrMap bg1="lt1" tx1="dk1" bg2="lt2" tx2="dk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 id="2147497807" r:id="rId12"/>
    <p:sldLayoutId id="21474978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1808889022"/>
      </p:ext>
    </p:extLst>
  </p:cSld>
  <p:clrMap bg1="lt1" tx1="dk1" bg2="lt2" tx2="dk2" accent1="accent1" accent2="accent2" accent3="accent3" accent4="accent4" accent5="accent5" accent6="accent6" hlink="hlink" folHlink="folHlink"/>
  <p:sldLayoutIdLst>
    <p:sldLayoutId id="21474978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46021453"/>
      </p:ext>
    </p:extLst>
  </p:cSld>
  <p:clrMap bg1="lt1" tx1="dk1" bg2="lt2" tx2="dk2" accent1="accent1" accent2="accent2" accent3="accent3" accent4="accent4" accent5="accent5" accent6="accent6" hlink="hlink" folHlink="folHlink"/>
  <p:sldLayoutIdLst>
    <p:sldLayoutId id="2147497812" r:id="rId1"/>
    <p:sldLayoutId id="2147497813" r:id="rId2"/>
    <p:sldLayoutId id="2147497814" r:id="rId3"/>
    <p:sldLayoutId id="2147497815" r:id="rId4"/>
    <p:sldLayoutId id="2147497816" r:id="rId5"/>
    <p:sldLayoutId id="2147497817" r:id="rId6"/>
    <p:sldLayoutId id="2147497818" r:id="rId7"/>
    <p:sldLayoutId id="2147497819" r:id="rId8"/>
    <p:sldLayoutId id="2147497820" r:id="rId9"/>
    <p:sldLayoutId id="2147497821" r:id="rId10"/>
    <p:sldLayoutId id="2147497822" r:id="rId11"/>
    <p:sldLayoutId id="2147497823" r:id="rId12"/>
    <p:sldLayoutId id="2147497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2008582915"/>
      </p:ext>
    </p:extLst>
  </p:cSld>
  <p:clrMap bg1="lt1" tx1="dk1" bg2="lt2" tx2="dk2" accent1="accent1" accent2="accent2" accent3="accent3" accent4="accent4" accent5="accent5" accent6="accent6" hlink="hlink" folHlink="folHlink"/>
  <p:sldLayoutIdLst>
    <p:sldLayoutId id="2147497826" r:id="rId1"/>
    <p:sldLayoutId id="2147497827" r:id="rId2"/>
    <p:sldLayoutId id="2147497828" r:id="rId3"/>
    <p:sldLayoutId id="2147497829" r:id="rId4"/>
    <p:sldLayoutId id="2147497830" r:id="rId5"/>
    <p:sldLayoutId id="2147497831" r:id="rId6"/>
    <p:sldLayoutId id="2147497832" r:id="rId7"/>
    <p:sldLayoutId id="2147497833" r:id="rId8"/>
    <p:sldLayoutId id="2147497834" r:id="rId9"/>
    <p:sldLayoutId id="2147497835" r:id="rId10"/>
    <p:sldLayoutId id="21474978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789727"/>
      </p:ext>
    </p:extLst>
  </p:cSld>
  <p:clrMap bg1="lt1" tx1="dk1" bg2="lt2" tx2="dk2" accent1="accent1" accent2="accent2" accent3="accent3" accent4="accent4" accent5="accent5" accent6="accent6" hlink="hlink" folHlink="folHlink"/>
  <p:sldLayoutIdLst>
    <p:sldLayoutId id="2147497838" r:id="rId1"/>
    <p:sldLayoutId id="2147497839" r:id="rId2"/>
    <p:sldLayoutId id="2147497840" r:id="rId3"/>
    <p:sldLayoutId id="2147497841" r:id="rId4"/>
    <p:sldLayoutId id="2147497842" r:id="rId5"/>
    <p:sldLayoutId id="2147497843" r:id="rId6"/>
    <p:sldLayoutId id="2147497844" r:id="rId7"/>
    <p:sldLayoutId id="2147497845" r:id="rId8"/>
    <p:sldLayoutId id="2147497846" r:id="rId9"/>
    <p:sldLayoutId id="2147497847" r:id="rId10"/>
    <p:sldLayoutId id="2147497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092215390"/>
      </p:ext>
    </p:extLst>
  </p:cSld>
  <p:clrMap bg1="lt1" tx1="dk1" bg2="lt2" tx2="dk2" accent1="accent1" accent2="accent2" accent3="accent3" accent4="accent4" accent5="accent5" accent6="accent6" hlink="hlink" folHlink="folHlink"/>
  <p:sldLayoutIdLst>
    <p:sldLayoutId id="2147497850" r:id="rId1"/>
    <p:sldLayoutId id="2147497851" r:id="rId2"/>
    <p:sldLayoutId id="2147497852" r:id="rId3"/>
    <p:sldLayoutId id="2147497853" r:id="rId4"/>
    <p:sldLayoutId id="2147497854" r:id="rId5"/>
    <p:sldLayoutId id="2147497855" r:id="rId6"/>
    <p:sldLayoutId id="2147497856" r:id="rId7"/>
    <p:sldLayoutId id="2147497857" r:id="rId8"/>
    <p:sldLayoutId id="2147497858" r:id="rId9"/>
    <p:sldLayoutId id="2147497859" r:id="rId10"/>
    <p:sldLayoutId id="21474978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7D106B-1104-46E6-9C09-606DF1FF11D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D2062F8-C55F-4094-9D8A-44832A6CF74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8004D1-8AA6-4980-8EC1-BB59265A2BB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defRPr/>
            </a:pPr>
            <a:fld id="{8165C262-F48D-4C82-A06B-0723A579E7A7}" type="datetimeFigureOut">
              <a:rPr lang="en-US">
                <a:latin typeface="Calibri"/>
              </a:rPr>
              <a:pPr defTabSz="457177">
                <a:defRPr/>
              </a:pPr>
              <a:t>4/29/26</a:t>
            </a:fld>
            <a:endParaRPr lang="en-US">
              <a:latin typeface="Calibri"/>
            </a:endParaRPr>
          </a:p>
        </p:txBody>
      </p:sp>
      <p:sp>
        <p:nvSpPr>
          <p:cNvPr id="5" name="Footer Placeholder 4">
            <a:extLst>
              <a:ext uri="{FF2B5EF4-FFF2-40B4-BE49-F238E27FC236}">
                <a16:creationId xmlns:a16="http://schemas.microsoft.com/office/drawing/2014/main" id="{0F644C88-6ABB-4BFC-B1F3-B422F00107D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DF43525-9419-4CD0-99FF-A7F329A4A9D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915341C5-844E-4A63-95DB-373D838D12A8}"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31776257"/>
      </p:ext>
    </p:extLst>
  </p:cSld>
  <p:clrMap bg1="lt1" tx1="dk1" bg2="lt2" tx2="dk2" accent1="accent1" accent2="accent2" accent3="accent3" accent4="accent4" accent5="accent5" accent6="accent6" hlink="hlink" folHlink="folHlink"/>
  <p:sldLayoutIdLst>
    <p:sldLayoutId id="2147497862" r:id="rId1"/>
    <p:sldLayoutId id="2147497863" r:id="rId2"/>
    <p:sldLayoutId id="2147497864" r:id="rId3"/>
    <p:sldLayoutId id="2147497865" r:id="rId4"/>
    <p:sldLayoutId id="2147497866" r:id="rId5"/>
    <p:sldLayoutId id="2147497867" r:id="rId6"/>
    <p:sldLayoutId id="2147497868" r:id="rId7"/>
    <p:sldLayoutId id="2147497869" r:id="rId8"/>
    <p:sldLayoutId id="2147497870" r:id="rId9"/>
    <p:sldLayoutId id="2147497871" r:id="rId10"/>
    <p:sldLayoutId id="214749787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7F2F2-CED7-A642-8740-48D68307F006}" type="datetimeFigureOut">
              <a:rPr lang="en-US" smtClean="0">
                <a:solidFill>
                  <a:prstClr val="black">
                    <a:tint val="75000"/>
                  </a:prstClr>
                </a:solidFill>
                <a:latin typeface="Arial"/>
              </a:rPr>
              <a:pPr/>
              <a:t>4/29/26</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12839050"/>
      </p:ext>
    </p:extLst>
  </p:cSld>
  <p:clrMap bg1="lt1" tx1="dk1" bg2="lt2" tx2="dk2" accent1="accent1" accent2="accent2" accent3="accent3" accent4="accent4" accent5="accent5" accent6="accent6" hlink="hlink" folHlink="folHlink"/>
  <p:sldLayoutIdLst>
    <p:sldLayoutId id="2147497874" r:id="rId1"/>
    <p:sldLayoutId id="2147497875" r:id="rId2"/>
    <p:sldLayoutId id="2147497876" r:id="rId3"/>
    <p:sldLayoutId id="2147497877" r:id="rId4"/>
    <p:sldLayoutId id="2147497878" r:id="rId5"/>
    <p:sldLayoutId id="2147497879" r:id="rId6"/>
    <p:sldLayoutId id="2147497880" r:id="rId7"/>
    <p:sldLayoutId id="2147497881" r:id="rId8"/>
    <p:sldLayoutId id="2147497882" r:id="rId9"/>
    <p:sldLayoutId id="2147497883" r:id="rId10"/>
    <p:sldLayoutId id="21474978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72783902"/>
      </p:ext>
    </p:extLst>
  </p:cSld>
  <p:clrMap bg1="lt1" tx1="dk1" bg2="lt2" tx2="dk2" accent1="accent1" accent2="accent2" accent3="accent3" accent4="accent4" accent5="accent5" accent6="accent6" hlink="hlink" folHlink="folHlink"/>
  <p:sldLayoutIdLst>
    <p:sldLayoutId id="2147497886" r:id="rId1"/>
    <p:sldLayoutId id="2147497887" r:id="rId2"/>
    <p:sldLayoutId id="2147497888" r:id="rId3"/>
    <p:sldLayoutId id="2147497889" r:id="rId4"/>
    <p:sldLayoutId id="2147497890" r:id="rId5"/>
    <p:sldLayoutId id="2147497891" r:id="rId6"/>
    <p:sldLayoutId id="2147497892" r:id="rId7"/>
    <p:sldLayoutId id="2147497893" r:id="rId8"/>
    <p:sldLayoutId id="2147497894" r:id="rId9"/>
    <p:sldLayoutId id="2147497895" r:id="rId10"/>
    <p:sldLayoutId id="2147497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560808839"/>
      </p:ext>
    </p:extLst>
  </p:cSld>
  <p:clrMap bg1="lt1" tx1="dk1" bg2="lt2" tx2="dk2" accent1="accent1" accent2="accent2" accent3="accent3" accent4="accent4" accent5="accent5" accent6="accent6" hlink="hlink" folHlink="folHlink"/>
  <p:sldLayoutIdLst>
    <p:sldLayoutId id="2147497898" r:id="rId1"/>
    <p:sldLayoutId id="2147497899" r:id="rId2"/>
    <p:sldLayoutId id="2147497900" r:id="rId3"/>
    <p:sldLayoutId id="2147497901" r:id="rId4"/>
    <p:sldLayoutId id="2147497902" r:id="rId5"/>
    <p:sldLayoutId id="2147497903" r:id="rId6"/>
    <p:sldLayoutId id="2147497904" r:id="rId7"/>
    <p:sldLayoutId id="2147497905" r:id="rId8"/>
    <p:sldLayoutId id="2147497906" r:id="rId9"/>
    <p:sldLayoutId id="2147497907" r:id="rId10"/>
    <p:sldLayoutId id="21474979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D3E77580-E963-A448-BFA2-2AB89066B99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4/29/26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439570215"/>
      </p:ext>
    </p:extLst>
  </p:cSld>
  <p:clrMap bg1="lt1" tx1="dk1" bg2="lt2" tx2="dk2" accent1="accent1" accent2="accent2" accent3="accent3" accent4="accent4" accent5="accent5" accent6="accent6" hlink="hlink" folHlink="folHlink"/>
  <p:sldLayoutIdLst>
    <p:sldLayoutId id="2147497910" r:id="rId1"/>
    <p:sldLayoutId id="2147497911" r:id="rId2"/>
    <p:sldLayoutId id="2147497912" r:id="rId3"/>
    <p:sldLayoutId id="2147497913" r:id="rId4"/>
    <p:sldLayoutId id="2147497914" r:id="rId5"/>
    <p:sldLayoutId id="2147497915" r:id="rId6"/>
    <p:sldLayoutId id="2147497916" r:id="rId7"/>
    <p:sldLayoutId id="2147497917" r:id="rId8"/>
    <p:sldLayoutId id="2147497918" r:id="rId9"/>
    <p:sldLayoutId id="2147497919" r:id="rId10"/>
    <p:sldLayoutId id="21474979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807592639"/>
      </p:ext>
    </p:extLst>
  </p:cSld>
  <p:clrMap bg1="dk2" tx1="lt1" bg2="dk1" tx2="lt2" accent1="accent1" accent2="accent2" accent3="accent3" accent4="accent4" accent5="accent5" accent6="accent6" hlink="hlink" folHlink="folHlink"/>
  <p:sldLayoutIdLst>
    <p:sldLayoutId id="2147497922"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4886272"/>
      </p:ext>
    </p:extLst>
  </p:cSld>
  <p:clrMap bg1="lt1" tx1="dk1" bg2="lt2" tx2="dk2" accent1="accent1" accent2="accent2" accent3="accent3" accent4="accent4" accent5="accent5" accent6="accent6" hlink="hlink" folHlink="folHlink"/>
  <p:sldLayoutIdLst>
    <p:sldLayoutId id="2147497924" r:id="rId1"/>
    <p:sldLayoutId id="2147497925" r:id="rId2"/>
    <p:sldLayoutId id="2147497926" r:id="rId3"/>
    <p:sldLayoutId id="2147497927" r:id="rId4"/>
    <p:sldLayoutId id="2147497928" r:id="rId5"/>
    <p:sldLayoutId id="2147497929" r:id="rId6"/>
    <p:sldLayoutId id="2147497930" r:id="rId7"/>
    <p:sldLayoutId id="2147497931" r:id="rId8"/>
    <p:sldLayoutId id="2147497932" r:id="rId9"/>
    <p:sldLayoutId id="2147497933" r:id="rId10"/>
    <p:sldLayoutId id="2147497934" r:id="rId11"/>
    <p:sldLayoutId id="2147497935" r:id="rId12"/>
    <p:sldLayoutId id="21474979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674321035"/>
      </p:ext>
    </p:extLst>
  </p:cSld>
  <p:clrMap bg1="lt1" tx1="dk1" bg2="lt2" tx2="dk2" accent1="accent1" accent2="accent2" accent3="accent3" accent4="accent4" accent5="accent5" accent6="accent6" hlink="hlink" folHlink="folHlink"/>
  <p:sldLayoutIdLst>
    <p:sldLayoutId id="2147497938" r:id="rId1"/>
    <p:sldLayoutId id="2147497939" r:id="rId2"/>
    <p:sldLayoutId id="2147497940" r:id="rId3"/>
    <p:sldLayoutId id="2147497941" r:id="rId4"/>
    <p:sldLayoutId id="2147497942" r:id="rId5"/>
    <p:sldLayoutId id="2147497943" r:id="rId6"/>
    <p:sldLayoutId id="2147497944" r:id="rId7"/>
    <p:sldLayoutId id="2147497945" r:id="rId8"/>
    <p:sldLayoutId id="2147497946" r:id="rId9"/>
    <p:sldLayoutId id="2147497947" r:id="rId10"/>
    <p:sldLayoutId id="21474979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13964"/>
      </p:ext>
    </p:extLst>
  </p:cSld>
  <p:clrMap bg1="lt1" tx1="dk1" bg2="lt2" tx2="dk2" accent1="accent1" accent2="accent2" accent3="accent3" accent4="accent4" accent5="accent5" accent6="accent6" hlink="hlink" folHlink="folHlink"/>
  <p:sldLayoutIdLst>
    <p:sldLayoutId id="2147497950" r:id="rId1"/>
    <p:sldLayoutId id="2147497951" r:id="rId2"/>
    <p:sldLayoutId id="2147497952" r:id="rId3"/>
    <p:sldLayoutId id="2147497953" r:id="rId4"/>
    <p:sldLayoutId id="2147497954" r:id="rId5"/>
    <p:sldLayoutId id="2147497955" r:id="rId6"/>
    <p:sldLayoutId id="2147497956" r:id="rId7"/>
    <p:sldLayoutId id="2147497957" r:id="rId8"/>
    <p:sldLayoutId id="2147497958" r:id="rId9"/>
    <p:sldLayoutId id="2147497959" r:id="rId10"/>
    <p:sldLayoutId id="21474979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defRPr>
            </a:lvl1pPr>
          </a:lstStyle>
          <a:p>
            <a:pPr>
              <a:defRPr/>
            </a:pPr>
            <a:fld id="{8F399BF8-4098-8342-BD0E-E7063B723E10}" type="slidenum">
              <a:rPr lang="en-US"/>
              <a:pPr>
                <a:defRPr/>
              </a:pPr>
              <a:t>‹#›</a:t>
            </a:fld>
            <a:endParaRPr lang="en-US"/>
          </a:p>
        </p:txBody>
      </p:sp>
    </p:spTree>
    <p:extLst>
      <p:ext uri="{BB962C8B-B14F-4D97-AF65-F5344CB8AC3E}">
        <p14:creationId xmlns:p14="http://schemas.microsoft.com/office/powerpoint/2010/main" val="1789647169"/>
      </p:ext>
    </p:extLst>
  </p:cSld>
  <p:clrMap bg1="lt1" tx1="dk1" bg2="lt2" tx2="dk2" accent1="accent1" accent2="accent2" accent3="accent3" accent4="accent4" accent5="accent5" accent6="accent6" hlink="hlink" folHlink="folHlink"/>
  <p:sldLayoutIdLst>
    <p:sldLayoutId id="2147497974" r:id="rId1"/>
    <p:sldLayoutId id="2147497975" r:id="rId2"/>
    <p:sldLayoutId id="2147497976" r:id="rId3"/>
    <p:sldLayoutId id="2147497977" r:id="rId4"/>
    <p:sldLayoutId id="2147497978" r:id="rId5"/>
    <p:sldLayoutId id="2147497979" r:id="rId6"/>
    <p:sldLayoutId id="2147497980" r:id="rId7"/>
    <p:sldLayoutId id="2147497981" r:id="rId8"/>
    <p:sldLayoutId id="2147497982" r:id="rId9"/>
    <p:sldLayoutId id="2147497983" r:id="rId10"/>
    <p:sldLayoutId id="214749798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1588"/>
            <a:ext cx="9144000" cy="6859588"/>
            <a:chOff x="0" y="-1"/>
            <a:chExt cx="5760" cy="4321"/>
          </a:xfrm>
        </p:grpSpPr>
        <p:sp>
          <p:nvSpPr>
            <p:cNvPr id="80904"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5"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6"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nvGrpSpPr>
            <p:cNvPr id="80907" name="Group 6"/>
            <p:cNvGrpSpPr>
              <a:grpSpLocks/>
            </p:cNvGrpSpPr>
            <p:nvPr/>
          </p:nvGrpSpPr>
          <p:grpSpPr bwMode="auto">
            <a:xfrm>
              <a:off x="0" y="1014"/>
              <a:ext cx="5760" cy="261"/>
              <a:chOff x="0" y="115"/>
              <a:chExt cx="5760" cy="464"/>
            </a:xfrm>
          </p:grpSpPr>
          <p:sp>
            <p:nvSpPr>
              <p:cNvPr id="80908"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9"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0"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1"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grpSp>
      <p:sp>
        <p:nvSpPr>
          <p:cNvPr id="80899"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0"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BDFE2AD3-897B-B944-A717-2EC06721AB04}" type="slidenum">
              <a:rPr lang="en-US"/>
              <a:pPr>
                <a:defRPr/>
              </a:pPr>
              <a:t>‹#›</a:t>
            </a:fld>
            <a:endParaRPr lang="en-US"/>
          </a:p>
        </p:txBody>
      </p:sp>
    </p:spTree>
    <p:extLst>
      <p:ext uri="{BB962C8B-B14F-4D97-AF65-F5344CB8AC3E}">
        <p14:creationId xmlns:p14="http://schemas.microsoft.com/office/powerpoint/2010/main" val="2851652107"/>
      </p:ext>
    </p:extLst>
  </p:cSld>
  <p:clrMap bg1="lt1" tx1="dk1" bg2="lt2" tx2="dk2" accent1="accent1" accent2="accent2" accent3="accent3" accent4="accent4" accent5="accent5" accent6="accent6" hlink="hlink" folHlink="folHlink"/>
  <p:sldLayoutIdLst>
    <p:sldLayoutId id="2147497986" r:id="rId1"/>
    <p:sldLayoutId id="2147497987" r:id="rId2"/>
    <p:sldLayoutId id="2147497988" r:id="rId3"/>
    <p:sldLayoutId id="2147497989" r:id="rId4"/>
    <p:sldLayoutId id="2147497990" r:id="rId5"/>
    <p:sldLayoutId id="2147497991" r:id="rId6"/>
    <p:sldLayoutId id="2147497992" r:id="rId7"/>
    <p:sldLayoutId id="2147497993" r:id="rId8"/>
    <p:sldLayoutId id="2147497994" r:id="rId9"/>
    <p:sldLayoutId id="2147497995"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5427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eaLnBrk="1" hangingPunct="1">
              <a:defRPr sz="1400" b="0">
                <a:solidFill>
                  <a:srgbClr val="482400"/>
                </a:solidFill>
              </a:defRPr>
            </a:lvl1pPr>
          </a:lstStyle>
          <a:p>
            <a:pPr>
              <a:defRPr/>
            </a:pPr>
            <a:fld id="{9563BFC8-A4D3-7F4D-8269-B92CFA7EFB87}" type="datetime1">
              <a:rPr lang="en-US"/>
              <a:pPr>
                <a:defRPr/>
              </a:pPr>
              <a:t>4/29/26</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eaLnBrk="1" hangingPunct="1">
              <a:defRPr sz="1400" b="0">
                <a:solidFill>
                  <a:srgbClr val="482400"/>
                </a:solidFill>
              </a:defRPr>
            </a:lvl1pPr>
          </a:lstStyle>
          <a:p>
            <a:pPr>
              <a:defRPr/>
            </a:pPr>
            <a:fld id="{B0B5316F-D0E3-F847-84D5-9951637375BE}" type="slidenum">
              <a:rPr lang="en-US"/>
              <a:pPr>
                <a:defRPr/>
              </a:pPr>
              <a:t>‹#›</a:t>
            </a:fld>
            <a:endParaRPr lang="en-US"/>
          </a:p>
        </p:txBody>
      </p:sp>
      <p:pic>
        <p:nvPicPr>
          <p:cNvPr id="5427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841096"/>
      </p:ext>
    </p:extLst>
  </p:cSld>
  <p:clrMap bg1="lt1" tx1="dk1" bg2="lt2" tx2="dk2" accent1="accent1" accent2="accent2" accent3="accent3" accent4="accent4" accent5="accent5" accent6="accent6" hlink="hlink" folHlink="folHlink"/>
  <p:sldLayoutIdLst>
    <p:sldLayoutId id="2147497997"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39865936"/>
      </p:ext>
    </p:extLst>
  </p:cSld>
  <p:clrMap bg1="lt1" tx1="dk1" bg2="lt2" tx2="dk2" accent1="accent1" accent2="accent2" accent3="accent3" accent4="accent4" accent5="accent5" accent6="accent6" hlink="hlink" folHlink="folHlink"/>
  <p:sldLayoutIdLst>
    <p:sldLayoutId id="2147497999" r:id="rId1"/>
    <p:sldLayoutId id="2147498000" r:id="rId2"/>
    <p:sldLayoutId id="2147498001" r:id="rId3"/>
    <p:sldLayoutId id="2147498002" r:id="rId4"/>
    <p:sldLayoutId id="2147498003" r:id="rId5"/>
    <p:sldLayoutId id="2147498004" r:id="rId6"/>
    <p:sldLayoutId id="2147498005" r:id="rId7"/>
    <p:sldLayoutId id="2147498006" r:id="rId8"/>
    <p:sldLayoutId id="2147498007" r:id="rId9"/>
    <p:sldLayoutId id="2147498008" r:id="rId10"/>
    <p:sldLayoutId id="214749800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1654473021"/>
      </p:ext>
    </p:extLst>
  </p:cSld>
  <p:clrMap bg1="dk2" tx1="lt1" bg2="dk1" tx2="lt2" accent1="accent1" accent2="accent2" accent3="accent3" accent4="accent4" accent5="accent5" accent6="accent6" hlink="hlink" folHlink="folHlink"/>
  <p:sldLayoutIdLst>
    <p:sldLayoutId id="2147498011" r:id="rId1"/>
    <p:sldLayoutId id="2147498012" r:id="rId2"/>
    <p:sldLayoutId id="2147498013" r:id="rId3"/>
    <p:sldLayoutId id="2147498014" r:id="rId4"/>
    <p:sldLayoutId id="2147498015" r:id="rId5"/>
    <p:sldLayoutId id="2147498016" r:id="rId6"/>
    <p:sldLayoutId id="2147498017" r:id="rId7"/>
    <p:sldLayoutId id="2147498018" r:id="rId8"/>
    <p:sldLayoutId id="2147498019" r:id="rId9"/>
    <p:sldLayoutId id="2147498020" r:id="rId10"/>
    <p:sldLayoutId id="214749802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solidFill>
                  <a:srgbClr val="000000"/>
                </a:solidFill>
              </a:defRPr>
            </a:lvl1pPr>
          </a:lstStyle>
          <a:p>
            <a:pPr>
              <a:defRPr/>
            </a:pPr>
            <a:fld id="{D87315BA-0C84-8941-903F-18F72886E113}" type="slidenum">
              <a:rPr lang="en-US"/>
              <a:pPr>
                <a:defRPr/>
              </a:pPr>
              <a:t>‹#›</a:t>
            </a:fld>
            <a:endParaRPr lang="en-US"/>
          </a:p>
        </p:txBody>
      </p:sp>
      <p:pic>
        <p:nvPicPr>
          <p:cNvPr id="6656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2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charset="-128"/>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400">
                <a:solidFill>
                  <a:srgbClr val="000000"/>
                </a:solidFill>
                <a:cs typeface="Times New Roman" charset="0"/>
              </a:defRPr>
            </a:lvl1pPr>
          </a:lstStyle>
          <a:p>
            <a:pPr>
              <a:defRPr/>
            </a:pPr>
            <a:fld id="{9710ED99-E1E9-7347-9C41-519F2E49FC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5"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7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1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23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31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62" indent="-341262"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253" indent="-284121" algn="l" rtl="0" eaLnBrk="0" fontAlgn="base" hangingPunct="0">
        <a:spcBef>
          <a:spcPct val="20000"/>
        </a:spcBef>
        <a:spcAft>
          <a:spcPct val="0"/>
        </a:spcAft>
        <a:buChar char="–"/>
        <a:defRPr sz="2800">
          <a:solidFill>
            <a:schemeClr val="tx1"/>
          </a:solidFill>
          <a:latin typeface="Arial"/>
          <a:ea typeface="+mn-ea"/>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mn-ea"/>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mn-ea"/>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mn-ea"/>
          <a:cs typeface="Arial"/>
        </a:defRPr>
      </a:lvl5pPr>
      <a:lvl6pPr marL="2513932" indent="-228540" algn="l" rtl="0" fontAlgn="base">
        <a:spcBef>
          <a:spcPct val="20000"/>
        </a:spcBef>
        <a:spcAft>
          <a:spcPct val="0"/>
        </a:spcAft>
        <a:buChar char="»"/>
        <a:defRPr sz="2000">
          <a:solidFill>
            <a:schemeClr val="tx1"/>
          </a:solidFill>
          <a:latin typeface="+mn-lt"/>
          <a:ea typeface="+mn-ea"/>
          <a:cs typeface="+mn-cs"/>
        </a:defRPr>
      </a:lvl6pPr>
      <a:lvl7pPr marL="2971011" indent="-228540" algn="l" rtl="0" fontAlgn="base">
        <a:spcBef>
          <a:spcPct val="20000"/>
        </a:spcBef>
        <a:spcAft>
          <a:spcPct val="0"/>
        </a:spcAft>
        <a:buChar char="»"/>
        <a:defRPr sz="2000">
          <a:solidFill>
            <a:schemeClr val="tx1"/>
          </a:solidFill>
          <a:latin typeface="+mn-lt"/>
          <a:ea typeface="+mn-ea"/>
          <a:cs typeface="+mn-cs"/>
        </a:defRPr>
      </a:lvl7pPr>
      <a:lvl8pPr marL="3428089" indent="-228540" algn="l" rtl="0" fontAlgn="base">
        <a:spcBef>
          <a:spcPct val="20000"/>
        </a:spcBef>
        <a:spcAft>
          <a:spcPct val="0"/>
        </a:spcAft>
        <a:buChar char="»"/>
        <a:defRPr sz="2000">
          <a:solidFill>
            <a:schemeClr val="tx1"/>
          </a:solidFill>
          <a:latin typeface="+mn-lt"/>
          <a:ea typeface="+mn-ea"/>
          <a:cs typeface="+mn-cs"/>
        </a:defRPr>
      </a:lvl8pPr>
      <a:lvl9pPr marL="3885167" indent="-22854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9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4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360.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50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360.xml"/><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63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7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7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0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7.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8.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10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8.xml"/></Relationships>
</file>

<file path=ppt/slides/_rels/slide1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8.xml"/><Relationship Id="rId1" Type="http://schemas.openxmlformats.org/officeDocument/2006/relationships/slideLayout" Target="../slideLayouts/slideLayout321.xml"/></Relationships>
</file>

<file path=ppt/slides/_rels/slide1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9.xml"/><Relationship Id="rId1" Type="http://schemas.openxmlformats.org/officeDocument/2006/relationships/slideLayout" Target="../slideLayouts/slideLayout32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323.xml"/><Relationship Id="rId4" Type="http://schemas.openxmlformats.org/officeDocument/2006/relationships/image" Target="../media/image117.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21.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42.xml"/><Relationship Id="rId1" Type="http://schemas.openxmlformats.org/officeDocument/2006/relationships/themeOverride" Target="../theme/themeOverride7.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321.xml"/><Relationship Id="rId7" Type="http://schemas.openxmlformats.org/officeDocument/2006/relationships/image" Target="../media/image118.jpe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84.png"/><Relationship Id="rId5" Type="http://schemas.openxmlformats.org/officeDocument/2006/relationships/image" Target="../media/image7.jpeg"/><Relationship Id="rId4" Type="http://schemas.openxmlformats.org/officeDocument/2006/relationships/notesSlide" Target="../notesSlides/notesSlide114.xml"/></Relationships>
</file>

<file path=ppt/slides/_rels/slide1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5.xml"/><Relationship Id="rId1" Type="http://schemas.openxmlformats.org/officeDocument/2006/relationships/slideLayout" Target="../slideLayouts/slideLayout331.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8.xml"/></Relationships>
</file>

<file path=ppt/slides/_rels/slide1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50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13.xml"/></Relationships>
</file>

<file path=ppt/slides/_rels/slide1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33.xml"/></Relationships>
</file>

<file path=ppt/slides/_rels/slide1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1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50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32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33.xml"/></Relationships>
</file>

<file path=ppt/slides/_rels/slide1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326.xml"/></Relationships>
</file>

<file path=ppt/slides/_rels/slide1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20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31.xml"/><Relationship Id="rId4" Type="http://schemas.openxmlformats.org/officeDocument/2006/relationships/image" Target="../media/image133.png"/></Relationships>
</file>

<file path=ppt/slides/_rels/slide2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132.xml"/></Relationships>
</file>

<file path=ppt/slides/_rels/slide2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1.xml"/><Relationship Id="rId1" Type="http://schemas.openxmlformats.org/officeDocument/2006/relationships/slideLayout" Target="../slideLayouts/slideLayout654.xml"/></Relationships>
</file>

<file path=ppt/slides/_rels/slide2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2.xml"/><Relationship Id="rId1" Type="http://schemas.openxmlformats.org/officeDocument/2006/relationships/slideLayout" Target="../slideLayouts/slideLayout33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2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13.xml"/></Relationships>
</file>

<file path=ppt/slides/_rels/slide2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50.jpeg"/></Relationships>
</file>

<file path=ppt/slides/_rels/slide2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3.xml"/><Relationship Id="rId1" Type="http://schemas.openxmlformats.org/officeDocument/2006/relationships/slideLayout" Target="../slideLayouts/slideLayout338.xml"/><Relationship Id="rId4" Type="http://schemas.openxmlformats.org/officeDocument/2006/relationships/image" Target="../media/image138.jpeg"/></Relationships>
</file>

<file path=ppt/slides/_rels/slide2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4.xml"/><Relationship Id="rId1" Type="http://schemas.openxmlformats.org/officeDocument/2006/relationships/slideLayout" Target="../slideLayouts/slideLayout338.xml"/></Relationships>
</file>

<file path=ppt/slides/_rels/slide21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5.xml"/><Relationship Id="rId1" Type="http://schemas.openxmlformats.org/officeDocument/2006/relationships/slideLayout" Target="../slideLayouts/slideLayout338.xml"/><Relationship Id="rId5" Type="http://schemas.openxmlformats.org/officeDocument/2006/relationships/image" Target="../media/image140.jpeg"/><Relationship Id="rId4" Type="http://schemas.openxmlformats.org/officeDocument/2006/relationships/image" Target="../media/image1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38.xml"/><Relationship Id="rId1" Type="http://schemas.openxmlformats.org/officeDocument/2006/relationships/themeOverride" Target="../theme/themeOverride8.xml"/><Relationship Id="rId6" Type="http://schemas.openxmlformats.org/officeDocument/2006/relationships/image" Target="../media/image140.jpeg"/><Relationship Id="rId5" Type="http://schemas.openxmlformats.org/officeDocument/2006/relationships/image" Target="../media/image141.png"/><Relationship Id="rId4" Type="http://schemas.openxmlformats.org/officeDocument/2006/relationships/image" Target="../media/image13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13.xml"/></Relationships>
</file>

<file path=ppt/slides/_rels/slide22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33.xml"/></Relationships>
</file>

<file path=ppt/slides/_rels/slide2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07.xml"/><Relationship Id="rId4" Type="http://schemas.openxmlformats.org/officeDocument/2006/relationships/image" Target="../media/image51.jpeg"/></Relationships>
</file>

<file path=ppt/slides/_rels/slide2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13.xml"/></Relationships>
</file>

<file path=ppt/slides/_rels/slide23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13.xml"/></Relationships>
</file>

<file path=ppt/slides/_rels/slide23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6.xml"/></Relationships>
</file>

<file path=ppt/slides/_rels/slide23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07.xml"/><Relationship Id="rId4" Type="http://schemas.openxmlformats.org/officeDocument/2006/relationships/image" Target="../media/image5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43.xml"/><Relationship Id="rId4" Type="http://schemas.openxmlformats.org/officeDocument/2006/relationships/image" Target="../media/image152.png"/></Relationships>
</file>

<file path=ppt/slides/_rels/slide2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8.xml"/><Relationship Id="rId1" Type="http://schemas.openxmlformats.org/officeDocument/2006/relationships/slideLayout" Target="../slideLayouts/slideLayout159.xml"/></Relationships>
</file>

<file path=ppt/slides/_rels/slide2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9.xml"/><Relationship Id="rId1" Type="http://schemas.openxmlformats.org/officeDocument/2006/relationships/slideLayout" Target="../slideLayouts/slideLayout132.xml"/></Relationships>
</file>

<file path=ppt/slides/_rels/slide2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0.xml"/><Relationship Id="rId1" Type="http://schemas.openxmlformats.org/officeDocument/2006/relationships/slideLayout" Target="../slideLayouts/slideLayout132.xml"/><Relationship Id="rId4" Type="http://schemas.openxmlformats.org/officeDocument/2006/relationships/image" Target="../media/image155.png"/></Relationships>
</file>

<file path=ppt/slides/_rels/slide2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1.xml"/><Relationship Id="rId1" Type="http://schemas.openxmlformats.org/officeDocument/2006/relationships/slideLayout" Target="../slideLayouts/slideLayout132.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2.xml"/><Relationship Id="rId1" Type="http://schemas.openxmlformats.org/officeDocument/2006/relationships/slideLayout" Target="../slideLayouts/slideLayout654.xml"/></Relationships>
</file>

<file path=ppt/slides/_rels/slide2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3.xml"/><Relationship Id="rId1" Type="http://schemas.openxmlformats.org/officeDocument/2006/relationships/slideLayout" Target="../slideLayouts/slideLayout233.xml"/></Relationships>
</file>

<file path=ppt/slides/_rels/slide2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4.xml"/><Relationship Id="rId1" Type="http://schemas.openxmlformats.org/officeDocument/2006/relationships/slideLayout" Target="../slideLayouts/slideLayout170.xml"/><Relationship Id="rId4" Type="http://schemas.openxmlformats.org/officeDocument/2006/relationships/image" Target="../media/image159.jpeg"/></Relationships>
</file>

<file path=ppt/slides/_rels/slide2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5.xml"/><Relationship Id="rId1" Type="http://schemas.openxmlformats.org/officeDocument/2006/relationships/slideLayout" Target="../slideLayouts/slideLayout50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5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107.xml"/><Relationship Id="rId5" Type="http://schemas.openxmlformats.org/officeDocument/2006/relationships/image" Target="../media/image55.png"/><Relationship Id="rId4" Type="http://schemas.openxmlformats.org/officeDocument/2006/relationships/image" Target="../media/image54.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5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53.xml"/></Relationships>
</file>

<file path=ppt/slides/_rels/slide25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63.xml"/></Relationships>
</file>

<file path=ppt/slides/_rels/slide25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5.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5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13.xml"/></Relationships>
</file>

<file path=ppt/slides/_rels/slide2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108.xml"/><Relationship Id="rId4" Type="http://schemas.openxmlformats.org/officeDocument/2006/relationships/image" Target="../media/image56.jpeg"/></Relationships>
</file>

<file path=ppt/slides/_rels/slide26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13.xml"/></Relationships>
</file>

<file path=ppt/slides/_rels/slide26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13.xml"/></Relationships>
</file>

<file path=ppt/slides/_rels/slide2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166.jpeg"/><Relationship Id="rId5" Type="http://schemas.openxmlformats.org/officeDocument/2006/relationships/image" Target="../media/image7.jpeg"/><Relationship Id="rId4" Type="http://schemas.openxmlformats.org/officeDocument/2006/relationships/notesSlide" Target="../notesSlides/notesSlide139.xml"/></Relationships>
</file>

<file path=ppt/slides/_rels/slide2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0.xml"/><Relationship Id="rId1" Type="http://schemas.openxmlformats.org/officeDocument/2006/relationships/slideLayout" Target="../slideLayouts/slideLayout45.xml"/></Relationships>
</file>

<file path=ppt/slides/_rels/slide2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1.xml"/><Relationship Id="rId1" Type="http://schemas.openxmlformats.org/officeDocument/2006/relationships/slideLayout" Target="../slideLayouts/slideLayout186.xml"/><Relationship Id="rId4" Type="http://schemas.openxmlformats.org/officeDocument/2006/relationships/image" Target="../media/image16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108.xml"/></Relationships>
</file>

<file path=ppt/slides/_rels/slide27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2.xml"/><Relationship Id="rId1" Type="http://schemas.openxmlformats.org/officeDocument/2006/relationships/slideLayout" Target="../slideLayouts/slideLayout688.xml"/><Relationship Id="rId5" Type="http://schemas.openxmlformats.org/officeDocument/2006/relationships/image" Target="../media/image169.jpeg"/><Relationship Id="rId4" Type="http://schemas.openxmlformats.org/officeDocument/2006/relationships/image" Target="../media/image168.jpeg"/></Relationships>
</file>

<file path=ppt/slides/_rels/slide27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3.xml"/><Relationship Id="rId1" Type="http://schemas.openxmlformats.org/officeDocument/2006/relationships/slideLayout" Target="../slideLayouts/slideLayout170.xml"/></Relationships>
</file>

<file path=ppt/slides/_rels/slide2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4.xml"/><Relationship Id="rId1" Type="http://schemas.openxmlformats.org/officeDocument/2006/relationships/slideLayout" Target="../slideLayouts/slideLayout45.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70.emf"/><Relationship Id="rId5" Type="http://schemas.openxmlformats.org/officeDocument/2006/relationships/oleObject" Target="../embeddings/oleObject1.bin"/><Relationship Id="rId4" Type="http://schemas.openxmlformats.org/officeDocument/2006/relationships/image" Target="../media/image1.jpeg"/></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98.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99.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11.xml"/></Relationships>
</file>

<file path=ppt/slides/_rels/slide2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9.xml"/><Relationship Id="rId1" Type="http://schemas.openxmlformats.org/officeDocument/2006/relationships/slideLayout" Target="../slideLayouts/slideLayout175.xml"/><Relationship Id="rId4" Type="http://schemas.openxmlformats.org/officeDocument/2006/relationships/image" Target="../media/image172.png"/></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27.xml"/></Relationships>
</file>

<file path=ppt/slides/_rels/slide2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1.xml"/><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58.jpeg"/><Relationship Id="rId4" Type="http://schemas.openxmlformats.org/officeDocument/2006/relationships/image" Target="../media/image1.jpeg"/></Relationships>
</file>

<file path=ppt/slides/_rels/slide2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2.xml"/><Relationship Id="rId1" Type="http://schemas.openxmlformats.org/officeDocument/2006/relationships/slideLayout" Target="../slideLayouts/slideLayout181.xml"/></Relationships>
</file>

<file path=ppt/slides/_rels/slide2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3.xml"/><Relationship Id="rId1" Type="http://schemas.openxmlformats.org/officeDocument/2006/relationships/slideLayout" Target="../slideLayouts/slideLayout243.xml"/></Relationships>
</file>

<file path=ppt/slides/_rels/slide2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4.xml"/><Relationship Id="rId1" Type="http://schemas.openxmlformats.org/officeDocument/2006/relationships/slideLayout" Target="../slideLayouts/slideLayout254.xml"/></Relationships>
</file>

<file path=ppt/slides/_rels/slide28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5.xml"/><Relationship Id="rId1" Type="http://schemas.openxmlformats.org/officeDocument/2006/relationships/slideLayout" Target="../slideLayouts/slideLayout176.xml"/></Relationships>
</file>

<file path=ppt/slides/_rels/slide28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6.xml"/><Relationship Id="rId1" Type="http://schemas.openxmlformats.org/officeDocument/2006/relationships/slideLayout" Target="../slideLayouts/slideLayout266.xml"/></Relationships>
</file>

<file path=ppt/slides/_rels/slide28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7.xml"/><Relationship Id="rId1" Type="http://schemas.openxmlformats.org/officeDocument/2006/relationships/slideLayout" Target="../slideLayouts/slideLayout282.xml"/><Relationship Id="rId4" Type="http://schemas.openxmlformats.org/officeDocument/2006/relationships/image" Target="../media/image178.jpeg"/></Relationships>
</file>

<file path=ppt/slides/_rels/slide28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8.xml"/><Relationship Id="rId1" Type="http://schemas.openxmlformats.org/officeDocument/2006/relationships/slideLayout" Target="../slideLayouts/slideLayout282.xml"/></Relationships>
</file>

<file path=ppt/slides/_rels/slide2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9.xml"/><Relationship Id="rId1" Type="http://schemas.openxmlformats.org/officeDocument/2006/relationships/slideLayout" Target="../slideLayouts/slideLayout281.xml"/></Relationships>
</file>

<file path=ppt/slides/_rels/slide28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0.xml"/><Relationship Id="rId1" Type="http://schemas.openxmlformats.org/officeDocument/2006/relationships/slideLayout" Target="../slideLayouts/slideLayout282.xml"/><Relationship Id="rId4" Type="http://schemas.openxmlformats.org/officeDocument/2006/relationships/image" Target="../media/image181.jpeg"/></Relationships>
</file>

<file path=ppt/slides/_rels/slide2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1.xml"/><Relationship Id="rId1" Type="http://schemas.openxmlformats.org/officeDocument/2006/relationships/slideLayout" Target="../slideLayouts/slideLayout28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2.xml"/><Relationship Id="rId1" Type="http://schemas.openxmlformats.org/officeDocument/2006/relationships/slideLayout" Target="../slideLayouts/slideLayout276.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77.xml"/></Relationships>
</file>

<file path=ppt/slides/_rels/slide2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4.xml"/><Relationship Id="rId1" Type="http://schemas.openxmlformats.org/officeDocument/2006/relationships/slideLayout" Target="../slideLayouts/slideLayout211.xml"/><Relationship Id="rId4" Type="http://schemas.openxmlformats.org/officeDocument/2006/relationships/image" Target="../media/image185.jpeg"/></Relationships>
</file>

<file path=ppt/slides/_rels/slide29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10.xml"/></Relationships>
</file>

<file path=ppt/slides/_rels/slide2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5.xml"/><Relationship Id="rId1" Type="http://schemas.openxmlformats.org/officeDocument/2006/relationships/slideLayout" Target="../slideLayouts/slideLayout210.xml"/></Relationships>
</file>

<file path=ppt/slides/_rels/slide29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6.xml"/><Relationship Id="rId1" Type="http://schemas.openxmlformats.org/officeDocument/2006/relationships/slideLayout" Target="../slideLayouts/slideLayout181.xml"/></Relationships>
</file>

<file path=ppt/slides/_rels/slide29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7.xml"/><Relationship Id="rId1" Type="http://schemas.openxmlformats.org/officeDocument/2006/relationships/slideLayout" Target="../slideLayouts/slideLayout27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93.xml"/></Relationships>
</file>

<file path=ppt/slides/_rels/slide298.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notesSlide" Target="../notesSlides/notesSlide169.xml"/><Relationship Id="rId1" Type="http://schemas.openxmlformats.org/officeDocument/2006/relationships/slideLayout" Target="../slideLayouts/slideLayout293.xml"/></Relationships>
</file>

<file path=ppt/slides/_rels/slide29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0.xml"/><Relationship Id="rId1" Type="http://schemas.openxmlformats.org/officeDocument/2006/relationships/slideLayout" Target="../slideLayouts/slideLayout2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0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0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1.xml"/><Relationship Id="rId1" Type="http://schemas.openxmlformats.org/officeDocument/2006/relationships/slideLayout" Target="../slideLayouts/slideLayout21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98.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11.xml"/></Relationships>
</file>

<file path=ppt/slides/_rels/slide30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4.xml"/><Relationship Id="rId1" Type="http://schemas.openxmlformats.org/officeDocument/2006/relationships/slideLayout" Target="../slideLayouts/slideLayout176.xml"/></Relationships>
</file>

<file path=ppt/slides/_rels/slide30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5.xml"/><Relationship Id="rId1" Type="http://schemas.openxmlformats.org/officeDocument/2006/relationships/slideLayout" Target="../slideLayouts/slideLayout299.xml"/><Relationship Id="rId5" Type="http://schemas.openxmlformats.org/officeDocument/2006/relationships/image" Target="../media/image196.png"/><Relationship Id="rId4" Type="http://schemas.openxmlformats.org/officeDocument/2006/relationships/image" Target="../media/image195.gif"/></Relationships>
</file>

<file path=ppt/slides/_rels/slide30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6.xml"/><Relationship Id="rId1" Type="http://schemas.openxmlformats.org/officeDocument/2006/relationships/slideLayout" Target="../slideLayouts/slideLayout299.xml"/><Relationship Id="rId4" Type="http://schemas.openxmlformats.org/officeDocument/2006/relationships/image" Target="../media/image197.gif"/></Relationships>
</file>

<file path=ppt/slides/_rels/slide30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7.xml"/><Relationship Id="rId1" Type="http://schemas.openxmlformats.org/officeDocument/2006/relationships/slideLayout" Target="../slideLayouts/slideLayout299.xml"/></Relationships>
</file>

<file path=ppt/slides/_rels/slide30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8.xml"/><Relationship Id="rId1" Type="http://schemas.openxmlformats.org/officeDocument/2006/relationships/slideLayout" Target="../slideLayouts/slideLayout176.xml"/></Relationships>
</file>

<file path=ppt/slides/_rels/slide308.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179.xml"/><Relationship Id="rId1" Type="http://schemas.openxmlformats.org/officeDocument/2006/relationships/slideLayout" Target="../slideLayouts/slideLayout175.xml"/></Relationships>
</file>

<file path=ppt/slides/_rels/slide30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0.xml"/><Relationship Id="rId1" Type="http://schemas.openxmlformats.org/officeDocument/2006/relationships/slideLayout" Target="../slideLayouts/slideLayout211.xml"/><Relationship Id="rId5" Type="http://schemas.openxmlformats.org/officeDocument/2006/relationships/image" Target="../media/image201.jpeg"/><Relationship Id="rId4" Type="http://schemas.openxmlformats.org/officeDocument/2006/relationships/image" Target="../media/image20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1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81.xml"/><Relationship Id="rId1" Type="http://schemas.openxmlformats.org/officeDocument/2006/relationships/slideLayout" Target="../slideLayouts/slideLayout180.xml"/></Relationships>
</file>

<file path=ppt/slides/_rels/slide31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82.xml"/><Relationship Id="rId1" Type="http://schemas.openxmlformats.org/officeDocument/2006/relationships/slideLayout" Target="../slideLayouts/slideLayout175.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10.xml"/></Relationships>
</file>

<file path=ppt/slides/_rels/slide31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4.xml"/><Relationship Id="rId1" Type="http://schemas.openxmlformats.org/officeDocument/2006/relationships/slideLayout" Target="../slideLayouts/slideLayout28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10.xml"/></Relationships>
</file>

<file path=ppt/slides/_rels/slide3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1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3.xml"/></Relationships>
</file>

<file path=ppt/slides/_rels/slide31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13.xml"/></Relationships>
</file>

<file path=ppt/slides/_rels/slide31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13.xml"/></Relationships>
</file>

<file path=ppt/slides/_rels/slide3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64.jpeg"/></Relationships>
</file>

<file path=ppt/slides/_rels/slide32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13.xml"/></Relationships>
</file>

<file path=ppt/slides/_rels/slide32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2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3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13.xml"/></Relationships>
</file>

<file path=ppt/slides/_rels/slide33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s>
</file>

<file path=ppt/slides/_rels/slide3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 Id="rId4" Type="http://schemas.openxmlformats.org/officeDocument/2006/relationships/image" Target="../media/image213.jpeg"/></Relationships>
</file>

<file path=ppt/slides/_rels/slide3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 Id="rId4" Type="http://schemas.openxmlformats.org/officeDocument/2006/relationships/image" Target="../media/image213.jpeg"/></Relationships>
</file>

<file path=ppt/slides/_rels/slide33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13.xml"/></Relationships>
</file>

<file path=ppt/slides/_rels/slide33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13.xml"/></Relationships>
</file>

<file path=ppt/slides/_rels/slide33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13.xml"/></Relationships>
</file>

<file path=ppt/slides/_rels/slide33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13.xml"/></Relationships>
</file>

<file path=ppt/slides/_rels/slide33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3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61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21.xml"/><Relationship Id="rId4" Type="http://schemas.openxmlformats.org/officeDocument/2006/relationships/image" Target="../media/image67.emf"/></Relationships>
</file>

<file path=ppt/slides/_rels/slide34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4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6.xml"/><Relationship Id="rId1" Type="http://schemas.openxmlformats.org/officeDocument/2006/relationships/slideLayout" Target="../slideLayouts/slideLayout613.xml"/></Relationships>
</file>

<file path=ppt/slides/_rels/slide342.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4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4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5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7.xml"/><Relationship Id="rId1" Type="http://schemas.openxmlformats.org/officeDocument/2006/relationships/slideLayout" Target="../slideLayouts/slideLayout619.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5.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3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9.xml"/><Relationship Id="rId1" Type="http://schemas.openxmlformats.org/officeDocument/2006/relationships/slideLayout" Target="../slideLayouts/slideLayout45.xml"/></Relationships>
</file>

<file path=ppt/slides/_rels/slide35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613.xml"/></Relationships>
</file>

<file path=ppt/slides/_rels/slide35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1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6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613.xml"/></Relationships>
</file>

<file path=ppt/slides/_rels/slide36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2.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613.xml"/></Relationships>
</file>

<file path=ppt/slides/_rels/slide36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6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90.xml"/><Relationship Id="rId1" Type="http://schemas.openxmlformats.org/officeDocument/2006/relationships/slideLayout" Target="../slideLayouts/slideLayout50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1.xml"/><Relationship Id="rId1" Type="http://schemas.openxmlformats.org/officeDocument/2006/relationships/slideLayout" Target="../slideLayouts/slideLayout503.xml"/></Relationships>
</file>

<file path=ppt/slides/_rels/slide37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61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7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7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92.xml"/><Relationship Id="rId1" Type="http://schemas.openxmlformats.org/officeDocument/2006/relationships/slideLayout" Target="../slideLayouts/slideLayout40.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37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93.xml"/><Relationship Id="rId1" Type="http://schemas.openxmlformats.org/officeDocument/2006/relationships/slideLayout" Target="../slideLayouts/slideLayout40.xml"/><Relationship Id="rId4" Type="http://schemas.openxmlformats.org/officeDocument/2006/relationships/image" Target="../media/image239.jpeg"/></Relationships>
</file>

<file path=ppt/slides/_rels/slide376.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194.xml"/><Relationship Id="rId1" Type="http://schemas.openxmlformats.org/officeDocument/2006/relationships/slideLayout" Target="../slideLayouts/slideLayout665.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75.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75.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75.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75.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3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9.xml"/><Relationship Id="rId1" Type="http://schemas.openxmlformats.org/officeDocument/2006/relationships/slideLayout" Target="../slideLayouts/slideLayout45.xml"/></Relationships>
</file>

<file path=ppt/slides/_rels/slide38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242.png"/><Relationship Id="rId5" Type="http://schemas.openxmlformats.org/officeDocument/2006/relationships/image" Target="../media/image7.jpeg"/><Relationship Id="rId4" Type="http://schemas.openxmlformats.org/officeDocument/2006/relationships/notesSlide" Target="../notesSlides/notesSlide200.xml"/></Relationships>
</file>

<file path=ppt/slides/_rels/slide3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1.xml"/><Relationship Id="rId1" Type="http://schemas.openxmlformats.org/officeDocument/2006/relationships/slideLayout" Target="../slideLayouts/slideLayout45.xml"/></Relationships>
</file>

<file path=ppt/slides/_rels/slide38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88.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613.xml"/></Relationships>
</file>

<file path=ppt/slides/_rels/slide3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13.xml"/></Relationships>
</file>

<file path=ppt/slides/_rels/slide39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9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13.xml"/></Relationships>
</file>

<file path=ppt/slides/_rels/slide39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9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02.xml"/><Relationship Id="rId1" Type="http://schemas.openxmlformats.org/officeDocument/2006/relationships/slideLayout" Target="../slideLayouts/slideLayout503.xml"/></Relationships>
</file>

<file path=ppt/slides/_rels/slide395.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613.xml"/></Relationships>
</file>

<file path=ppt/slides/_rels/slide39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39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03.xml"/><Relationship Id="rId1" Type="http://schemas.openxmlformats.org/officeDocument/2006/relationships/slideLayout" Target="../slideLayouts/slideLayout503.xml"/></Relationships>
</file>

<file path=ppt/slides/_rels/slide39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399.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0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613.xml"/></Relationships>
</file>

<file path=ppt/slides/_rels/slide401.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40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0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0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4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40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10.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41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4.xml"/><Relationship Id="rId1" Type="http://schemas.openxmlformats.org/officeDocument/2006/relationships/slideLayout" Target="../slideLayouts/slideLayout503.xml"/></Relationships>
</file>

<file path=ppt/slides/_rels/slide41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5.xml"/><Relationship Id="rId1" Type="http://schemas.openxmlformats.org/officeDocument/2006/relationships/slideLayout" Target="../slideLayouts/slideLayout503.xml"/></Relationships>
</file>

<file path=ppt/slides/_rels/slide413.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1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jpeg"/><Relationship Id="rId1" Type="http://schemas.openxmlformats.org/officeDocument/2006/relationships/slideLayout" Target="../slideLayouts/slideLayout613.xml"/></Relationships>
</file>

<file path=ppt/slides/_rels/slide41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613.xml"/></Relationships>
</file>

<file path=ppt/slides/_rels/slide418.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50.xml"/><Relationship Id="rId1" Type="http://schemas.openxmlformats.org/officeDocument/2006/relationships/themeOverride" Target="../theme/themeOverride3.xml"/><Relationship Id="rId4" Type="http://schemas.openxmlformats.org/officeDocument/2006/relationships/image" Target="../media/image28.jpeg"/></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503.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503.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613.xml"/></Relationships>
</file>

<file path=ppt/slides/_rels/slide42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613.xml"/></Relationships>
</file>

<file path=ppt/slides/_rels/slide42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613.xml"/></Relationships>
</file>

<file path=ppt/slides/_rels/slide42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08.xml"/><Relationship Id="rId1" Type="http://schemas.openxmlformats.org/officeDocument/2006/relationships/slideLayout" Target="../slideLayouts/slideLayout503.xml"/></Relationships>
</file>

<file path=ppt/slides/_rels/slide42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9.xml"/><Relationship Id="rId1" Type="http://schemas.openxmlformats.org/officeDocument/2006/relationships/slideLayout" Target="../slideLayouts/slideLayout503.xml"/></Relationships>
</file>

<file path=ppt/slides/_rels/slide429.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Armor%20of%20God.mp3" TargetMode="External"/><Relationship Id="rId1" Type="http://schemas.microsoft.com/office/2007/relationships/media" Target="file:///C:\Documents%20and%20Settings\Augustin\My%20Documents\Powerpoint\2005%20NT%20Survey%20Ephesians%20Presentation\Music\Armor%20of%20God.mp3" TargetMode="External"/><Relationship Id="rId6" Type="http://schemas.openxmlformats.org/officeDocument/2006/relationships/image" Target="../media/image265.png"/><Relationship Id="rId5" Type="http://schemas.openxmlformats.org/officeDocument/2006/relationships/image" Target="../media/image7.jpeg"/><Relationship Id="rId4" Type="http://schemas.openxmlformats.org/officeDocument/2006/relationships/notesSlide" Target="../notesSlides/notesSlide2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11.xml"/><Relationship Id="rId1" Type="http://schemas.openxmlformats.org/officeDocument/2006/relationships/slideLayout" Target="../slideLayouts/slideLayout503.xml"/></Relationships>
</file>

<file path=ppt/slides/_rels/slide4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2.xml"/><Relationship Id="rId1" Type="http://schemas.openxmlformats.org/officeDocument/2006/relationships/slideLayout" Target="../slideLayouts/slideLayout45.xml"/><Relationship Id="rId4" Type="http://schemas.openxmlformats.org/officeDocument/2006/relationships/image" Target="../media/image267.jpeg"/></Relationships>
</file>

<file path=ppt/slides/_rels/slide43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585.xml"/><Relationship Id="rId4" Type="http://schemas.openxmlformats.org/officeDocument/2006/relationships/image" Target="../media/image270.jpeg"/></Relationships>
</file>

<file path=ppt/slides/_rels/slide43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3.xml"/><Relationship Id="rId1" Type="http://schemas.openxmlformats.org/officeDocument/2006/relationships/slideLayout" Target="../slideLayouts/slideLayout602.xml"/></Relationships>
</file>

<file path=ppt/slides/_rels/slide43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4.xml"/><Relationship Id="rId1" Type="http://schemas.openxmlformats.org/officeDocument/2006/relationships/slideLayout" Target="../slideLayouts/slideLayout602.xml"/></Relationships>
</file>

<file path=ppt/slides/_rels/slide435.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15.xml"/><Relationship Id="rId1" Type="http://schemas.openxmlformats.org/officeDocument/2006/relationships/slideLayout" Target="../slideLayouts/slideLayout602.xml"/></Relationships>
</file>

<file path=ppt/slides/_rels/slide43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6.xml"/><Relationship Id="rId1" Type="http://schemas.openxmlformats.org/officeDocument/2006/relationships/slideLayout" Target="../slideLayouts/slideLayout602.xml"/></Relationships>
</file>

<file path=ppt/slides/_rels/slide43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7.xml"/><Relationship Id="rId1" Type="http://schemas.openxmlformats.org/officeDocument/2006/relationships/slideLayout" Target="../slideLayouts/slideLayout602.xml"/></Relationships>
</file>

<file path=ppt/slides/_rels/slide43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8.xml"/><Relationship Id="rId1" Type="http://schemas.openxmlformats.org/officeDocument/2006/relationships/slideLayout" Target="../slideLayouts/slideLayout602.xml"/></Relationships>
</file>

<file path=ppt/slides/_rels/slide43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19.xml"/><Relationship Id="rId1" Type="http://schemas.openxmlformats.org/officeDocument/2006/relationships/slideLayout" Target="../slideLayouts/slideLayout60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9.xml"/></Relationships>
</file>

<file path=ppt/slides/_rels/slide440.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20.xml"/><Relationship Id="rId1" Type="http://schemas.openxmlformats.org/officeDocument/2006/relationships/slideLayout" Target="../slideLayouts/slideLayout602.xml"/></Relationships>
</file>

<file path=ppt/slides/_rels/slide441.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221.xml"/><Relationship Id="rId1" Type="http://schemas.openxmlformats.org/officeDocument/2006/relationships/slideLayout" Target="../slideLayouts/slideLayout602.xml"/></Relationships>
</file>

<file path=ppt/slides/_rels/slide442.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22.xml"/><Relationship Id="rId1" Type="http://schemas.openxmlformats.org/officeDocument/2006/relationships/slideLayout" Target="../slideLayouts/slideLayout602.xml"/></Relationships>
</file>

<file path=ppt/slides/_rels/slide44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23.xml"/><Relationship Id="rId1" Type="http://schemas.openxmlformats.org/officeDocument/2006/relationships/slideLayout" Target="../slideLayouts/slideLayout602.xml"/></Relationships>
</file>

<file path=ppt/slides/_rels/slide44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24.xml"/><Relationship Id="rId1" Type="http://schemas.openxmlformats.org/officeDocument/2006/relationships/slideLayout" Target="../slideLayouts/slideLayout602.xml"/></Relationships>
</file>

<file path=ppt/slides/_rels/slide44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25.xml"/><Relationship Id="rId1" Type="http://schemas.openxmlformats.org/officeDocument/2006/relationships/slideLayout" Target="../slideLayouts/slideLayout602.xml"/></Relationships>
</file>

<file path=ppt/slides/_rels/slide446.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26.xml"/><Relationship Id="rId1" Type="http://schemas.openxmlformats.org/officeDocument/2006/relationships/slideLayout" Target="../slideLayouts/slideLayout602.xml"/></Relationships>
</file>

<file path=ppt/slides/_rels/slide44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7.xml"/><Relationship Id="rId1" Type="http://schemas.openxmlformats.org/officeDocument/2006/relationships/slideLayout" Target="../slideLayouts/slideLayout602.xml"/></Relationships>
</file>

<file path=ppt/slides/_rels/slide44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8.xml"/><Relationship Id="rId1" Type="http://schemas.openxmlformats.org/officeDocument/2006/relationships/slideLayout" Target="../slideLayouts/slideLayout602.xml"/></Relationships>
</file>

<file path=ppt/slides/_rels/slide44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29.xml"/><Relationship Id="rId1" Type="http://schemas.openxmlformats.org/officeDocument/2006/relationships/slideLayout" Target="../slideLayouts/slideLayout60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9.xml"/></Relationships>
</file>

<file path=ppt/slides/_rels/slide450.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30.xml"/><Relationship Id="rId1" Type="http://schemas.openxmlformats.org/officeDocument/2006/relationships/slideLayout" Target="../slideLayouts/slideLayout602.xml"/></Relationships>
</file>

<file path=ppt/slides/_rels/slide451.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31.xml"/><Relationship Id="rId1" Type="http://schemas.openxmlformats.org/officeDocument/2006/relationships/slideLayout" Target="../slideLayouts/slideLayout45.xml"/></Relationships>
</file>

<file path=ppt/slides/_rels/slide452.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32.xml"/><Relationship Id="rId1" Type="http://schemas.openxmlformats.org/officeDocument/2006/relationships/slideLayout" Target="../slideLayouts/slideLayout45.xml"/></Relationships>
</file>

<file path=ppt/slides/_rels/slide45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33.xml"/><Relationship Id="rId1" Type="http://schemas.openxmlformats.org/officeDocument/2006/relationships/slideLayout" Target="../slideLayouts/slideLayout45.xml"/></Relationships>
</file>

<file path=ppt/slides/_rels/slide45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455.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5.xml"/><Relationship Id="rId1" Type="http://schemas.openxmlformats.org/officeDocument/2006/relationships/slideLayout" Target="../slideLayouts/slideLayout45.xml"/></Relationships>
</file>

<file path=ppt/slides/_rels/slide456.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6.xml"/><Relationship Id="rId1" Type="http://schemas.openxmlformats.org/officeDocument/2006/relationships/slideLayout" Target="../slideLayouts/slideLayout45.xml"/></Relationships>
</file>

<file path=ppt/slides/_rels/slide45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37.xml"/><Relationship Id="rId1" Type="http://schemas.openxmlformats.org/officeDocument/2006/relationships/slideLayout" Target="../slideLayouts/slideLayout7.xml"/><Relationship Id="rId5" Type="http://schemas.openxmlformats.org/officeDocument/2006/relationships/image" Target="../media/image294.jpeg"/><Relationship Id="rId4" Type="http://schemas.openxmlformats.org/officeDocument/2006/relationships/image" Target="../media/image293.jpeg"/></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35.xml"/></Relationships>
</file>

<file path=ppt/slides/_rels/slide459.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39.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9.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503.xml"/></Relationships>
</file>

<file path=ppt/slides/_rels/slide461.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334.xml"/></Relationships>
</file>

<file path=ppt/slides/_rels/slide4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1.xml"/><Relationship Id="rId1" Type="http://schemas.openxmlformats.org/officeDocument/2006/relationships/slideLayout" Target="../slideLayouts/slideLayout503.xml"/></Relationships>
</file>

<file path=ppt/slides/_rels/slide4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2.xml"/><Relationship Id="rId1" Type="http://schemas.openxmlformats.org/officeDocument/2006/relationships/slideLayout" Target="../slideLayouts/slideLayout503.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558.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558.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558.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503.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503.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50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503.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503.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503.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503.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503.xml"/></Relationships>
</file>

<file path=ppt/slides/_rels/slide4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4.xml"/><Relationship Id="rId1" Type="http://schemas.openxmlformats.org/officeDocument/2006/relationships/slideLayout" Target="../slideLayouts/slideLayout503.xml"/></Relationships>
</file>

<file path=ppt/slides/_rels/slide47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530.xml"/></Relationships>
</file>

<file path=ppt/slides/_rels/slide4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5.xml"/><Relationship Id="rId1" Type="http://schemas.openxmlformats.org/officeDocument/2006/relationships/slideLayout" Target="../slideLayouts/slideLayout542.xml"/><Relationship Id="rId4" Type="http://schemas.openxmlformats.org/officeDocument/2006/relationships/image" Target="../media/image298.jpeg"/></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558.xml"/></Relationships>
</file>

<file path=ppt/slides/_rels/slide479.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57.xml"/><Relationship Id="rId1" Type="http://schemas.openxmlformats.org/officeDocument/2006/relationships/slideLayout" Target="../slideLayouts/slideLayout503.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35.xml"/></Relationships>
</file>

<file path=ppt/slides/_rels/slide48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59.xml"/><Relationship Id="rId1" Type="http://schemas.openxmlformats.org/officeDocument/2006/relationships/slideLayout" Target="../slideLayouts/slideLayout377.xml"/><Relationship Id="rId4" Type="http://schemas.openxmlformats.org/officeDocument/2006/relationships/image" Target="../media/image301.png"/></Relationships>
</file>

<file path=ppt/slides/_rels/slide482.xml.rels><?xml version="1.0" encoding="UTF-8" standalone="yes"?>
<Relationships xmlns="http://schemas.openxmlformats.org/package/2006/relationships"><Relationship Id="rId3" Type="http://schemas.openxmlformats.org/officeDocument/2006/relationships/image" Target="../media/image302.jpeg"/><Relationship Id="rId7" Type="http://schemas.openxmlformats.org/officeDocument/2006/relationships/image" Target="../media/image306.jpeg"/><Relationship Id="rId2" Type="http://schemas.openxmlformats.org/officeDocument/2006/relationships/notesSlide" Target="../notesSlides/notesSlide260.xml"/><Relationship Id="rId1" Type="http://schemas.openxmlformats.org/officeDocument/2006/relationships/slideLayout" Target="../slideLayouts/slideLayout46.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s>
</file>

<file path=ppt/slides/_rels/slide483.xml.rels><?xml version="1.0" encoding="UTF-8" standalone="yes"?>
<Relationships xmlns="http://schemas.openxmlformats.org/package/2006/relationships"><Relationship Id="rId3" Type="http://schemas.openxmlformats.org/officeDocument/2006/relationships/image" Target="../media/image307.jpeg"/><Relationship Id="rId7" Type="http://schemas.openxmlformats.org/officeDocument/2006/relationships/image" Target="../media/image311.jpeg"/><Relationship Id="rId2" Type="http://schemas.openxmlformats.org/officeDocument/2006/relationships/notesSlide" Target="../notesSlides/notesSlide261.xml"/><Relationship Id="rId1" Type="http://schemas.openxmlformats.org/officeDocument/2006/relationships/slideLayout" Target="../slideLayouts/slideLayout46.xml"/><Relationship Id="rId6" Type="http://schemas.openxmlformats.org/officeDocument/2006/relationships/image" Target="../media/image310.jpeg"/><Relationship Id="rId5" Type="http://schemas.openxmlformats.org/officeDocument/2006/relationships/image" Target="../media/image309.jpeg"/><Relationship Id="rId4" Type="http://schemas.openxmlformats.org/officeDocument/2006/relationships/image" Target="../media/image308.jpeg"/></Relationships>
</file>

<file path=ppt/slides/_rels/slide48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2.xml"/><Relationship Id="rId1" Type="http://schemas.openxmlformats.org/officeDocument/2006/relationships/slideLayout" Target="../slideLayouts/slideLayout377.xml"/><Relationship Id="rId4" Type="http://schemas.openxmlformats.org/officeDocument/2006/relationships/image" Target="../media/image301.png"/></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503.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51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51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50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503.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503.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50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503.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8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16.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84.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8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2.xml"/><Relationship Id="rId1" Type="http://schemas.openxmlformats.org/officeDocument/2006/relationships/themeOverride" Target="../theme/themeOverride4.xml"/><Relationship Id="rId5" Type="http://schemas.openxmlformats.org/officeDocument/2006/relationships/image" Target="../media/image89.jpeg"/><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481.xml"/></Relationships>
</file>

<file path=ppt/slides/_rels/slide8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3.xml"/><Relationship Id="rId1" Type="http://schemas.openxmlformats.org/officeDocument/2006/relationships/slideLayout" Target="../slideLayouts/slideLayout503.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03.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8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3.xml"/><Relationship Id="rId1" Type="http://schemas.openxmlformats.org/officeDocument/2006/relationships/slideLayout" Target="../slideLayouts/slideLayout50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0" y="4572000"/>
            <a:ext cx="9144000" cy="1016000"/>
          </a:xfrm>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nchor="t">
            <a:spAutoFit/>
          </a:bodyPr>
          <a:lstStyle/>
          <a:p>
            <a:pPr eaLnBrk="1" hangingPunct="1">
              <a:defRPr/>
            </a:pP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E p h e s </a:t>
            </a:r>
            <a:r>
              <a:rPr lang="en-US" sz="6000" b="1" dirty="0" err="1">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i</a:t>
            </a: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 a n s</a:t>
            </a:r>
          </a:p>
        </p:txBody>
      </p:sp>
      <p:pic>
        <p:nvPicPr>
          <p:cNvPr id="646146" name="Picture 2" descr="Image result for unity">
            <a:extLst>
              <a:ext uri="{FF2B5EF4-FFF2-40B4-BE49-F238E27FC236}">
                <a16:creationId xmlns:a16="http://schemas.microsoft.com/office/drawing/2014/main" id="{34B83553-D0CE-3A43-9E71-3A8D9B5964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8543"/>
            <a:ext cx="9144000" cy="3198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21851E1-3834-D74C-837D-CAA8C27C1442}"/>
              </a:ext>
            </a:extLst>
          </p:cNvPr>
          <p:cNvSpPr txBox="1">
            <a:spLocks noChangeArrowheads="1"/>
          </p:cNvSpPr>
          <p:nvPr/>
        </p:nvSpPr>
        <p:spPr bwMode="auto">
          <a:xfrm>
            <a:off x="0" y="70339"/>
            <a:ext cx="9144000" cy="1015651"/>
          </a:xfrm>
          <a:prstGeom prst="rect">
            <a:avLst/>
          </a:prstGeom>
          <a:noFill/>
          <a:ln>
            <a:noFill/>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27" tIns="45714" rIns="91427" bIns="45714"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CC00"/>
                </a:solidFill>
                <a:effectLst>
                  <a:outerShdw blurRad="50800" dist="101600" dir="2700000" algn="tl" rotWithShape="0">
                    <a:srgbClr val="000000"/>
                  </a:outerShdw>
                </a:effectLst>
                <a:uLnTx/>
                <a:uFillTx/>
                <a:latin typeface="Arial" panose="020B0604020202020204" pitchFamily="34" charset="0"/>
                <a:ea typeface="ＭＳ Ｐゴシック" pitchFamily="-112" charset="-128"/>
                <a:cs typeface="Arial" panose="020B0604020202020204" pitchFamily="34" charset="0"/>
              </a:rPr>
              <a:t>Unity in Love</a:t>
            </a:r>
          </a:p>
        </p:txBody>
      </p:sp>
      <p:sp>
        <p:nvSpPr>
          <p:cNvPr id="7" name="Rectangle 6">
            <a:extLst>
              <a:ext uri="{FF2B5EF4-FFF2-40B4-BE49-F238E27FC236}">
                <a16:creationId xmlns:a16="http://schemas.microsoft.com/office/drawing/2014/main" id="{AA241D44-A4BC-0A4D-9FFC-DA00F64F897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409399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anim calcmode="lin" valueType="num">
                                      <p:cBhvr>
                                        <p:cTn id="8" dur="2000" fill="hold"/>
                                        <p:tgtEl>
                                          <p:spTgt spid="26627"/>
                                        </p:tgtEl>
                                        <p:attrNameLst>
                                          <p:attrName>style.rotation</p:attrName>
                                        </p:attrNameLst>
                                      </p:cBhvr>
                                      <p:tavLst>
                                        <p:tav tm="0">
                                          <p:val>
                                            <p:fltVal val="720"/>
                                          </p:val>
                                        </p:tav>
                                        <p:tav tm="100000">
                                          <p:val>
                                            <p:fltVal val="0"/>
                                          </p:val>
                                        </p:tav>
                                      </p:tavLst>
                                    </p:anim>
                                    <p:anim calcmode="lin" valueType="num">
                                      <p:cBhvr>
                                        <p:cTn id="9" dur="2000" fill="hold"/>
                                        <p:tgtEl>
                                          <p:spTgt spid="26627"/>
                                        </p:tgtEl>
                                        <p:attrNameLst>
                                          <p:attrName>ppt_h</p:attrName>
                                        </p:attrNameLst>
                                      </p:cBhvr>
                                      <p:tavLst>
                                        <p:tav tm="0">
                                          <p:val>
                                            <p:fltVal val="0"/>
                                          </p:val>
                                        </p:tav>
                                        <p:tav tm="100000">
                                          <p:val>
                                            <p:strVal val="#ppt_h"/>
                                          </p:val>
                                        </p:tav>
                                      </p:tavLst>
                                    </p:anim>
                                    <p:anim calcmode="lin" valueType="num">
                                      <p:cBhvr>
                                        <p:cTn id="10" dur="2000" fill="hold"/>
                                        <p:tgtEl>
                                          <p:spTgt spid="266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225267389"/>
              </p:ext>
            </p:extLst>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32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2525193" y="2276563"/>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42345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304CE19-2BB3-499F-B78C-8FB64E740DF3}"/>
              </a:ext>
            </a:extLst>
          </p:cNvPr>
          <p:cNvSpPr txBox="1"/>
          <p:nvPr/>
        </p:nvSpPr>
        <p:spPr>
          <a:xfrm>
            <a:off x="859536" y="3604105"/>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When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BA607EEF-9CED-4E8A-BED8-E1D6D831A915}"/>
              </a:ext>
            </a:extLst>
          </p:cNvPr>
          <p:cNvSpPr txBox="1"/>
          <p:nvPr/>
        </p:nvSpPr>
        <p:spPr>
          <a:xfrm>
            <a:off x="866262" y="4219604"/>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66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in Ephesus [“To the saints in Ephesus” NIV], who are faithful followers of Christ Jesus.</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81905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a:t>
            </a:r>
            <a:r>
              <a:rPr lang="en-SG" sz="2800" kern="0" dirty="0">
                <a:solidFill>
                  <a:srgbClr val="FFFF00"/>
                </a:solidFill>
                <a:effectLst>
                  <a:glow rad="127000">
                    <a:schemeClr val="tx1"/>
                  </a:glow>
                </a:effectLst>
                <a:latin typeface="Arial" charset="0"/>
                <a:ea typeface="ＭＳ Ｐゴシック" charset="0"/>
                <a:cs typeface="ＭＳ Ｐゴシック" charset="0"/>
              </a:rPr>
              <a:t>in Ephesus</a:t>
            </a:r>
            <a:r>
              <a:rPr lang="en-SG" sz="2800" kern="0" dirty="0">
                <a:effectLst>
                  <a:glow rad="127000">
                    <a:schemeClr val="tx1"/>
                  </a:glow>
                </a:effectLst>
                <a:latin typeface="Arial" charset="0"/>
                <a:ea typeface="ＭＳ Ｐゴシック" charset="0"/>
                <a:cs typeface="ＭＳ Ｐゴシック" charset="0"/>
              </a:rPr>
              <a:t> ['To the saints in Ephesus' NIV], who are faithful followers of Christ Jesus.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
        <p:nvSpPr>
          <p:cNvPr id="14" name="Rectangle 2">
            <a:extLst>
              <a:ext uri="{FF2B5EF4-FFF2-40B4-BE49-F238E27FC236}">
                <a16:creationId xmlns:a16="http://schemas.microsoft.com/office/drawing/2014/main" id="{E0840228-DDFE-1B44-AF04-4AD73D09FCEE}"/>
              </a:ext>
            </a:extLst>
          </p:cNvPr>
          <p:cNvSpPr txBox="1">
            <a:spLocks noChangeArrowheads="1"/>
          </p:cNvSpPr>
          <p:nvPr/>
        </p:nvSpPr>
        <p:spPr>
          <a:xfrm>
            <a:off x="-36512" y="544671"/>
            <a:ext cx="9180512" cy="2558748"/>
          </a:xfrm>
          <a:prstGeom prst="rect">
            <a:avLst/>
          </a:prstGeom>
          <a:solidFill>
            <a:schemeClr val="accent2"/>
          </a:solidFill>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For this reason, ever since </a:t>
            </a:r>
            <a:r>
              <a:rPr lang="en-SG" sz="2800" kern="0" dirty="0">
                <a:solidFill>
                  <a:srgbClr val="FFFF00"/>
                </a:solidFill>
                <a:effectLst>
                  <a:glow rad="127000">
                    <a:schemeClr val="tx1"/>
                  </a:glow>
                </a:effectLst>
                <a:latin typeface="Arial" charset="0"/>
                <a:ea typeface="ＭＳ Ｐゴシック" charset="0"/>
                <a:cs typeface="ＭＳ Ｐゴシック" charset="0"/>
              </a:rPr>
              <a:t>I heard about your faith </a:t>
            </a:r>
            <a:r>
              <a:rPr lang="en-SG" sz="2800" kern="0" dirty="0">
                <a:effectLst>
                  <a:glow rad="127000">
                    <a:schemeClr val="tx1"/>
                  </a:glow>
                </a:effectLst>
                <a:latin typeface="Arial" charset="0"/>
                <a:ea typeface="ＭＳ Ｐゴシック" charset="0"/>
                <a:cs typeface="ＭＳ Ｐゴシック" charset="0"/>
              </a:rPr>
              <a:t>in the Lord Jesus and your love for all the saints, </a:t>
            </a:r>
            <a:br>
              <a:rPr lang="en-SG" sz="2800" kern="0" dirty="0">
                <a:effectLst>
                  <a:glow rad="127000">
                    <a:schemeClr val="tx1"/>
                  </a:glow>
                </a:effectLst>
                <a:latin typeface="Arial" charset="0"/>
                <a:ea typeface="ＭＳ Ｐゴシック" charset="0"/>
                <a:cs typeface="ＭＳ Ｐゴシック" charset="0"/>
              </a:rPr>
            </a:br>
            <a:r>
              <a:rPr lang="en-SG" sz="2800" kern="0" baseline="30000" dirty="0">
                <a:effectLst>
                  <a:glow rad="127000">
                    <a:schemeClr val="tx1"/>
                  </a:glow>
                </a:effectLst>
                <a:latin typeface="Arial" charset="0"/>
                <a:ea typeface="ＭＳ Ｐゴシック" charset="0"/>
                <a:cs typeface="ＭＳ Ｐゴシック" charset="0"/>
              </a:rPr>
              <a:t>16</a:t>
            </a:r>
            <a:r>
              <a:rPr lang="en-SG" sz="2800" kern="0" dirty="0">
                <a:effectLst>
                  <a:glow rad="127000">
                    <a:schemeClr val="tx1"/>
                  </a:glow>
                </a:effectLst>
                <a:latin typeface="Arial" charset="0"/>
                <a:ea typeface="ＭＳ Ｐゴシック" charset="0"/>
                <a:cs typeface="ＭＳ Ｐゴシック" charset="0"/>
              </a:rPr>
              <a:t>I have not stopped giving thanks for you, remembering you in my prayers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1:15-16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990293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5163351"/>
            <a:ext cx="9144000" cy="1694650"/>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ru-RU" sz="2800" kern="0" dirty="0">
                <a:effectLst>
                  <a:glow rad="127000">
                    <a:schemeClr val="tx1"/>
                  </a:glow>
                </a:effectLst>
                <a:latin typeface="Arial" charset="0"/>
                <a:ea typeface="ＭＳ Ｐゴシック" charset="0"/>
              </a:rPr>
              <a:t>"</a:t>
            </a:r>
            <a:r>
              <a:rPr lang="en-US" sz="2800" kern="0" dirty="0">
                <a:effectLst>
                  <a:glow rad="127000">
                    <a:schemeClr val="tx1"/>
                  </a:glow>
                </a:effectLst>
                <a:latin typeface="Arial" charset="0"/>
                <a:ea typeface="ＭＳ Ｐゴシック" charset="0"/>
              </a:rPr>
              <a:t>May God our Father and the Lord Jesus Christ give you grace and peace</a:t>
            </a:r>
            <a:r>
              <a:rPr lang="ru-RU" sz="2800" kern="0" dirty="0">
                <a:effectLst>
                  <a:glow rad="127000">
                    <a:schemeClr val="tx1"/>
                  </a:glow>
                </a:effectLst>
                <a:latin typeface="Arial" charset="0"/>
                <a:ea typeface="ＭＳ Ｐゴシック" charset="0"/>
              </a:rPr>
              <a:t> "</a:t>
            </a:r>
            <a:r>
              <a:rPr lang="en-US" sz="2800" kern="0" dirty="0">
                <a:effectLst>
                  <a:glow rad="127000">
                    <a:schemeClr val="tx1"/>
                  </a:glow>
                </a:effectLst>
                <a:latin typeface="Arial" charset="0"/>
                <a:ea typeface="ＭＳ Ｐゴシック" charset="0"/>
              </a:rPr>
              <a:t> </a:t>
            </a:r>
            <a:br>
              <a:rPr lang="en-US" sz="2800" kern="0" dirty="0">
                <a:effectLst>
                  <a:glow rad="127000">
                    <a:schemeClr val="tx1"/>
                  </a:glow>
                </a:effectLst>
                <a:latin typeface="Arial" charset="0"/>
                <a:ea typeface="ＭＳ Ｐゴシック" charset="0"/>
              </a:rPr>
            </a:br>
            <a:r>
              <a:rPr lang="en-US" sz="2800" kern="0" dirty="0">
                <a:effectLst>
                  <a:glow rad="127000">
                    <a:schemeClr val="tx1"/>
                  </a:glow>
                </a:effectLst>
                <a:latin typeface="Arial" charset="0"/>
                <a:ea typeface="ＭＳ Ｐゴシック" charset="0"/>
                <a:cs typeface="ＭＳ Ｐゴシック" charset="0"/>
              </a:rPr>
              <a:t>(Eph. 1:2 </a:t>
            </a:r>
            <a:r>
              <a:rPr lang="en-US" sz="2400" kern="0" dirty="0">
                <a:effectLst>
                  <a:glow rad="127000">
                    <a:schemeClr val="tx1"/>
                  </a:glow>
                </a:effectLst>
                <a:latin typeface="Arial" charset="0"/>
                <a:ea typeface="ＭＳ Ｐゴシック" charset="0"/>
                <a:cs typeface="ＭＳ Ｐゴシック" charset="0"/>
              </a:rPr>
              <a:t>NLT</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80126559"/>
      </p:ext>
    </p:extLst>
  </p:cSld>
  <p:clrMapOvr>
    <a:masterClrMapping/>
  </p:clrMapOvr>
  <p:transition>
    <p:pull di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en-US" sz="3600" b="1" dirty="0">
                <a:solidFill>
                  <a:schemeClr val="bg1"/>
                </a:solidFill>
                <a:latin typeface="Arial" charset="0"/>
                <a:ea typeface="ＭＳ Ｐゴシック" charset="0"/>
                <a:cs typeface="ＭＳ Ｐゴシック" charset="0"/>
              </a:rPr>
              <a:t>Ephesians 1:3-14 (NAU)</a:t>
            </a:r>
          </a:p>
        </p:txBody>
      </p:sp>
      <p:sp>
        <p:nvSpPr>
          <p:cNvPr id="481283" name="Rectangle 3"/>
          <p:cNvSpPr txBox="1">
            <a:spLocks noChangeArrowheads="1"/>
          </p:cNvSpPr>
          <p:nvPr/>
        </p:nvSpPr>
        <p:spPr bwMode="auto">
          <a:xfrm>
            <a:off x="30658" y="706033"/>
            <a:ext cx="9221862" cy="615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r>
              <a:rPr lang="en-SG" sz="2000" b="1" dirty="0">
                <a:solidFill>
                  <a:srgbClr val="C00000"/>
                </a:solidFill>
                <a:latin typeface="Arial" panose="020B0604020202020204" pitchFamily="34" charset="0"/>
                <a:cs typeface="Arial" panose="020B0604020202020204" pitchFamily="34" charset="0"/>
              </a:rPr>
              <a:t>Blessed</a:t>
            </a:r>
            <a:r>
              <a:rPr lang="en-SG" sz="2000" b="1" i="1" dirty="0">
                <a:solidFill>
                  <a:srgbClr val="C00000"/>
                </a:solidFill>
                <a:latin typeface="Arial" panose="020B0604020202020204" pitchFamily="34" charset="0"/>
                <a:cs typeface="Arial" panose="020B0604020202020204" pitchFamily="34" charset="0"/>
              </a:rPr>
              <a:t> be</a:t>
            </a:r>
            <a:r>
              <a:rPr lang="en-SG" sz="2000" b="1" dirty="0">
                <a:solidFill>
                  <a:srgbClr val="C00000"/>
                </a:solidFill>
                <a:latin typeface="Arial" panose="020B0604020202020204" pitchFamily="34" charset="0"/>
                <a:cs typeface="Arial" panose="020B0604020202020204" pitchFamily="34" charset="0"/>
              </a:rPr>
              <a:t> the God and Father of our Lord Jesus Christ, who has blessed us with every spiritual blessing in the heavenly</a:t>
            </a:r>
            <a:r>
              <a:rPr lang="en-SG" sz="2000" b="1" i="1" dirty="0">
                <a:solidFill>
                  <a:srgbClr val="C00000"/>
                </a:solidFill>
                <a:latin typeface="Arial" panose="020B0604020202020204" pitchFamily="34" charset="0"/>
                <a:cs typeface="Arial" panose="020B0604020202020204" pitchFamily="34" charset="0"/>
              </a:rPr>
              <a:t> places</a:t>
            </a:r>
            <a:r>
              <a:rPr lang="en-SG" sz="2000" b="1" dirty="0">
                <a:solidFill>
                  <a:srgbClr val="C00000"/>
                </a:solidFill>
                <a:latin typeface="Arial" panose="020B0604020202020204" pitchFamily="34" charset="0"/>
                <a:cs typeface="Arial" panose="020B0604020202020204" pitchFamily="34" charset="0"/>
              </a:rPr>
              <a:t> in Christ,  </a:t>
            </a:r>
            <a:r>
              <a:rPr lang="en-SG" sz="2000" b="1" baseline="30000" dirty="0">
                <a:solidFill>
                  <a:srgbClr val="C00000"/>
                </a:solidFill>
                <a:latin typeface="Arial" panose="020B0604020202020204" pitchFamily="34" charset="0"/>
                <a:cs typeface="Arial" panose="020B0604020202020204" pitchFamily="34" charset="0"/>
              </a:rPr>
              <a:t>4</a:t>
            </a:r>
            <a:r>
              <a:rPr lang="en-SG" sz="2000" b="1" dirty="0">
                <a:solidFill>
                  <a:srgbClr val="C00000"/>
                </a:solidFill>
                <a:latin typeface="Arial" panose="020B0604020202020204" pitchFamily="34" charset="0"/>
                <a:cs typeface="Arial" panose="020B0604020202020204" pitchFamily="34" charset="0"/>
              </a:rPr>
              <a:t>just as He chose us in Him before the foundation of the world, that we would be holy and blameless before Him. </a:t>
            </a:r>
            <a:r>
              <a:rPr lang="en-SG" sz="2000" b="1" dirty="0">
                <a:latin typeface="Arial" panose="020B0604020202020204" pitchFamily="34" charset="0"/>
                <a:cs typeface="Arial" panose="020B0604020202020204" pitchFamily="34" charset="0"/>
              </a:rPr>
              <a:t>In love </a:t>
            </a:r>
            <a:r>
              <a:rPr lang="en-SG" sz="2000" b="1" baseline="30000" dirty="0">
                <a:latin typeface="Arial" panose="020B0604020202020204" pitchFamily="34" charset="0"/>
                <a:cs typeface="Arial" panose="020B0604020202020204" pitchFamily="34" charset="0"/>
              </a:rPr>
              <a:t>5</a:t>
            </a:r>
            <a:r>
              <a:rPr lang="en-SG" sz="2000" b="1" dirty="0">
                <a:latin typeface="Arial" panose="020B0604020202020204" pitchFamily="34" charset="0"/>
                <a:cs typeface="Arial" panose="020B0604020202020204" pitchFamily="34" charset="0"/>
              </a:rPr>
              <a:t>He predestined us to adoption as sons through Jesus Christ to Himself, according to the kind intention of His will,  </a:t>
            </a:r>
            <a:r>
              <a:rPr lang="en-SG" sz="2000" b="1" baseline="30000" dirty="0">
                <a:latin typeface="Arial" panose="020B0604020202020204" pitchFamily="34" charset="0"/>
                <a:cs typeface="Arial" panose="020B0604020202020204" pitchFamily="34" charset="0"/>
              </a:rPr>
              <a:t>6</a:t>
            </a:r>
            <a:r>
              <a:rPr lang="en-SG" sz="2000" b="1" dirty="0">
                <a:latin typeface="Arial" panose="020B0604020202020204" pitchFamily="34" charset="0"/>
                <a:cs typeface="Arial" panose="020B0604020202020204" pitchFamily="34" charset="0"/>
              </a:rPr>
              <a:t>to the praise of the glory of His grace, which He freely bestowed on us in the Beloved.  </a:t>
            </a:r>
            <a:r>
              <a:rPr lang="en-SG" sz="2000" b="1" baseline="30000" dirty="0">
                <a:solidFill>
                  <a:srgbClr val="7030A0"/>
                </a:solidFill>
                <a:latin typeface="Arial" panose="020B0604020202020204" pitchFamily="34" charset="0"/>
                <a:cs typeface="Arial" panose="020B0604020202020204" pitchFamily="34" charset="0"/>
              </a:rPr>
              <a:t>7</a:t>
            </a:r>
            <a:r>
              <a:rPr lang="en-SG" sz="2000" b="1" dirty="0">
                <a:solidFill>
                  <a:srgbClr val="7030A0"/>
                </a:solidFill>
                <a:latin typeface="Arial" panose="020B0604020202020204" pitchFamily="34" charset="0"/>
                <a:cs typeface="Arial" panose="020B0604020202020204" pitchFamily="34" charset="0"/>
              </a:rPr>
              <a:t>In Him we have redemption through His blood, the forgiveness of our trespasses, according to the riches of His grace </a:t>
            </a:r>
            <a:r>
              <a:rPr lang="en-SG" sz="2000" b="1" baseline="30000" dirty="0">
                <a:solidFill>
                  <a:srgbClr val="7030A0"/>
                </a:solidFill>
                <a:latin typeface="Arial" panose="020B0604020202020204" pitchFamily="34" charset="0"/>
                <a:cs typeface="Arial" panose="020B0604020202020204" pitchFamily="34" charset="0"/>
              </a:rPr>
              <a:t>8</a:t>
            </a:r>
            <a:r>
              <a:rPr lang="en-SG" sz="2000" b="1" dirty="0">
                <a:solidFill>
                  <a:srgbClr val="7030A0"/>
                </a:solidFill>
                <a:latin typeface="Arial" panose="020B0604020202020204" pitchFamily="34" charset="0"/>
                <a:cs typeface="Arial" panose="020B0604020202020204" pitchFamily="34" charset="0"/>
              </a:rPr>
              <a:t>which He lavished on us.</a:t>
            </a:r>
            <a:r>
              <a:rPr lang="en-SG" sz="2000" b="1" dirty="0">
                <a:latin typeface="Arial" panose="020B0604020202020204" pitchFamily="34" charset="0"/>
                <a:cs typeface="Arial" panose="020B0604020202020204" pitchFamily="34" charset="0"/>
              </a:rPr>
              <a:t> </a:t>
            </a:r>
            <a:r>
              <a:rPr lang="en-SG" sz="2000" b="1" dirty="0">
                <a:solidFill>
                  <a:srgbClr val="00B050"/>
                </a:solidFill>
                <a:latin typeface="Arial" panose="020B0604020202020204" pitchFamily="34" charset="0"/>
                <a:cs typeface="Arial" panose="020B0604020202020204" pitchFamily="34" charset="0"/>
              </a:rPr>
              <a:t>In all wisdom and insight </a:t>
            </a:r>
            <a:r>
              <a:rPr lang="en-SG" sz="2000" b="1" baseline="30000" dirty="0">
                <a:solidFill>
                  <a:srgbClr val="00B050"/>
                </a:solidFill>
                <a:latin typeface="Arial" panose="020B0604020202020204" pitchFamily="34" charset="0"/>
                <a:cs typeface="Arial" panose="020B0604020202020204" pitchFamily="34" charset="0"/>
              </a:rPr>
              <a:t>9</a:t>
            </a:r>
            <a:r>
              <a:rPr lang="en-SG" sz="2000" b="1" dirty="0">
                <a:solidFill>
                  <a:srgbClr val="00B050"/>
                </a:solidFill>
                <a:latin typeface="Arial" panose="020B0604020202020204" pitchFamily="34" charset="0"/>
                <a:cs typeface="Arial" panose="020B0604020202020204" pitchFamily="34" charset="0"/>
              </a:rPr>
              <a:t>He made known to us the mystery of His will, according to His kind intention which He purposed in Him </a:t>
            </a:r>
            <a:r>
              <a:rPr lang="en-SG" sz="2000" b="1" baseline="30000" dirty="0">
                <a:solidFill>
                  <a:srgbClr val="00B050"/>
                </a:solidFill>
                <a:latin typeface="Arial" panose="020B0604020202020204" pitchFamily="34" charset="0"/>
                <a:cs typeface="Arial" panose="020B0604020202020204" pitchFamily="34" charset="0"/>
              </a:rPr>
              <a:t>10</a:t>
            </a:r>
            <a:r>
              <a:rPr lang="en-SG" sz="2000" b="1" dirty="0">
                <a:solidFill>
                  <a:srgbClr val="00B050"/>
                </a:solidFill>
                <a:latin typeface="Arial" panose="020B0604020202020204" pitchFamily="34" charset="0"/>
                <a:cs typeface="Arial" panose="020B0604020202020204" pitchFamily="34" charset="0"/>
              </a:rPr>
              <a:t>with a view to an administration suitable to the fullness of the times, </a:t>
            </a:r>
            <a:r>
              <a:rPr lang="en-SG" sz="2000" b="1" i="1" dirty="0">
                <a:solidFill>
                  <a:srgbClr val="00B050"/>
                </a:solidFill>
                <a:latin typeface="Arial" panose="020B0604020202020204" pitchFamily="34" charset="0"/>
                <a:cs typeface="Arial" panose="020B0604020202020204" pitchFamily="34" charset="0"/>
              </a:rPr>
              <a:t>that is, </a:t>
            </a:r>
            <a:r>
              <a:rPr lang="en-SG" sz="2000" b="1" dirty="0">
                <a:solidFill>
                  <a:srgbClr val="00B050"/>
                </a:solidFill>
                <a:latin typeface="Arial" panose="020B0604020202020204" pitchFamily="34" charset="0"/>
                <a:cs typeface="Arial" panose="020B0604020202020204" pitchFamily="34" charset="0"/>
              </a:rPr>
              <a:t>the summing up of all things in Christ, things in the heavens and things on the earth. </a:t>
            </a:r>
            <a:r>
              <a:rPr lang="en-SG" sz="2000" b="1" dirty="0">
                <a:solidFill>
                  <a:srgbClr val="FF0000"/>
                </a:solidFill>
                <a:latin typeface="Arial" panose="020B0604020202020204" pitchFamily="34" charset="0"/>
                <a:cs typeface="Arial" panose="020B0604020202020204" pitchFamily="34" charset="0"/>
              </a:rPr>
              <a:t>In Him </a:t>
            </a:r>
            <a:r>
              <a:rPr lang="en-SG" sz="2000" b="1" baseline="30000" dirty="0">
                <a:solidFill>
                  <a:srgbClr val="FF0000"/>
                </a:solidFill>
                <a:latin typeface="Arial" panose="020B0604020202020204" pitchFamily="34" charset="0"/>
                <a:cs typeface="Arial" panose="020B0604020202020204" pitchFamily="34" charset="0"/>
              </a:rPr>
              <a:t>11</a:t>
            </a:r>
            <a:r>
              <a:rPr lang="en-SG" sz="2000" b="1" dirty="0">
                <a:solidFill>
                  <a:srgbClr val="FF0000"/>
                </a:solidFill>
                <a:latin typeface="Arial" panose="020B0604020202020204" pitchFamily="34" charset="0"/>
                <a:cs typeface="Arial" panose="020B0604020202020204" pitchFamily="34" charset="0"/>
              </a:rPr>
              <a:t>also we have obtained an inheritance, having been predestined according to His purpose who works all things after the counsel of His will,  </a:t>
            </a:r>
            <a:r>
              <a:rPr lang="en-SG" sz="2000" b="1" baseline="30000" dirty="0">
                <a:solidFill>
                  <a:srgbClr val="FF0000"/>
                </a:solidFill>
                <a:latin typeface="Arial" panose="020B0604020202020204" pitchFamily="34" charset="0"/>
                <a:cs typeface="Arial" panose="020B0604020202020204" pitchFamily="34" charset="0"/>
              </a:rPr>
              <a:t>12</a:t>
            </a:r>
            <a:r>
              <a:rPr lang="en-SG" sz="2000" b="1" dirty="0">
                <a:solidFill>
                  <a:srgbClr val="FF0000"/>
                </a:solidFill>
                <a:latin typeface="Arial" panose="020B0604020202020204" pitchFamily="34" charset="0"/>
                <a:cs typeface="Arial" panose="020B0604020202020204" pitchFamily="34" charset="0"/>
              </a:rPr>
              <a:t>to the end that we who were the first to hope in Christ would be to the praise of His glory. </a:t>
            </a:r>
            <a:r>
              <a:rPr lang="en-SG" sz="2000" b="1" dirty="0">
                <a:latin typeface="Arial" panose="020B0604020202020204" pitchFamily="34" charset="0"/>
                <a:cs typeface="Arial" panose="020B0604020202020204" pitchFamily="34" charset="0"/>
              </a:rPr>
              <a:t> </a:t>
            </a:r>
            <a:r>
              <a:rPr lang="en-SG" sz="2000" b="1" baseline="30000" dirty="0">
                <a:latin typeface="Arial" panose="020B0604020202020204" pitchFamily="34" charset="0"/>
                <a:cs typeface="Arial" panose="020B0604020202020204" pitchFamily="34" charset="0"/>
              </a:rPr>
              <a:t>13</a:t>
            </a:r>
            <a:r>
              <a:rPr lang="en-SG" sz="2000" b="1" dirty="0">
                <a:latin typeface="Arial" panose="020B0604020202020204" pitchFamily="34" charset="0"/>
                <a:cs typeface="Arial" panose="020B0604020202020204" pitchFamily="34" charset="0"/>
              </a:rPr>
              <a:t>In Him, you also, after listening to the message of truth, the gospel of your salvation — having also believed, you were sealed in Him with the Holy Spirit of promise,  </a:t>
            </a:r>
            <a:r>
              <a:rPr lang="en-SG" sz="2000" b="1" baseline="30000" dirty="0">
                <a:latin typeface="Arial" panose="020B0604020202020204" pitchFamily="34" charset="0"/>
                <a:cs typeface="Arial" panose="020B0604020202020204" pitchFamily="34" charset="0"/>
              </a:rPr>
              <a:t>14</a:t>
            </a:r>
            <a:r>
              <a:rPr lang="en-SG" sz="2000" b="1" dirty="0">
                <a:latin typeface="Arial" panose="020B0604020202020204" pitchFamily="34" charset="0"/>
                <a:cs typeface="Arial" panose="020B0604020202020204" pitchFamily="34" charset="0"/>
              </a:rPr>
              <a:t>who is given as a pledge of our inheritance, with a view to the redemption of </a:t>
            </a:r>
            <a:r>
              <a:rPr lang="en-SG" sz="2000" b="1" i="1" dirty="0">
                <a:latin typeface="Arial" panose="020B0604020202020204" pitchFamily="34" charset="0"/>
                <a:cs typeface="Arial" panose="020B0604020202020204" pitchFamily="34" charset="0"/>
              </a:rPr>
              <a:t>God’s own</a:t>
            </a:r>
            <a:r>
              <a:rPr lang="en-SG" sz="2000" b="1" dirty="0">
                <a:latin typeface="Arial" panose="020B0604020202020204" pitchFamily="34" charset="0"/>
                <a:cs typeface="Arial" panose="020B0604020202020204" pitchFamily="34" charset="0"/>
              </a:rPr>
              <a:t> possession, to the praise of His glory.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extLst>
      <p:ext uri="{BB962C8B-B14F-4D97-AF65-F5344CB8AC3E}">
        <p14:creationId xmlns:p14="http://schemas.microsoft.com/office/powerpoint/2010/main" val="476997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1880" y="5057800"/>
            <a:ext cx="1800200" cy="1800200"/>
          </a:xfrm>
          <a:prstGeom prst="rect">
            <a:avLst/>
          </a:prstGeom>
        </p:spPr>
      </p:pic>
      <p:sp>
        <p:nvSpPr>
          <p:cNvPr id="481282" name="Title 1"/>
          <p:cNvSpPr>
            <a:spLocks noGrp="1"/>
          </p:cNvSpPr>
          <p:nvPr>
            <p:ph type="title"/>
          </p:nvPr>
        </p:nvSpPr>
        <p:spPr>
          <a:xfrm>
            <a:off x="0" y="0"/>
            <a:ext cx="9144000" cy="692150"/>
          </a:xfrm>
          <a:solidFill>
            <a:srgbClr val="333399"/>
          </a:solidFill>
        </p:spPr>
        <p:txBody>
          <a:bodyPr/>
          <a:lstStyle/>
          <a:p>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Us/We/Our</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&amp; </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You</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in Ephesians 1:3-14 (NLT)</a:t>
            </a: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dirty="0">
                <a:latin typeface="Helvetica" charset="0"/>
                <a:ea typeface="Osaka" charset="0"/>
                <a:cs typeface="Osaka" charset="0"/>
              </a:rPr>
              <a:t>"</a:t>
            </a:r>
            <a:r>
              <a:rPr lang="en-US" b="1" dirty="0">
                <a:latin typeface="Helvetica" charset="0"/>
                <a:ea typeface="Osaka" charset="0"/>
                <a:cs typeface="Osaka" charset="0"/>
              </a:rPr>
              <a:t>All praise to God, the Father of our Lord Jesus Christ, who has blessed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with every spiritual blessing in the heavenly realms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baseline="30000" dirty="0">
                <a:latin typeface="Helvetica" charset="0"/>
                <a:ea typeface="Osaka" charset="0"/>
                <a:cs typeface="Osaka" charset="0"/>
              </a:rPr>
              <a:t>4</a:t>
            </a:r>
            <a:r>
              <a:rPr lang="en-US" b="1" dirty="0">
                <a:latin typeface="Helvetica" charset="0"/>
                <a:ea typeface="Osaka" charset="0"/>
                <a:cs typeface="Osaka" charset="0"/>
              </a:rPr>
              <a:t>Even before he made the world, God loved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and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Christ to be holy and without fault in his eyes.  </a:t>
            </a:r>
            <a:r>
              <a:rPr lang="en-US" b="1" baseline="30000" dirty="0">
                <a:latin typeface="Helvetica" charset="0"/>
                <a:ea typeface="Osaka" charset="0"/>
                <a:cs typeface="Osaka" charset="0"/>
              </a:rPr>
              <a:t>5</a:t>
            </a:r>
            <a:r>
              <a:rPr lang="en-US" b="1" dirty="0">
                <a:latin typeface="Helvetica" charset="0"/>
                <a:ea typeface="Osaka" charset="0"/>
                <a:cs typeface="Osaka" charset="0"/>
              </a:rPr>
              <a:t>God decided in advance to adopt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into his own family by bringing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to himself through Jesus Christ. This is what he wanted to do, and it gave him great pleasure.  </a:t>
            </a:r>
            <a:r>
              <a:rPr lang="en-US" b="1" baseline="30000" dirty="0">
                <a:latin typeface="Helvetica" charset="0"/>
                <a:ea typeface="Osaka" charset="0"/>
                <a:cs typeface="Osaka" charset="0"/>
              </a:rPr>
              <a:t>6</a:t>
            </a:r>
            <a:r>
              <a:rPr lang="en-US" b="1" dirty="0">
                <a:latin typeface="Helvetica" charset="0"/>
                <a:ea typeface="Osaka" charset="0"/>
                <a:cs typeface="Osaka" charset="0"/>
              </a:rPr>
              <a:t>So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praise God for the glorious grace he has poured out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who belong to his dear Son.  </a:t>
            </a:r>
            <a:r>
              <a:rPr lang="en-US" b="1" baseline="30000" dirty="0">
                <a:latin typeface="Helvetica" charset="0"/>
                <a:ea typeface="Osaka" charset="0"/>
                <a:cs typeface="Osaka" charset="0"/>
              </a:rPr>
              <a:t>7</a:t>
            </a:r>
            <a:r>
              <a:rPr lang="en-US" b="1" dirty="0">
                <a:latin typeface="Helvetica" charset="0"/>
                <a:ea typeface="Osaka" charset="0"/>
                <a:cs typeface="Osaka" charset="0"/>
              </a:rPr>
              <a:t>He is so rich in kindness and grace that he purchased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freedom with the blood of his Son and forgave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sins.</a:t>
            </a:r>
            <a:r>
              <a:rPr lang="ru-RU" b="1" dirty="0">
                <a:latin typeface="Helvetica" charset="0"/>
                <a:ea typeface="Osaka" charset="0"/>
                <a:cs typeface="Osaka" charset="0"/>
              </a:rPr>
              <a:t>"</a:t>
            </a:r>
            <a:r>
              <a:rPr lang="en-US" b="1" dirty="0">
                <a:latin typeface="Helvetica" charset="0"/>
                <a:ea typeface="Osaka" charset="0"/>
                <a:cs typeface="Osaka" charset="0"/>
              </a:rPr>
              <a:t>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a:ln>
            <a:noFill/>
          </a:ln>
        </p:spPr>
        <p:txBody>
          <a:bodyPr vert="horz" wrap="square" lIns="91427" tIns="45714" rIns="91427" bIns="45714" numCol="1" anchor="ctr" anchorCtr="0" compatLnSpc="1">
            <a:prstTxWarp prst="textNoShape">
              <a:avLst/>
            </a:prstTxWarp>
          </a:bodyPr>
          <a:lstStyle/>
          <a:p>
            <a:r>
              <a:rPr lang="en-US" sz="2400" b="1" kern="1200">
                <a:solidFill>
                  <a:schemeClr val="bg1"/>
                </a:solidFill>
                <a:latin typeface="Arial" charset="0"/>
                <a:ea typeface="ＭＳ Ｐゴシック" charset="0"/>
                <a:cs typeface="ＭＳ Ｐゴシック" charset="0"/>
              </a:rPr>
              <a:t>"Us/We/Our" &amp; "You" in Ephesians 1:3-14 (NLT)</a:t>
            </a:r>
          </a:p>
        </p:txBody>
      </p:sp>
      <p:sp>
        <p:nvSpPr>
          <p:cNvPr id="482306" name="Rectangle 3"/>
          <p:cNvSpPr txBox="1">
            <a:spLocks noChangeArrowheads="1"/>
          </p:cNvSpPr>
          <p:nvPr/>
        </p:nvSpPr>
        <p:spPr bwMode="auto">
          <a:xfrm>
            <a:off x="-36513" y="620716"/>
            <a:ext cx="6569076"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8</a:t>
            </a:r>
            <a:r>
              <a:rPr lang="en-US" b="1" dirty="0">
                <a:latin typeface="Helvetica" charset="0"/>
                <a:ea typeface="Osaka" charset="0"/>
                <a:cs typeface="Osaka" charset="0"/>
              </a:rPr>
              <a:t>He has showered his kindness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along with all wisdom and understanding. </a:t>
            </a:r>
            <a:r>
              <a:rPr lang="en-US" b="1" baseline="30000" dirty="0">
                <a:latin typeface="Helvetica" charset="0"/>
                <a:ea typeface="Osaka" charset="0"/>
                <a:cs typeface="Osaka" charset="0"/>
              </a:rPr>
              <a:t>9</a:t>
            </a:r>
            <a:r>
              <a:rPr lang="en-US" b="1" dirty="0">
                <a:latin typeface="Helvetica" charset="0"/>
                <a:ea typeface="Osaka" charset="0"/>
                <a:cs typeface="Osaka" charset="0"/>
              </a:rPr>
              <a:t>God has now revealed to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his mysterious plan regarding Christ, a plan to fulfill his own good pleasure.  </a:t>
            </a:r>
            <a:r>
              <a:rPr lang="en-US" b="1" baseline="30000" dirty="0">
                <a:latin typeface="Helvetica" charset="0"/>
                <a:ea typeface="Osaka" charset="0"/>
                <a:cs typeface="Osaka" charset="0"/>
              </a:rPr>
              <a:t>10</a:t>
            </a:r>
            <a:r>
              <a:rPr lang="en-US" b="1" dirty="0">
                <a:latin typeface="Helvetica" charset="0"/>
                <a:ea typeface="Osaka" charset="0"/>
                <a:cs typeface="Osaka" charset="0"/>
              </a:rPr>
              <a:t>And this is the plan: At the right time he will bring everything together under the authority of Christ—everything in heaven and on earth.  </a:t>
            </a:r>
            <a:r>
              <a:rPr lang="en-US" b="1" baseline="30000" dirty="0">
                <a:latin typeface="Helvetica" charset="0"/>
                <a:ea typeface="Osaka" charset="0"/>
                <a:cs typeface="Osaka" charset="0"/>
              </a:rPr>
              <a:t>11</a:t>
            </a:r>
            <a:r>
              <a:rPr lang="en-US" b="1" dirty="0">
                <a:latin typeface="Helvetica" charset="0"/>
                <a:ea typeface="Osaka" charset="0"/>
                <a:cs typeface="Osaka" charset="0"/>
              </a:rPr>
              <a:t>Furthermore,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have received an inheritance from God, for he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advance, and he makes everything work out according to his plan.  </a:t>
            </a:r>
            <a:r>
              <a:rPr lang="en-US" b="1" baseline="30000" dirty="0">
                <a:latin typeface="Helvetica" charset="0"/>
                <a:ea typeface="Osaka" charset="0"/>
                <a:cs typeface="Osaka" charset="0"/>
              </a:rPr>
              <a:t>12</a:t>
            </a:r>
            <a:r>
              <a:rPr lang="en-US" b="1" dirty="0">
                <a:latin typeface="Helvetica" charset="0"/>
                <a:ea typeface="Osaka" charset="0"/>
                <a:cs typeface="Osaka" charset="0"/>
              </a:rPr>
              <a:t>God</a:t>
            </a:r>
            <a:r>
              <a:rPr lang="uk-UA" b="1" dirty="0">
                <a:latin typeface="Helvetica" charset="0"/>
                <a:ea typeface="Osaka" charset="0"/>
                <a:cs typeface="Osaka" charset="0"/>
              </a:rPr>
              <a:t>'</a:t>
            </a:r>
            <a:r>
              <a:rPr lang="en-US" b="1" dirty="0">
                <a:latin typeface="Helvetica" charset="0"/>
                <a:ea typeface="Osaka" charset="0"/>
                <a:cs typeface="Osaka" charset="0"/>
              </a:rPr>
              <a:t>s purpose was that </a:t>
            </a:r>
            <a:r>
              <a:rPr lang="en-US" b="1" dirty="0">
                <a:solidFill>
                  <a:srgbClr val="FF0000"/>
                </a:solidFill>
                <a:latin typeface="Helvetica" charset="0"/>
                <a:ea typeface="Osaka" charset="0"/>
                <a:cs typeface="Osaka" charset="0"/>
              </a:rPr>
              <a:t>we </a:t>
            </a:r>
            <a:r>
              <a:rPr lang="en-US" b="1" dirty="0">
                <a:solidFill>
                  <a:srgbClr val="FFFFFF"/>
                </a:solidFill>
                <a:latin typeface="Helvetica" charset="0"/>
                <a:ea typeface="Osaka" charset="0"/>
                <a:cs typeface="Osaka" charset="0"/>
              </a:rPr>
              <a:t>Jews </a:t>
            </a:r>
            <a:r>
              <a:rPr lang="en-US" b="1" dirty="0">
                <a:latin typeface="Helvetica" charset="0"/>
                <a:ea typeface="Osaka" charset="0"/>
                <a:cs typeface="Osaka" charset="0"/>
              </a:rPr>
              <a:t>who were the first to trust in Christ would bring praise and glory to God.</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43663" y="620716"/>
            <a:ext cx="2736850"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13</a:t>
            </a:r>
            <a:r>
              <a:rPr lang="en-US" b="1" dirty="0">
                <a:latin typeface="Helvetica" charset="0"/>
                <a:ea typeface="Osaka" charset="0"/>
                <a:cs typeface="Osaka" charset="0"/>
              </a:rPr>
              <a:t>And now </a:t>
            </a:r>
            <a:r>
              <a:rPr lang="en-US" b="1" dirty="0">
                <a:solidFill>
                  <a:srgbClr val="0000FF"/>
                </a:solidFill>
                <a:latin typeface="Helvetica" charset="0"/>
                <a:ea typeface="Osaka" charset="0"/>
                <a:cs typeface="Osaka" charset="0"/>
              </a:rPr>
              <a:t>you </a:t>
            </a:r>
            <a:r>
              <a:rPr lang="en-US" b="1" dirty="0">
                <a:solidFill>
                  <a:srgbClr val="FFFFFF"/>
                </a:solidFill>
                <a:latin typeface="Helvetica" charset="0"/>
                <a:ea typeface="Osaka" charset="0"/>
                <a:cs typeface="Osaka" charset="0"/>
              </a:rPr>
              <a:t>Gentiles </a:t>
            </a:r>
            <a:r>
              <a:rPr lang="en-US" b="1" dirty="0">
                <a:latin typeface="Helvetica" charset="0"/>
                <a:ea typeface="Osaka" charset="0"/>
                <a:cs typeface="Osaka" charset="0"/>
              </a:rPr>
              <a:t>have also heard the truth, the Good News that God saves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t>
            </a:r>
            <a:r>
              <a:rPr lang="en-US" b="1" baseline="30000" dirty="0">
                <a:latin typeface="Helvetica" charset="0"/>
                <a:ea typeface="Osaka" charset="0"/>
                <a:cs typeface="Osaka" charset="0"/>
              </a:rPr>
              <a:t>14</a:t>
            </a:r>
            <a:r>
              <a:rPr lang="en-US" b="1" dirty="0">
                <a:latin typeface="Helvetica" charset="0"/>
                <a:ea typeface="Osaka" charset="0"/>
                <a:cs typeface="Osaka" charset="0"/>
              </a:rPr>
              <a:t>And when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believed in Christ, he identified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as his own by giving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the Holy Spirit, whom he promised long ago.</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5" name="Rectangle 4"/>
          <p:cNvSpPr/>
          <p:nvPr/>
        </p:nvSpPr>
        <p:spPr>
          <a:xfrm rot="20662158">
            <a:off x="2139399" y="2218473"/>
            <a:ext cx="1903101" cy="1446550"/>
          </a:xfrm>
          <a:prstGeom prst="rect">
            <a:avLst/>
          </a:prstGeom>
          <a:solidFill>
            <a:srgbClr val="FF000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Us</a:t>
            </a:r>
          </a:p>
        </p:txBody>
      </p:sp>
      <p:sp>
        <p:nvSpPr>
          <p:cNvPr id="6" name="Rectangle 5"/>
          <p:cNvSpPr/>
          <p:nvPr/>
        </p:nvSpPr>
        <p:spPr>
          <a:xfrm rot="20662158">
            <a:off x="4366524" y="2290484"/>
            <a:ext cx="1903101" cy="1446550"/>
          </a:xfrm>
          <a:prstGeom prst="rect">
            <a:avLst/>
          </a:prstGeom>
          <a:solidFill>
            <a:schemeClr val="tx1"/>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v.</a:t>
            </a:r>
          </a:p>
        </p:txBody>
      </p:sp>
      <p:sp>
        <p:nvSpPr>
          <p:cNvPr id="7" name="Rectangle 6"/>
          <p:cNvSpPr/>
          <p:nvPr/>
        </p:nvSpPr>
        <p:spPr>
          <a:xfrm rot="20662158">
            <a:off x="4289394" y="-83158"/>
            <a:ext cx="2457085" cy="1446550"/>
          </a:xfrm>
          <a:prstGeom prst="rect">
            <a:avLst/>
          </a:prstGeom>
          <a:solidFill>
            <a:srgbClr val="00009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You</a:t>
            </a:r>
          </a:p>
        </p:txBody>
      </p:sp>
      <p:sp>
        <p:nvSpPr>
          <p:cNvPr id="482311"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
        <p:nvSpPr>
          <p:cNvPr id="9" name="Rectangle 3"/>
          <p:cNvSpPr txBox="1">
            <a:spLocks noChangeArrowheads="1"/>
          </p:cNvSpPr>
          <p:nvPr/>
        </p:nvSpPr>
        <p:spPr bwMode="auto">
          <a:xfrm>
            <a:off x="-36512" y="5877272"/>
            <a:ext cx="1296144"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FF0000"/>
                </a:solidFill>
                <a:latin typeface="Helvetica" charset="0"/>
                <a:ea typeface="Osaka" charset="0"/>
                <a:cs typeface="Osaka" charset="0"/>
              </a:rPr>
              <a:t>Jews</a:t>
            </a:r>
          </a:p>
        </p:txBody>
      </p:sp>
      <p:sp>
        <p:nvSpPr>
          <p:cNvPr id="10" name="Rectangle 3"/>
          <p:cNvSpPr txBox="1">
            <a:spLocks noChangeArrowheads="1"/>
          </p:cNvSpPr>
          <p:nvPr/>
        </p:nvSpPr>
        <p:spPr bwMode="auto">
          <a:xfrm>
            <a:off x="6444208" y="1052736"/>
            <a:ext cx="18002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0000FF"/>
                </a:solidFill>
                <a:latin typeface="Helvetica" charset="0"/>
                <a:ea typeface="Osaka" charset="0"/>
                <a:cs typeface="Osaka" charset="0"/>
              </a:rPr>
              <a:t>Gentiles</a:t>
            </a:r>
          </a:p>
        </p:txBody>
      </p:sp>
      <p:sp>
        <p:nvSpPr>
          <p:cNvPr id="11" name="Rectangle 10">
            <a:extLst>
              <a:ext uri="{FF2B5EF4-FFF2-40B4-BE49-F238E27FC236}">
                <a16:creationId xmlns:a16="http://schemas.microsoft.com/office/drawing/2014/main" id="{E51BFA44-031C-2F46-9E6C-5C782A3412E3}"/>
              </a:ext>
            </a:extLst>
          </p:cNvPr>
          <p:cNvSpPr/>
          <p:nvPr/>
        </p:nvSpPr>
        <p:spPr>
          <a:xfrm rot="20662158">
            <a:off x="-65127" y="4925735"/>
            <a:ext cx="6540349" cy="1754314"/>
          </a:xfrm>
          <a:prstGeom prst="rect">
            <a:avLst/>
          </a:prstGeom>
          <a:solidFill>
            <a:srgbClr val="000090"/>
          </a:solidFill>
        </p:spPr>
        <p:txBody>
          <a:bodyPr wrap="square" lIns="91427" tIns="45714" rIns="91427" bIns="45714">
            <a:spAutoFit/>
          </a:bodyPr>
          <a:lstStyle/>
          <a:p>
            <a:pPr algn="ctr">
              <a:defRPr/>
            </a:pPr>
            <a:r>
              <a:rPr lang="en-SG" sz="3600" b="1" dirty="0">
                <a:ln w="12700">
                  <a:solidFill>
                    <a:schemeClr val="tx2">
                      <a:satMod val="155000"/>
                    </a:schemeClr>
                  </a:solidFill>
                  <a:prstDash val="solid"/>
                </a:ln>
                <a:solidFill>
                  <a:schemeClr val="bg1"/>
                </a:solidFill>
                <a:latin typeface="Arial"/>
                <a:cs typeface="Arial"/>
              </a:rPr>
              <a:t>God gave us Gentiles equal status with predestined Jews (1:3-23)!</a:t>
            </a:r>
            <a:endParaRPr lang="en-US" sz="3600" b="1" dirty="0">
              <a:ln w="12700">
                <a:solidFill>
                  <a:schemeClr val="tx2">
                    <a:satMod val="155000"/>
                  </a:schemeClr>
                </a:solidFill>
                <a:prstDash val="solid"/>
              </a:ln>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Acts 13:48</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when the Gentiles heard this, they began rejoicing and glorifying the word of the Lord, and as many as were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appointed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eternal life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believed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995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95325" y="1106520"/>
            <a:ext cx="7743985" cy="445949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“This doctrine, in a broad sense, may be defined as an act of choice whereby God selects an individual or group out of a larger company for a purpose or destiny that He appoints. In a more restricted sense, it is God’s gracious and sovereign choice of individual sinners to be saved in and through Christ. We cannot fully comprehend the ways of God, but we may be sure that in His wisdom He knew that this was the way whereby the greatest possible blessing would eventually come to the largest number of persons.”</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Curtis Vaughn</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729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0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l="10035" t="37446" r="9206" b="5470"/>
          <a:stretch/>
        </p:blipFill>
        <p:spPr bwMode="auto">
          <a:xfrm>
            <a:off x="4222606" y="1888869"/>
            <a:ext cx="4934383" cy="4969133"/>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0" y="112099"/>
            <a:ext cx="433388"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5" name="Text Box 6"/>
          <p:cNvSpPr txBox="1">
            <a:spLocks noChangeArrowheads="1"/>
          </p:cNvSpPr>
          <p:nvPr/>
        </p:nvSpPr>
        <p:spPr bwMode="auto">
          <a:xfrm>
            <a:off x="288926" y="112099"/>
            <a:ext cx="5724030"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C</a:t>
            </a:r>
            <a:r>
              <a:rPr lang="en-US" b="1" dirty="0">
                <a:solidFill>
                  <a:srgbClr val="000000"/>
                </a:solidFill>
                <a:latin typeface="Arial" charset="0"/>
                <a:cs typeface="Arial" charset="0"/>
              </a:rPr>
              <a:t>alling of the church</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eavenly position for individuals</a:t>
            </a:r>
          </a:p>
          <a:p>
            <a:pPr eaLnBrk="1" hangingPunct="1"/>
            <a:r>
              <a:rPr lang="en-US" b="1" dirty="0">
                <a:solidFill>
                  <a:srgbClr val="FF0000"/>
                </a:solidFill>
                <a:latin typeface="Arial" charset="0"/>
                <a:cs typeface="Arial" charset="0"/>
              </a:rPr>
              <a:t>U</a:t>
            </a:r>
            <a:r>
              <a:rPr lang="en-US" b="1" dirty="0">
                <a:solidFill>
                  <a:srgbClr val="070000"/>
                </a:solidFill>
                <a:latin typeface="Arial" charset="0"/>
                <a:cs typeface="Arial" charset="0"/>
              </a:rPr>
              <a:t>nderstanding of the mystery</a:t>
            </a:r>
          </a:p>
          <a:p>
            <a:pPr eaLnBrk="1" hangingPunct="1"/>
            <a:r>
              <a:rPr lang="en-US" b="1" dirty="0">
                <a:solidFill>
                  <a:srgbClr val="FF0000"/>
                </a:solidFill>
                <a:latin typeface="Arial" charset="0"/>
                <a:cs typeface="Arial" charset="0"/>
              </a:rPr>
              <a:t>R</a:t>
            </a:r>
            <a:r>
              <a:rPr lang="en-US" b="1" dirty="0">
                <a:solidFill>
                  <a:srgbClr val="070000"/>
                </a:solidFill>
                <a:latin typeface="Arial" charset="0"/>
                <a:cs typeface="Arial" charset="0"/>
              </a:rPr>
              <a:t>easons for spiritual gifts</a:t>
            </a:r>
          </a:p>
          <a:p>
            <a:pPr eaLnBrk="1" hangingPunct="1"/>
            <a:r>
              <a:rPr lang="en-US" b="1" dirty="0">
                <a:solidFill>
                  <a:srgbClr val="FF0000"/>
                </a:solidFill>
                <a:latin typeface="Arial" charset="0"/>
                <a:cs typeface="Arial" charset="0"/>
              </a:rPr>
              <a:t>C</a:t>
            </a:r>
            <a:r>
              <a:rPr lang="en-US" b="1" dirty="0">
                <a:solidFill>
                  <a:srgbClr val="070000"/>
                </a:solidFill>
                <a:latin typeface="Arial" charset="0"/>
                <a:cs typeface="Arial" charset="0"/>
              </a:rPr>
              <a:t>hrist's example for marriage</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elp in spiritual warfare</a:t>
            </a:r>
          </a:p>
        </p:txBody>
      </p:sp>
      <p:sp>
        <p:nvSpPr>
          <p:cNvPr id="2" name="Title 1"/>
          <p:cNvSpPr>
            <a:spLocks noGrp="1"/>
          </p:cNvSpPr>
          <p:nvPr>
            <p:ph type="title" idx="4294967295"/>
          </p:nvPr>
        </p:nvSpPr>
        <p:spPr>
          <a:xfrm>
            <a:off x="3008973" y="1336292"/>
            <a:ext cx="5876638" cy="834823"/>
          </a:xfrm>
        </p:spPr>
        <p:txBody>
          <a:bodyPr/>
          <a:lstStyle/>
          <a:p>
            <a:pPr algn="r"/>
            <a:r>
              <a:rPr lang="en-US" b="1" dirty="0"/>
              <a:t>EPHESIANS</a:t>
            </a:r>
          </a:p>
        </p:txBody>
      </p:sp>
    </p:spTree>
    <p:extLst>
      <p:ext uri="{BB962C8B-B14F-4D97-AF65-F5344CB8AC3E}">
        <p14:creationId xmlns:p14="http://schemas.microsoft.com/office/powerpoint/2010/main" val="26987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3683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1:2-4</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Count it all joy, my brothers, when you meet trials of various kinds,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you know that the testing of your faith produces steadfastness.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And let steadfastness have its full effect, that you may be perfect and complete, lacking in nothing.</a:t>
            </a:r>
          </a:p>
        </p:txBody>
      </p:sp>
    </p:spTree>
    <p:extLst>
      <p:ext uri="{BB962C8B-B14F-4D97-AF65-F5344CB8AC3E}">
        <p14:creationId xmlns:p14="http://schemas.microsoft.com/office/powerpoint/2010/main" val="167796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417062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5:3-5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 only that, but we rejoice in our sufferings, knowing that suffering produces endurance,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endurance produces character, and character produces hope,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hope does not put us to shame, because God's love has been poured into our hearts through the Holy Spirit who has been given to us.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075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you did not receive the spirit of slavery to fall back into fear, but you have received the Spirit of adoption as sons, by whom we cry, </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“Abba! Father!”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483917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redeeming us from sin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(1:7-8)</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5451824"/>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communicating His salvation plan to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(1:9-10)</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0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75488" y="2386584"/>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8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1879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Spirit himself bears witness with our spirit that we are children of God,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if children, then heirs—heirs of God and fellow heirs with Christ, provided we suffer with him in order that we may also be glorified with him.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86189"/>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A52BBF8-542A-4527-9353-1683FD838C18}"/>
              </a:ext>
            </a:extLst>
          </p:cNvPr>
          <p:cNvSpPr txBox="1"/>
          <p:nvPr/>
        </p:nvSpPr>
        <p:spPr>
          <a:xfrm>
            <a:off x="483880" y="3489690"/>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securing us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(1:13-14)</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32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do not grieve the Holy Spirit of God, with whom you were </a:t>
            </a:r>
            <a:r>
              <a:rPr lang="en-US" sz="2800" b="1" dirty="0">
                <a:solidFill>
                  <a:srgbClr val="FFFF00"/>
                </a:solidFill>
                <a:effectLst>
                  <a:glow rad="127000">
                    <a:schemeClr val="tx1"/>
                  </a:glow>
                </a:effectLst>
                <a:latin typeface="Arial" charset="0"/>
                <a:ea typeface="ＭＳ Ｐゴシック" charset="0"/>
                <a:cs typeface="ＭＳ Ｐゴシック" charset="0"/>
              </a:rPr>
              <a:t>sealed</a:t>
            </a:r>
            <a:r>
              <a:rPr lang="en-US" sz="2800" b="1" dirty="0">
                <a:effectLst>
                  <a:glow rad="127000">
                    <a:schemeClr val="tx1"/>
                  </a:glow>
                </a:effectLst>
                <a:latin typeface="Arial" charset="0"/>
                <a:ea typeface="ＭＳ Ｐゴシック" charset="0"/>
                <a:cs typeface="ＭＳ Ｐゴシック" charset="0"/>
              </a:rPr>
              <a:t> for the day of redemption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4:30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21882" y="0"/>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&amp; BibleStudyDownloads.org</a:t>
            </a:r>
          </a:p>
        </p:txBody>
      </p:sp>
    </p:spTree>
    <p:extLst>
      <p:ext uri="{BB962C8B-B14F-4D97-AF65-F5344CB8AC3E}">
        <p14:creationId xmlns:p14="http://schemas.microsoft.com/office/powerpoint/2010/main" val="482570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"If you confess with your mouth that Jesus is Lord and believe in your heart that God raised him from the dead, you will be saved. </a:t>
            </a:r>
            <a:r>
              <a:rPr kumimoji="0" lang="en-US" sz="4000" b="1" i="0" u="none" strike="noStrike" kern="1200" cap="none" spc="0" normalizeH="0" baseline="3000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10</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For it is by believing in your heart that you are made right with God, and it is by confessing with your mouth that you are saved (lit., </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it is confessed unto salvation</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John Carter ©1992 </a:t>
            </a:r>
            <a:r>
              <a:rPr kumimoji="0" lang="en-US" sz="2800" b="1" i="0" u="none" strike="noStrike" kern="1200" cap="none" spc="0" normalizeH="0" baseline="0" noProof="0" dirty="0" err="1">
                <a:ln>
                  <a:noFill/>
                </a:ln>
                <a:solidFill>
                  <a:srgbClr val="FFFFFF"/>
                </a:solidFill>
                <a:effectLst/>
                <a:uLnTx/>
                <a:uFillTx/>
                <a:latin typeface="Arial"/>
                <a:ea typeface="ＭＳ Ｐゴシック"/>
                <a:cs typeface="Arial"/>
              </a:rPr>
              <a:t>Beckenhorst</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 name="Rectangle 3">
            <a:extLst>
              <a:ext uri="{FF2B5EF4-FFF2-40B4-BE49-F238E27FC236}">
                <a16:creationId xmlns:a16="http://schemas.microsoft.com/office/drawing/2014/main" id="{80724356-44CE-8037-90CC-73DC7D0551F0}"/>
              </a:ext>
            </a:extLst>
          </p:cNvPr>
          <p:cNvSpPr txBox="1">
            <a:spLocks noChangeArrowheads="1"/>
          </p:cNvSpPr>
          <p:nvPr/>
        </p:nvSpPr>
        <p:spPr bwMode="auto">
          <a:xfrm>
            <a:off x="498475" y="1772816"/>
            <a:ext cx="8229600" cy="3819947"/>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37546192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rPr>
              <a:t>Should Christians pray this considering Romans 8?</a:t>
            </a:r>
          </a:p>
        </p:txBody>
      </p:sp>
    </p:spTree>
    <p:extLst>
      <p:ext uri="{BB962C8B-B14F-4D97-AF65-F5344CB8AC3E}">
        <p14:creationId xmlns:p14="http://schemas.microsoft.com/office/powerpoint/2010/main" val="14439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6796" y="428159"/>
            <a:ext cx="5550408" cy="558743"/>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1213973"/>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God blessed me by changing me spiritually</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1743186"/>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God blessed me by choosing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1330" y="2291195"/>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God blessed me by purifying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284046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God blessed me by adopting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3394424"/>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God blessed me by redeeming me from sin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3952208"/>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God blessed me by communicating His salvation plan to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38711AD-4352-47D2-8052-1FE92438D480}"/>
              </a:ext>
            </a:extLst>
          </p:cNvPr>
          <p:cNvSpPr txBox="1"/>
          <p:nvPr/>
        </p:nvSpPr>
        <p:spPr>
          <a:xfrm>
            <a:off x="481330" y="4983085"/>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God blessed me by granting me a future inheritance </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1EF7E84-74FD-457C-802B-BF88FC02B353}"/>
              </a:ext>
            </a:extLst>
          </p:cNvPr>
          <p:cNvSpPr txBox="1"/>
          <p:nvPr/>
        </p:nvSpPr>
        <p:spPr>
          <a:xfrm>
            <a:off x="483880" y="5528802"/>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 God blessed me by securing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44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54592" y="2175405"/>
            <a:ext cx="7234813" cy="154580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Demonstrating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
        <p:nvSpPr>
          <p:cNvPr id="6" name="Rectangle 5">
            <a:extLst>
              <a:ext uri="{FF2B5EF4-FFF2-40B4-BE49-F238E27FC236}">
                <a16:creationId xmlns:a16="http://schemas.microsoft.com/office/drawing/2014/main" id="{86F20339-89E9-5B4A-85A7-F3C3C51FF3B1}"/>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6363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ometimes You Have To Lose Yourself To Find Yourself - Lolly Daskal |  Leadership">
            <a:extLst>
              <a:ext uri="{FF2B5EF4-FFF2-40B4-BE49-F238E27FC236}">
                <a16:creationId xmlns:a16="http://schemas.microsoft.com/office/drawing/2014/main" id="{74D1223A-D067-4C65-848E-A60BDFB4B6E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8650" y="754148"/>
            <a:ext cx="78867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1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66662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Demonstration of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Tree>
    <p:extLst>
      <p:ext uri="{BB962C8B-B14F-4D97-AF65-F5344CB8AC3E}">
        <p14:creationId xmlns:p14="http://schemas.microsoft.com/office/powerpoint/2010/main" val="103689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28686" y="1011270"/>
            <a:ext cx="7286625" cy="4512261"/>
          </a:xfrm>
          <a:prstGeom prst="rect">
            <a:avLst/>
          </a:prstGeom>
          <a:solidFill>
            <a:schemeClr val="bg1"/>
          </a:solidFill>
        </p:spPr>
        <p:txBody>
          <a:bodyPr wrap="square">
            <a:spAutoFit/>
          </a:bodyPr>
          <a:lstStyle/>
          <a:p>
            <a:pPr marL="0" marR="45720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“Paul prays that his readers might appreciate the extraordinary value which God places on them. He views them as in his beloved Son and estimates them accordingly. And this is true of all who are ‘in Christ’. . . . May we live consistently with this high calling and accept with gratitude and true humility the grace and glory that he has lavished on us.”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45720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938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909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3604064"/>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John 3:10-11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By this it is evident who are the children of God, and who are the children of the devil: whoever does not practice righteousness is not of God, nor is the one who does not love his brother.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this is the message that you have heard from the beginning, that we should love one another.</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1148755-5E1E-CD4F-AEE5-CE071FDAAECF}"/>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831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267765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John 4:7-8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Beloved, let us love one another, for love is from God, and whoever loves has been born of God and knows God.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Anyone who does not love does not know God, because God is love.</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BBB05AE-2F31-D44D-B483-85DDFCF82D84}"/>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42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4491E1-866F-4118-AC8F-3910C74F3187}"/>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4DBB666-8C58-2C40-830B-864CE847199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88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1228724" y="1752805"/>
            <a:ext cx="6686550" cy="3025700"/>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James 2:5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Listen, my beloved brothers, has not God chosen those who are poor in the world to be rich in faith and heirs of the kingdom, which he has promised to those who love him?</a:t>
            </a:r>
          </a:p>
        </p:txBody>
      </p:sp>
    </p:spTree>
    <p:extLst>
      <p:ext uri="{BB962C8B-B14F-4D97-AF65-F5344CB8AC3E}">
        <p14:creationId xmlns:p14="http://schemas.microsoft.com/office/powerpoint/2010/main" val="384134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F5002A0-72F0-AF49-9E85-B37D66D12A11}"/>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21DC49-519A-E444-AA71-DC99C1CFD676}"/>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173725"/>
            <a:ext cx="7286625" cy="4656724"/>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Mark 10:29-31</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29 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Jesus said, “Truly, I say to you, there is no one who has left house or brothers or sisters or mother or father or children or lands, for my sake and for the gospel,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30 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who will not receive a hundredfold now in this time, houses and brothers and sisters and mothers and children and lands, with persecutions, and in the age to come eternal life.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31 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But many who are first will be last, and the last first.”</a:t>
            </a:r>
          </a:p>
        </p:txBody>
      </p:sp>
    </p:spTree>
    <p:extLst>
      <p:ext uri="{BB962C8B-B14F-4D97-AF65-F5344CB8AC3E}">
        <p14:creationId xmlns:p14="http://schemas.microsoft.com/office/powerpoint/2010/main" val="1594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726175"/>
            <a:ext cx="7286625" cy="1752788"/>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Matthew 10:42</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And whoever gives one of these little ones even a cup of cold water because he is a disciple, truly, I say to you, he will by no means lose his reward.</a:t>
            </a:r>
          </a:p>
        </p:txBody>
      </p:sp>
    </p:spTree>
    <p:extLst>
      <p:ext uri="{BB962C8B-B14F-4D97-AF65-F5344CB8AC3E}">
        <p14:creationId xmlns:p14="http://schemas.microsoft.com/office/powerpoint/2010/main" val="403516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A2F8226-00EE-4F5F-9169-E35FC1AE5705}"/>
              </a:ext>
            </a:extLst>
          </p:cNvPr>
          <p:cNvSpPr txBox="1"/>
          <p:nvPr/>
        </p:nvSpPr>
        <p:spPr>
          <a:xfrm>
            <a:off x="1526380" y="4168963"/>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Confident in living by God’s power (19-23)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97B15B-BA2C-014C-9643-F579433AB626}"/>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521A3F5-9FB0-C449-B114-26882105EF3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2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62D617-08DA-46C8-B1B9-C5575D22970E}"/>
              </a:ext>
            </a:extLst>
          </p:cNvPr>
          <p:cNvSpPr txBox="1"/>
          <p:nvPr/>
        </p:nvSpPr>
        <p:spPr>
          <a:xfrm>
            <a:off x="1338261" y="1952885"/>
            <a:ext cx="6467475" cy="2530180"/>
          </a:xfrm>
          <a:prstGeom prst="rect">
            <a:avLst/>
          </a:prstGeom>
          <a:solidFill>
            <a:schemeClr val="tx1"/>
          </a:solidFill>
        </p:spPr>
        <p:txBody>
          <a:bodyPr wrap="square">
            <a:spAutoFit/>
          </a:bodyPr>
          <a:lstStyle/>
          <a:p>
            <a:pPr marL="6858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not mere moral reformation effected by rational considerations; nor was it a self-wrought change, but one due to the almighty power of God.”</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68580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60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What About Ethnic Differences Now?</a:t>
            </a: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taboos</a:t>
            </a: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Few taboos</a:t>
            </a: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extLst>
      <p:ext uri="{BB962C8B-B14F-4D97-AF65-F5344CB8AC3E}">
        <p14:creationId xmlns:p14="http://schemas.microsoft.com/office/powerpoint/2010/main" val="3711120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34827" name="Text Box 11"/>
          <p:cNvSpPr txBox="1">
            <a:spLocks noChangeArrowheads="1"/>
          </p:cNvSpPr>
          <p:nvPr/>
        </p:nvSpPr>
        <p:spPr bwMode="auto">
          <a:xfrm rot="-766274">
            <a:off x="3476625" y="4275213"/>
            <a:ext cx="5562600" cy="2473181"/>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There is neither Jew nor Greek, there is neither slave nor free, there is neither male nor female, for you are all one in Christ Jesus.</a:t>
            </a:r>
          </a:p>
          <a:p>
            <a:pPr algn="r">
              <a:spcBef>
                <a:spcPct val="50000"/>
              </a:spcBef>
            </a:pPr>
            <a:r>
              <a:rPr lang="en-US" sz="2800">
                <a:solidFill>
                  <a:srgbClr val="FFFFFF"/>
                </a:solidFill>
                <a:latin typeface="Tahoma" charset="0"/>
              </a:rPr>
              <a:t>Galatians 3:28 ESV</a:t>
            </a:r>
          </a:p>
        </p:txBody>
      </p:sp>
      <p:sp>
        <p:nvSpPr>
          <p:cNvPr id="12" name="Text Box 11"/>
          <p:cNvSpPr txBox="1">
            <a:spLocks noChangeArrowheads="1"/>
          </p:cNvSpPr>
          <p:nvPr/>
        </p:nvSpPr>
        <p:spPr bwMode="auto">
          <a:xfrm rot="-766274">
            <a:off x="461963" y="1889126"/>
            <a:ext cx="7085012" cy="2892425"/>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Make every effort to keep yourselves united in the Spirit, binding yourselves together with peace.  </a:t>
            </a:r>
            <a:r>
              <a:rPr lang="en-US" sz="2800" baseline="30000">
                <a:solidFill>
                  <a:srgbClr val="FFFFFF"/>
                </a:solidFill>
                <a:latin typeface="Tahoma" charset="0"/>
              </a:rPr>
              <a:t>4</a:t>
            </a:r>
            <a:r>
              <a:rPr lang="en-US" sz="2800">
                <a:solidFill>
                  <a:srgbClr val="FFFFFF"/>
                </a:solidFill>
                <a:latin typeface="Tahoma" charset="0"/>
              </a:rPr>
              <a:t>For there is one body and one Spirit, just as you have been called to one glorious hope for the future.</a:t>
            </a:r>
          </a:p>
          <a:p>
            <a:pPr algn="r">
              <a:spcBef>
                <a:spcPct val="50000"/>
              </a:spcBef>
            </a:pPr>
            <a:r>
              <a:rPr lang="en-US" sz="2800">
                <a:solidFill>
                  <a:srgbClr val="FFFFFF"/>
                </a:solidFill>
                <a:latin typeface="Tahoma" charset="0"/>
              </a:rPr>
              <a:t>Ephesians 4:3-4 NLT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9897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Two-Headed Snake</a:t>
            </a:r>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12298567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One-Headed Church</a:t>
            </a: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Christ as Head</a:t>
            </a: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Many parts,</a:t>
            </a:r>
          </a:p>
          <a:p>
            <a:r>
              <a:rPr lang="en-US" sz="3200" b="1" dirty="0"/>
              <a:t>One body</a:t>
            </a:r>
          </a:p>
        </p:txBody>
      </p:sp>
    </p:spTree>
    <p:extLst>
      <p:ext uri="{BB962C8B-B14F-4D97-AF65-F5344CB8AC3E}">
        <p14:creationId xmlns:p14="http://schemas.microsoft.com/office/powerpoint/2010/main" val="166121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0578"/>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950" y="-26985"/>
            <a:ext cx="9251950" cy="863601"/>
          </a:xfrm>
          <a:solidFill>
            <a:schemeClr val="accent6">
              <a:lumMod val="75000"/>
            </a:schemeClr>
          </a:solidFill>
        </p:spPr>
        <p:txBody>
          <a:bodyPr/>
          <a:lstStyle/>
          <a:p>
            <a:pPr algn="ctr">
              <a:defRPr/>
            </a:pPr>
            <a:r>
              <a:rPr lang="en-US" dirty="0"/>
              <a:t>We Are One in the Bond of Love</a:t>
            </a:r>
          </a:p>
        </p:txBody>
      </p:sp>
      <p:sp>
        <p:nvSpPr>
          <p:cNvPr id="3" name="Text Box 2"/>
          <p:cNvSpPr txBox="1">
            <a:spLocks noChangeArrowheads="1"/>
          </p:cNvSpPr>
          <p:nvPr/>
        </p:nvSpPr>
        <p:spPr bwMode="auto">
          <a:xfrm>
            <a:off x="-6350" y="2492375"/>
            <a:ext cx="4002088"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chemeClr val="accent6">
                    <a:lumMod val="75000"/>
                  </a:schemeClr>
                </a:solidFill>
                <a:latin typeface="Arial" charset="0"/>
                <a:cs typeface="Arial" charset="0"/>
              </a:rPr>
              <a:t>We are one in the bond of love (2x) </a:t>
            </a:r>
            <a:br>
              <a:rPr lang="en-US" sz="3600" b="1" dirty="0">
                <a:solidFill>
                  <a:schemeClr val="accent6">
                    <a:lumMod val="75000"/>
                  </a:schemeClr>
                </a:solidFill>
                <a:latin typeface="Arial" charset="0"/>
                <a:cs typeface="Arial" charset="0"/>
              </a:rPr>
            </a:br>
            <a:r>
              <a:rPr lang="en-US" sz="3600" b="1" dirty="0">
                <a:solidFill>
                  <a:schemeClr val="accent6">
                    <a:lumMod val="75000"/>
                  </a:schemeClr>
                </a:solidFill>
                <a:latin typeface="Arial" charset="0"/>
                <a:cs typeface="Arial" charset="0"/>
              </a:rPr>
              <a:t>Let us join our spirits with the Spirit of God</a:t>
            </a:r>
          </a:p>
          <a:p>
            <a:pPr eaLnBrk="1" hangingPunct="1">
              <a:spcBef>
                <a:spcPct val="50000"/>
              </a:spcBef>
              <a:defRPr/>
            </a:pPr>
            <a:r>
              <a:rPr lang="en-US" sz="3600" b="1" dirty="0">
                <a:solidFill>
                  <a:schemeClr val="accent6">
                    <a:lumMod val="75000"/>
                  </a:schemeClr>
                </a:solidFill>
                <a:latin typeface="Arial" charset="0"/>
                <a:cs typeface="Arial" charset="0"/>
              </a:rPr>
              <a:t>We are one in the bond of love</a:t>
            </a:r>
            <a:endParaRPr lang="en-GB" sz="3600" b="1" dirty="0">
              <a:solidFill>
                <a:schemeClr val="accent6">
                  <a:lumMod val="75000"/>
                </a:schemeClr>
              </a:solidFill>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74466" name="Group 2"/>
          <p:cNvGrpSpPr>
            <a:grpSpLocks/>
          </p:cNvGrpSpPr>
          <p:nvPr/>
        </p:nvGrpSpPr>
        <p:grpSpPr bwMode="auto">
          <a:xfrm>
            <a:off x="508000" y="0"/>
            <a:ext cx="3657600" cy="2895600"/>
            <a:chOff x="1944" y="0"/>
            <a:chExt cx="2592" cy="1824"/>
          </a:xfrm>
        </p:grpSpPr>
        <p:sp>
          <p:nvSpPr>
            <p:cNvPr id="57447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8"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744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819401"/>
            <a:ext cx="541338" cy="381000"/>
            <a:chOff x="1128" y="2688"/>
            <a:chExt cx="384" cy="240"/>
          </a:xfrm>
        </p:grpSpPr>
        <p:sp>
          <p:nvSpPr>
            <p:cNvPr id="57447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7447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62473" name="Text Box 9"/>
          <p:cNvSpPr txBox="1">
            <a:spLocks noChangeArrowheads="1"/>
          </p:cNvSpPr>
          <p:nvPr/>
        </p:nvSpPr>
        <p:spPr bwMode="auto">
          <a:xfrm>
            <a:off x="468313"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74470" name="Line 11"/>
          <p:cNvSpPr>
            <a:spLocks noChangeShapeType="1"/>
          </p:cNvSpPr>
          <p:nvPr/>
        </p:nvSpPr>
        <p:spPr bwMode="auto">
          <a:xfrm>
            <a:off x="5292725"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74471" name="Title 1"/>
          <p:cNvSpPr>
            <a:spLocks noGrp="1"/>
          </p:cNvSpPr>
          <p:nvPr>
            <p:ph type="title"/>
          </p:nvPr>
        </p:nvSpPr>
        <p:spPr>
          <a:xfrm>
            <a:off x="4356100" y="-603250"/>
            <a:ext cx="4787900" cy="908050"/>
          </a:xfrm>
        </p:spPr>
        <p:txBody>
          <a:bodyPr/>
          <a:lstStyle/>
          <a:p>
            <a:r>
              <a:rPr lang="en-US">
                <a:latin typeface="Arial" charset="0"/>
                <a:ea typeface="ＭＳ Ｐゴシック" charset="0"/>
                <a:cs typeface="ＭＳ Ｐゴシック" charset="0"/>
              </a:rPr>
              <a:t>Outline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62473">
                                            <p:txEl>
                                              <p:pRg st="2" end="2"/>
                                            </p:txEl>
                                          </p:spTgt>
                                        </p:tgtEl>
                                        <p:attrNameLst>
                                          <p:attrName>style.color</p:attrName>
                                        </p:attrNameLst>
                                      </p:cBhvr>
                                      <p:to>
                                        <a:srgbClr val="CC0099"/>
                                      </p:to>
                                    </p:animClr>
                                    <p:animClr clrSpc="rgb" dir="cw">
                                      <p:cBhvr>
                                        <p:cTn id="12" dur="250" autoRev="1" fill="hold"/>
                                        <p:tgtEl>
                                          <p:spTgt spid="62473">
                                            <p:txEl>
                                              <p:pRg st="2" end="2"/>
                                            </p:txEl>
                                          </p:spTgt>
                                        </p:tgtEl>
                                        <p:attrNameLst>
                                          <p:attrName>fillcolor</p:attrName>
                                        </p:attrNameLst>
                                      </p:cBhvr>
                                      <p:to>
                                        <a:srgbClr val="CC0099"/>
                                      </p:to>
                                    </p:animClr>
                                    <p:set>
                                      <p:cBhvr>
                                        <p:cTn id="13" dur="250" autoRev="1" fill="hold"/>
                                        <p:tgtEl>
                                          <p:spTgt spid="62473">
                                            <p:txEl>
                                              <p:pRg st="2" end="2"/>
                                            </p:txEl>
                                          </p:spTgt>
                                        </p:tgtEl>
                                        <p:attrNameLst>
                                          <p:attrName>fill.type</p:attrName>
                                        </p:attrNameLst>
                                      </p:cBhvr>
                                      <p:to>
                                        <p:strVal val="solid"/>
                                      </p:to>
                                    </p:set>
                                    <p:set>
                                      <p:cBhvr>
                                        <p:cTn id="14" dur="250" autoRev="1" fill="hold"/>
                                        <p:tgtEl>
                                          <p:spTgt spid="6247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15423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2"/>
          <p:cNvSpPr txBox="1">
            <a:spLocks noChangeArrowheads="1"/>
          </p:cNvSpPr>
          <p:nvPr/>
        </p:nvSpPr>
        <p:spPr bwMode="auto">
          <a:xfrm>
            <a:off x="1403350" y="1524001"/>
            <a:ext cx="754380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effectLst>
                  <a:outerShdw blurRad="38100" dist="38100" dir="2700000" algn="tl">
                    <a:srgbClr val="000000">
                      <a:alpha val="43137"/>
                    </a:srgbClr>
                  </a:outerShdw>
                </a:effectLst>
                <a:latin typeface="Arail" charset="0"/>
                <a:cs typeface="Arail" charset="0"/>
              </a:rPr>
              <a:t>The first portion (Eph. 1–3) describes </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Our Heritage in Christ</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 or the work of God in the Christian. This includes much on the Christian</a:t>
            </a:r>
            <a:r>
              <a:rPr lang="uk-UA"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s heavenly standing and his position in Christ. Paul also explains the unity of Jews and Gentiles in the church who are equal </a:t>
            </a:r>
            <a:r>
              <a:rPr lang="en-US" b="1" dirty="0" err="1">
                <a:effectLst>
                  <a:outerShdw blurRad="38100" dist="38100" dir="2700000" algn="tl">
                    <a:srgbClr val="000000">
                      <a:alpha val="43137"/>
                    </a:srgbClr>
                  </a:outerShdw>
                </a:effectLst>
                <a:latin typeface="Arail" charset="0"/>
                <a:cs typeface="Arail" charset="0"/>
              </a:rPr>
              <a:t>positionally</a:t>
            </a:r>
            <a:r>
              <a:rPr lang="en-US" b="1" dirty="0">
                <a:effectLst>
                  <a:outerShdw blurRad="38100" dist="38100" dir="2700000" algn="tl">
                    <a:srgbClr val="000000">
                      <a:alpha val="43137"/>
                    </a:srgbClr>
                  </a:outerShdw>
                </a:effectLst>
                <a:latin typeface="Arail" charset="0"/>
                <a:cs typeface="Arail" charset="0"/>
              </a:rPr>
              <a:t>.</a:t>
            </a:r>
          </a:p>
        </p:txBody>
      </p:sp>
      <p:sp>
        <p:nvSpPr>
          <p:cNvPr id="578562" name="Text Box 4"/>
          <p:cNvSpPr txBox="1">
            <a:spLocks noChangeArrowheads="1"/>
          </p:cNvSpPr>
          <p:nvPr/>
        </p:nvSpPr>
        <p:spPr bwMode="auto">
          <a:xfrm>
            <a:off x="8382002" y="76200"/>
            <a:ext cx="64630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178</a:t>
            </a:r>
            <a:endParaRPr lang="en-US"/>
          </a:p>
        </p:txBody>
      </p:sp>
      <p:sp>
        <p:nvSpPr>
          <p:cNvPr id="5" name="Text Box 2"/>
          <p:cNvSpPr txBox="1">
            <a:spLocks noChangeArrowheads="1"/>
          </p:cNvSpPr>
          <p:nvPr/>
        </p:nvSpPr>
        <p:spPr bwMode="auto">
          <a:xfrm>
            <a:off x="1420813" y="4149726"/>
            <a:ext cx="754380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3961" indent="-353961" eaLnBrk="1" hangingPunct="1">
              <a:spcBef>
                <a:spcPct val="50000"/>
              </a:spcBef>
              <a:buFont typeface="Arial"/>
              <a:buChar char="•"/>
              <a:defRPr/>
            </a:pPr>
            <a:r>
              <a:rPr lang="en-US" b="1" dirty="0">
                <a:effectLst>
                  <a:outerShdw blurRad="38100" dist="38100" dir="2700000" algn="tl">
                    <a:srgbClr val="000000">
                      <a:alpha val="43137"/>
                    </a:srgbClr>
                  </a:outerShdw>
                </a:effectLst>
                <a:latin typeface="Arail" charset="0"/>
                <a:cs typeface="Arail" charset="0"/>
              </a:rPr>
              <a:t>Blessings in Christ as equal to predestined Jews (1:3-23)</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Experience of salvation and reconciliation with Jews in the body of Christ (Eph. 2)</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Growing knowledge and strength (Eph. 3)</a:t>
            </a:r>
            <a:r>
              <a:rPr lang="en-GB" b="1" dirty="0">
                <a:effectLst>
                  <a:outerShdw blurRad="38100" dist="38100" dir="2700000" algn="tl">
                    <a:srgbClr val="000000">
                      <a:alpha val="43137"/>
                    </a:srgbClr>
                  </a:outerShdw>
                </a:effectLst>
                <a:latin typeface="Arail" charset="0"/>
                <a:cs typeface="Arail" charset="0"/>
              </a:rPr>
              <a:t>  </a:t>
            </a:r>
            <a:endParaRPr lang="en-US" b="1" dirty="0">
              <a:effectLst>
                <a:outerShdw blurRad="38100" dist="38100" dir="2700000" algn="tl">
                  <a:srgbClr val="000000">
                    <a:alpha val="43137"/>
                  </a:srgbClr>
                </a:outerShdw>
              </a:effectLst>
              <a:latin typeface="Arail" charset="0"/>
              <a:cs typeface="Arai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8061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80616" name="Text Box 5"/>
            <p:cNvSpPr txBox="1">
              <a:spLocks noChangeArrowheads="1"/>
            </p:cNvSpPr>
            <p:nvPr/>
          </p:nvSpPr>
          <p:spPr bwMode="auto">
            <a:xfrm>
              <a:off x="2407"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4519" name="Text Box 7"/>
          <p:cNvSpPr txBox="1">
            <a:spLocks noChangeArrowheads="1"/>
          </p:cNvSpPr>
          <p:nvPr/>
        </p:nvSpPr>
        <p:spPr bwMode="auto">
          <a:xfrm>
            <a:off x="4140200" y="1460500"/>
            <a:ext cx="4376738"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800000"/>
                </a:solidFill>
                <a:latin typeface="Arial" charset="0"/>
              </a:rPr>
              <a:t>God</a:t>
            </a:r>
            <a:r>
              <a:rPr lang="uk-UA" sz="3600" b="1" dirty="0">
                <a:solidFill>
                  <a:srgbClr val="800000"/>
                </a:solidFill>
                <a:latin typeface="Arial" charset="0"/>
              </a:rPr>
              <a:t>'</a:t>
            </a:r>
            <a:r>
              <a:rPr lang="en-US" sz="3600" b="1" dirty="0">
                <a:solidFill>
                  <a:srgbClr val="800000"/>
                </a:solidFill>
                <a:latin typeface="Arial" charset="0"/>
              </a:rPr>
              <a:t>s work of:</a:t>
            </a:r>
          </a:p>
          <a:p>
            <a:pPr eaLnBrk="1" hangingPunct="1">
              <a:buFontTx/>
              <a:buChar char="•"/>
            </a:pPr>
            <a:r>
              <a:rPr lang="en-US" sz="3600" b="1" dirty="0">
                <a:solidFill>
                  <a:srgbClr val="800000"/>
                </a:solidFill>
                <a:latin typeface="Arial" charset="0"/>
              </a:rPr>
              <a:t>Redemption</a:t>
            </a:r>
          </a:p>
          <a:p>
            <a:pPr eaLnBrk="1" hangingPunct="1">
              <a:buFontTx/>
              <a:buChar char="•"/>
            </a:pPr>
            <a:r>
              <a:rPr lang="en-US" sz="3600" b="1" dirty="0">
                <a:solidFill>
                  <a:srgbClr val="800000"/>
                </a:solidFill>
                <a:latin typeface="Arial" charset="0"/>
              </a:rPr>
              <a:t>Revelation</a:t>
            </a:r>
          </a:p>
          <a:p>
            <a:pPr eaLnBrk="1" hangingPunct="1">
              <a:buFontTx/>
              <a:buChar char="•"/>
            </a:pPr>
            <a:r>
              <a:rPr lang="en-US" sz="3600" b="1" dirty="0">
                <a:solidFill>
                  <a:srgbClr val="800000"/>
                </a:solidFill>
                <a:latin typeface="Arial" charset="0"/>
              </a:rPr>
              <a:t>Resurrection</a:t>
            </a:r>
          </a:p>
          <a:p>
            <a:pPr eaLnBrk="1" hangingPunct="1">
              <a:buFontTx/>
              <a:buChar char="•"/>
            </a:pPr>
            <a:r>
              <a:rPr lang="en-US" sz="3600" b="1" dirty="0">
                <a:solidFill>
                  <a:srgbClr val="800000"/>
                </a:solidFill>
                <a:latin typeface="Arial" charset="0"/>
              </a:rPr>
              <a:t>Reconciliation</a:t>
            </a:r>
          </a:p>
          <a:p>
            <a:pPr eaLnBrk="1" hangingPunct="1">
              <a:buFontTx/>
              <a:buChar char="•"/>
            </a:pPr>
            <a:r>
              <a:rPr lang="en-US" sz="3600" b="1" dirty="0">
                <a:solidFill>
                  <a:srgbClr val="800000"/>
                </a:solidFill>
                <a:latin typeface="Arial" charset="0"/>
              </a:rPr>
              <a:t>Proclamation</a:t>
            </a:r>
          </a:p>
          <a:p>
            <a:pPr eaLnBrk="1" hangingPunct="1">
              <a:buFontTx/>
              <a:buChar char="•"/>
            </a:pPr>
            <a:r>
              <a:rPr lang="en-US" sz="3600" b="1" dirty="0">
                <a:solidFill>
                  <a:srgbClr val="800000"/>
                </a:solidFill>
                <a:latin typeface="Arial" charset="0"/>
              </a:rPr>
              <a:t>Sanctification</a:t>
            </a:r>
          </a:p>
        </p:txBody>
      </p:sp>
      <p:sp>
        <p:nvSpPr>
          <p:cNvPr id="3" name="Title 2"/>
          <p:cNvSpPr>
            <a:spLocks noGrp="1"/>
          </p:cNvSpPr>
          <p:nvPr>
            <p:ph type="title"/>
          </p:nvPr>
        </p:nvSpPr>
        <p:spPr>
          <a:xfrm>
            <a:off x="457200" y="1412875"/>
            <a:ext cx="3251200" cy="720725"/>
          </a:xfrm>
        </p:spPr>
        <p:txBody>
          <a:bodyPr/>
          <a:lstStyle/>
          <a:p>
            <a:pPr eaLnBrk="1" hangingPunct="1">
              <a:defRPr/>
            </a:pPr>
            <a:r>
              <a:rPr lang="en-US" sz="3600" kern="1200" dirty="0">
                <a:solidFill>
                  <a:srgbClr val="000000"/>
                </a:solidFill>
                <a:latin typeface="Arial"/>
                <a:ea typeface="ＭＳ Ｐゴシック"/>
                <a:cs typeface="ＭＳ Ｐゴシック"/>
              </a:rPr>
              <a:t>Chapters 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nodeType="afterGroup">
                            <p:stCondLst>
                              <p:cond delay="355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nodeType="afterGroup">
                            <p:stCondLst>
                              <p:cond delay="45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545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650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nodeType="afterGroup">
                            <p:stCondLst>
                              <p:cond delay="765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nodeType="afterGroup">
                            <p:stCondLst>
                              <p:cond delay="870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1331913" y="1563688"/>
            <a:ext cx="7696200" cy="526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The second part (chapters 4–6) describes </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Our Life in Christ</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 which talks about the walk of the Christians that shows their Jew-Gentile unity through love in their daily experience as a testimony to the world.</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Conduct</a:t>
            </a:r>
            <a:r>
              <a:rPr lang="en-US" sz="2800" b="1" dirty="0">
                <a:solidFill>
                  <a:srgbClr val="EAEAEA"/>
                </a:solidFill>
                <a:effectLst>
                  <a:outerShdw blurRad="38100" dist="38100" dir="2700000" algn="tl">
                    <a:srgbClr val="000000">
                      <a:alpha val="43137"/>
                    </a:srgbClr>
                  </a:outerShdw>
                </a:effectLst>
                <a:latin typeface="Arial" charset="0"/>
                <a:cs typeface="Arial" charset="0"/>
              </a:rPr>
              <a:t> to practice the Jew-Gentile unity, holiness, submission and headship responsibilities in all of life (4:1–6:9)</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the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Armor</a:t>
            </a:r>
            <a:r>
              <a:rPr lang="en-US" sz="2800" b="1" dirty="0">
                <a:solidFill>
                  <a:srgbClr val="EAEAEA"/>
                </a:solidFill>
                <a:effectLst>
                  <a:outerShdw blurRad="38100" dist="38100" dir="2700000" algn="tl">
                    <a:srgbClr val="000000">
                      <a:alpha val="43137"/>
                    </a:srgbClr>
                  </a:outerShdw>
                </a:effectLst>
                <a:latin typeface="Arial" charset="0"/>
                <a:cs typeface="Arial" charset="0"/>
              </a:rPr>
              <a:t> to defeat Satan (6:10-20)</a:t>
            </a:r>
          </a:p>
        </p:txBody>
      </p:sp>
      <p:sp>
        <p:nvSpPr>
          <p:cNvPr id="582659"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178</a:t>
            </a:r>
            <a:endParaRPr lang="en-US">
              <a:solidFill>
                <a:srgbClr val="EAEAEA"/>
              </a:solidFill>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2879989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84706"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p:txBody>
      </p:sp>
      <p:sp>
        <p:nvSpPr>
          <p:cNvPr id="584707" name="Rectangle 4"/>
          <p:cNvSpPr>
            <a:spLocks noChangeArrowheads="1"/>
          </p:cNvSpPr>
          <p:nvPr/>
        </p:nvSpPr>
        <p:spPr bwMode="auto">
          <a:xfrm>
            <a:off x="236541" y="876300"/>
            <a:ext cx="8670925" cy="5105400"/>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84708" name="Oval 6"/>
          <p:cNvSpPr>
            <a:spLocks noChangeArrowheads="1"/>
          </p:cNvSpPr>
          <p:nvPr/>
        </p:nvSpPr>
        <p:spPr bwMode="auto">
          <a:xfrm>
            <a:off x="2217738"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6567" name="Text Box 7"/>
          <p:cNvSpPr txBox="1">
            <a:spLocks noChangeArrowheads="1"/>
          </p:cNvSpPr>
          <p:nvPr/>
        </p:nvSpPr>
        <p:spPr bwMode="auto">
          <a:xfrm>
            <a:off x="3635375" y="1735138"/>
            <a:ext cx="52578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dirty="0">
                <a:solidFill>
                  <a:srgbClr val="CC0099"/>
                </a:solidFill>
                <a:latin typeface="Arial" charset="0"/>
              </a:rPr>
              <a:t>The Christian</a:t>
            </a:r>
            <a:r>
              <a:rPr lang="uk-UA" sz="3600" dirty="0">
                <a:solidFill>
                  <a:srgbClr val="CC0099"/>
                </a:solidFill>
                <a:latin typeface="Arial" charset="0"/>
              </a:rPr>
              <a:t>'</a:t>
            </a:r>
            <a:r>
              <a:rPr lang="en-US" sz="3600" dirty="0">
                <a:solidFill>
                  <a:srgbClr val="CC0099"/>
                </a:solidFill>
                <a:latin typeface="Arial" charset="0"/>
              </a:rPr>
              <a:t>s Walk of:</a:t>
            </a:r>
          </a:p>
          <a:p>
            <a:pPr eaLnBrk="1" hangingPunct="1">
              <a:buFontTx/>
              <a:buChar char="•"/>
            </a:pPr>
            <a:r>
              <a:rPr lang="en-US" sz="3600" dirty="0">
                <a:solidFill>
                  <a:srgbClr val="CC0099"/>
                </a:solidFill>
                <a:latin typeface="Arial" charset="0"/>
              </a:rPr>
              <a:t>	Unity</a:t>
            </a:r>
          </a:p>
          <a:p>
            <a:pPr eaLnBrk="1" hangingPunct="1">
              <a:buFontTx/>
              <a:buChar char="•"/>
            </a:pPr>
            <a:r>
              <a:rPr lang="en-US" sz="3600" dirty="0">
                <a:solidFill>
                  <a:srgbClr val="CC0099"/>
                </a:solidFill>
                <a:latin typeface="Arial" charset="0"/>
              </a:rPr>
              <a:t>	Repentance</a:t>
            </a:r>
          </a:p>
          <a:p>
            <a:pPr eaLnBrk="1" hangingPunct="1">
              <a:buFontTx/>
              <a:buChar char="•"/>
            </a:pPr>
            <a:r>
              <a:rPr lang="en-US" sz="3600" dirty="0">
                <a:solidFill>
                  <a:srgbClr val="CC0099"/>
                </a:solidFill>
                <a:latin typeface="Arial" charset="0"/>
              </a:rPr>
              <a:t>	Holiness</a:t>
            </a:r>
          </a:p>
          <a:p>
            <a:pPr eaLnBrk="1" hangingPunct="1">
              <a:buFontTx/>
              <a:buChar char="•"/>
            </a:pPr>
            <a:r>
              <a:rPr lang="en-US" sz="3600" dirty="0">
                <a:solidFill>
                  <a:srgbClr val="CC0099"/>
                </a:solidFill>
                <a:latin typeface="Arial" charset="0"/>
              </a:rPr>
              <a:t>	Submission</a:t>
            </a:r>
          </a:p>
          <a:p>
            <a:pPr eaLnBrk="1" hangingPunct="1">
              <a:buFontTx/>
              <a:buChar char="•"/>
            </a:pPr>
            <a:r>
              <a:rPr lang="en-US" sz="3600" dirty="0">
                <a:solidFill>
                  <a:srgbClr val="CC0099"/>
                </a:solidFill>
                <a:latin typeface="Arial" charset="0"/>
              </a:rPr>
              <a:t>	Power</a:t>
            </a:r>
          </a:p>
        </p:txBody>
      </p:sp>
      <p:sp>
        <p:nvSpPr>
          <p:cNvPr id="3" name="Title 2"/>
          <p:cNvSpPr>
            <a:spLocks noGrp="1"/>
          </p:cNvSpPr>
          <p:nvPr>
            <p:ph type="title"/>
          </p:nvPr>
        </p:nvSpPr>
        <p:spPr>
          <a:xfrm>
            <a:off x="457201" y="1354141"/>
            <a:ext cx="3322638" cy="922337"/>
          </a:xfrm>
        </p:spPr>
        <p:txBody>
          <a:bodyPr/>
          <a:lstStyle/>
          <a:p>
            <a:pPr eaLnBrk="1" hangingPunct="1">
              <a:defRPr/>
            </a:pPr>
            <a:r>
              <a:rPr lang="en-US" sz="3600" kern="1200" dirty="0">
                <a:solidFill>
                  <a:srgbClr val="000000"/>
                </a:solidFill>
                <a:latin typeface="Arial"/>
                <a:ea typeface="ＭＳ Ｐゴシック"/>
                <a:cs typeface="ＭＳ Ｐゴシック"/>
              </a:rPr>
              <a:t>Chapters 4–6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6567">
                                            <p:txEl>
                                              <p:pRg st="0" end="0"/>
                                            </p:txEl>
                                          </p:spTgt>
                                        </p:tgtEl>
                                        <p:attrNameLst>
                                          <p:attrName>style.visibility</p:attrName>
                                        </p:attrNameLst>
                                      </p:cBhvr>
                                      <p:to>
                                        <p:strVal val="visible"/>
                                      </p:to>
                                    </p:set>
                                    <p:anim calcmode="lin" valueType="num">
                                      <p:cBhvr>
                                        <p:cTn id="7" dur="500" fill="hold"/>
                                        <p:tgtEl>
                                          <p:spTgt spid="6656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56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656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56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567">
                                            <p:txEl>
                                              <p:pRg st="0" end="0"/>
                                            </p:txEl>
                                          </p:spTgt>
                                        </p:tgtEl>
                                      </p:cBhvr>
                                    </p:animEffect>
                                  </p:childTnLst>
                                </p:cTn>
                              </p:par>
                            </p:childTnLst>
                          </p:cTn>
                        </p:par>
                        <p:par>
                          <p:cTn id="12" fill="hold" nodeType="afterGroup">
                            <p:stCondLst>
                              <p:cond delay="15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6567">
                                            <p:txEl>
                                              <p:pRg st="1" end="1"/>
                                            </p:txEl>
                                          </p:spTgt>
                                        </p:tgtEl>
                                        <p:attrNameLst>
                                          <p:attrName>style.visibility</p:attrName>
                                        </p:attrNameLst>
                                      </p:cBhvr>
                                      <p:to>
                                        <p:strVal val="visible"/>
                                      </p:to>
                                    </p:set>
                                    <p:anim calcmode="lin" valueType="num">
                                      <p:cBhvr>
                                        <p:cTn id="15" dur="500" fill="hold"/>
                                        <p:tgtEl>
                                          <p:spTgt spid="6656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6567">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656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656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6567">
                                            <p:txEl>
                                              <p:pRg st="1" end="1"/>
                                            </p:txEl>
                                          </p:spTgt>
                                        </p:tgtEl>
                                      </p:cBhvr>
                                    </p:animEffect>
                                  </p:childTnLst>
                                </p:cTn>
                              </p:par>
                            </p:childTnLst>
                          </p:cTn>
                        </p:par>
                        <p:par>
                          <p:cTn id="20" fill="hold" nodeType="afterGroup">
                            <p:stCondLst>
                              <p:cond delay="22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66567">
                                            <p:txEl>
                                              <p:pRg st="2" end="2"/>
                                            </p:txEl>
                                          </p:spTgt>
                                        </p:tgtEl>
                                        <p:attrNameLst>
                                          <p:attrName>style.visibility</p:attrName>
                                        </p:attrNameLst>
                                      </p:cBhvr>
                                      <p:to>
                                        <p:strVal val="visible"/>
                                      </p:to>
                                    </p:set>
                                    <p:anim calcmode="lin" valueType="num">
                                      <p:cBhvr>
                                        <p:cTn id="23" dur="500" fill="hold"/>
                                        <p:tgtEl>
                                          <p:spTgt spid="6656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6567">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656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656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6567">
                                            <p:txEl>
                                              <p:pRg st="2" end="2"/>
                                            </p:txEl>
                                          </p:spTgt>
                                        </p:tgtEl>
                                      </p:cBhvr>
                                    </p:animEffect>
                                  </p:childTnLst>
                                </p:cTn>
                              </p:par>
                            </p:childTnLst>
                          </p:cTn>
                        </p:par>
                        <p:par>
                          <p:cTn id="28" fill="hold" nodeType="afterGroup">
                            <p:stCondLst>
                              <p:cond delay="315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66567">
                                            <p:txEl>
                                              <p:pRg st="3" end="3"/>
                                            </p:txEl>
                                          </p:spTgt>
                                        </p:tgtEl>
                                        <p:attrNameLst>
                                          <p:attrName>style.visibility</p:attrName>
                                        </p:attrNameLst>
                                      </p:cBhvr>
                                      <p:to>
                                        <p:strVal val="visible"/>
                                      </p:to>
                                    </p:set>
                                    <p:anim calcmode="lin" valueType="num">
                                      <p:cBhvr>
                                        <p:cTn id="31" dur="500" fill="hold"/>
                                        <p:tgtEl>
                                          <p:spTgt spid="6656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6567">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656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656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6567">
                                            <p:txEl>
                                              <p:pRg st="3" end="3"/>
                                            </p:txEl>
                                          </p:spTgt>
                                        </p:tgtEl>
                                      </p:cBhvr>
                                    </p:animEffect>
                                  </p:childTnLst>
                                </p:cTn>
                              </p:par>
                            </p:childTnLst>
                          </p:cTn>
                        </p:par>
                        <p:par>
                          <p:cTn id="36" fill="hold" nodeType="afterGroup">
                            <p:stCondLst>
                              <p:cond delay="400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66567">
                                            <p:txEl>
                                              <p:pRg st="4" end="4"/>
                                            </p:txEl>
                                          </p:spTgt>
                                        </p:tgtEl>
                                        <p:attrNameLst>
                                          <p:attrName>style.visibility</p:attrName>
                                        </p:attrNameLst>
                                      </p:cBhvr>
                                      <p:to>
                                        <p:strVal val="visible"/>
                                      </p:to>
                                    </p:set>
                                    <p:anim calcmode="lin" valueType="num">
                                      <p:cBhvr>
                                        <p:cTn id="39" dur="500" fill="hold"/>
                                        <p:tgtEl>
                                          <p:spTgt spid="6656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656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656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656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6567">
                                            <p:txEl>
                                              <p:pRg st="4" end="4"/>
                                            </p:txEl>
                                          </p:spTgt>
                                        </p:tgtEl>
                                      </p:cBhvr>
                                    </p:animEffect>
                                  </p:childTnLst>
                                </p:cTn>
                              </p:par>
                            </p:childTnLst>
                          </p:cTn>
                        </p:par>
                        <p:par>
                          <p:cTn id="44" fill="hold" nodeType="afterGroup">
                            <p:stCondLst>
                              <p:cond delay="4950"/>
                            </p:stCondLst>
                            <p:childTnLst>
                              <p:par>
                                <p:cTn id="45" presetID="41" presetClass="entr" presetSubtype="0" fill="hold" nodeType="afterEffect">
                                  <p:stCondLst>
                                    <p:cond delay="0"/>
                                  </p:stCondLst>
                                  <p:iterate type="lt">
                                    <p:tmPct val="10000"/>
                                  </p:iterate>
                                  <p:childTnLst>
                                    <p:set>
                                      <p:cBhvr>
                                        <p:cTn id="46" dur="1" fill="hold">
                                          <p:stCondLst>
                                            <p:cond delay="0"/>
                                          </p:stCondLst>
                                        </p:cTn>
                                        <p:tgtEl>
                                          <p:spTgt spid="66567">
                                            <p:txEl>
                                              <p:pRg st="5" end="5"/>
                                            </p:txEl>
                                          </p:spTgt>
                                        </p:tgtEl>
                                        <p:attrNameLst>
                                          <p:attrName>style.visibility</p:attrName>
                                        </p:attrNameLst>
                                      </p:cBhvr>
                                      <p:to>
                                        <p:strVal val="visible"/>
                                      </p:to>
                                    </p:set>
                                    <p:anim calcmode="lin" valueType="num">
                                      <p:cBhvr>
                                        <p:cTn id="47" dur="500" fill="hold"/>
                                        <p:tgtEl>
                                          <p:spTgt spid="6656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66567">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6656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6656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665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36541" y="876300"/>
            <a:ext cx="8670925" cy="5105400"/>
            <a:chOff x="168" y="480"/>
            <a:chExt cx="6144" cy="3216"/>
          </a:xfrm>
        </p:grpSpPr>
        <p:sp>
          <p:nvSpPr>
            <p:cNvPr id="5867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latin typeface="Arial" charset="0"/>
              </a:endParaRPr>
            </a:p>
          </p:txBody>
        </p:sp>
        <p:sp>
          <p:nvSpPr>
            <p:cNvPr id="586760" name="Text Box 5"/>
            <p:cNvSpPr txBox="1">
              <a:spLocks noChangeArrowheads="1"/>
            </p:cNvSpPr>
            <p:nvPr/>
          </p:nvSpPr>
          <p:spPr bwMode="auto">
            <a:xfrm>
              <a:off x="2018"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solidFill>
                  <a:srgbClr val="000000"/>
                </a:solidFill>
                <a:latin typeface="Arial" charset="0"/>
              </a:endParaRPr>
            </a:p>
          </p:txBody>
        </p:sp>
      </p:grpSp>
      <p:sp>
        <p:nvSpPr>
          <p:cNvPr id="6861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8615" name="Text Box 7"/>
          <p:cNvSpPr txBox="1">
            <a:spLocks noChangeArrowheads="1"/>
          </p:cNvSpPr>
          <p:nvPr/>
        </p:nvSpPr>
        <p:spPr bwMode="auto">
          <a:xfrm>
            <a:off x="231776" y="1185864"/>
            <a:ext cx="184660" cy="64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CC0099"/>
              </a:solidFill>
              <a:latin typeface="Arial" charset="0"/>
            </a:endParaRPr>
          </a:p>
        </p:txBody>
      </p:sp>
      <p:sp>
        <p:nvSpPr>
          <p:cNvPr id="68616" name="Rectangle 8"/>
          <p:cNvSpPr>
            <a:spLocks noChangeArrowheads="1"/>
          </p:cNvSpPr>
          <p:nvPr/>
        </p:nvSpPr>
        <p:spPr bwMode="auto">
          <a:xfrm>
            <a:off x="0" y="908053"/>
            <a:ext cx="903605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p>
            <a:pPr algn="ctr"/>
            <a:r>
              <a:rPr lang="ru-RU" sz="3600" b="1" dirty="0">
                <a:solidFill>
                  <a:srgbClr val="660066"/>
                </a:solidFill>
                <a:latin typeface="Arial" charset="0"/>
              </a:rPr>
              <a:t>"</a:t>
            </a:r>
            <a:r>
              <a:rPr lang="en-US" sz="3600" b="1" dirty="0">
                <a:solidFill>
                  <a:srgbClr val="660066"/>
                </a:solidFill>
                <a:latin typeface="Arial" charset="0"/>
              </a:rPr>
              <a:t>As a prisoner for the Lord, </a:t>
            </a:r>
          </a:p>
          <a:p>
            <a:pPr algn="ctr"/>
            <a:r>
              <a:rPr lang="en-US" sz="3600" b="1" dirty="0">
                <a:solidFill>
                  <a:srgbClr val="660066"/>
                </a:solidFill>
                <a:latin typeface="Arial" charset="0"/>
              </a:rPr>
              <a:t>then I urge you to live a life </a:t>
            </a:r>
          </a:p>
          <a:p>
            <a:pPr algn="ctr"/>
            <a:r>
              <a:rPr lang="en-US" sz="3600" b="1" dirty="0">
                <a:solidFill>
                  <a:srgbClr val="660066"/>
                </a:solidFill>
                <a:latin typeface="Arial" charset="0"/>
              </a:rPr>
              <a:t>worthy of the calling you have received.  </a:t>
            </a:r>
          </a:p>
          <a:p>
            <a:pPr algn="ctr"/>
            <a:r>
              <a:rPr lang="en-US" sz="3600" b="1" dirty="0">
                <a:solidFill>
                  <a:srgbClr val="660066"/>
                </a:solidFill>
                <a:latin typeface="Arial" charset="0"/>
              </a:rPr>
              <a:t>Be completely humble and gentle; </a:t>
            </a:r>
          </a:p>
          <a:p>
            <a:pPr algn="ctr"/>
            <a:r>
              <a:rPr lang="en-US" sz="3600" b="1" dirty="0">
                <a:solidFill>
                  <a:srgbClr val="660066"/>
                </a:solidFill>
                <a:latin typeface="Arial" charset="0"/>
              </a:rPr>
              <a:t>be patient, bearing with one another in love making every effort to keep the </a:t>
            </a:r>
          </a:p>
          <a:p>
            <a:pPr algn="ctr"/>
            <a:r>
              <a:rPr lang="en-US" sz="3600" b="1" dirty="0">
                <a:solidFill>
                  <a:srgbClr val="660066"/>
                </a:solidFill>
                <a:latin typeface="Arial" charset="0"/>
              </a:rPr>
              <a:t>unity of the spirit in the bond of peace.</a:t>
            </a:r>
            <a:r>
              <a:rPr lang="ru-RU" sz="3600" b="1" dirty="0">
                <a:solidFill>
                  <a:srgbClr val="660066"/>
                </a:solidFill>
                <a:latin typeface="Arial" charset="0"/>
              </a:rPr>
              <a:t>"</a:t>
            </a:r>
            <a:r>
              <a:rPr lang="en-US" sz="3600" b="1" dirty="0">
                <a:solidFill>
                  <a:srgbClr val="660066"/>
                </a:solidFill>
                <a:latin typeface="Arial" charset="0"/>
              </a:rPr>
              <a:t>   </a:t>
            </a:r>
          </a:p>
          <a:p>
            <a:endParaRPr lang="en-US" sz="3600" b="1" dirty="0">
              <a:solidFill>
                <a:srgbClr val="660066"/>
              </a:solidFill>
              <a:latin typeface="Arial" charset="0"/>
            </a:endParaRPr>
          </a:p>
          <a:p>
            <a:pPr algn="r"/>
            <a:r>
              <a:rPr lang="en-US" sz="3600" b="1" dirty="0">
                <a:solidFill>
                  <a:srgbClr val="660066"/>
                </a:solidFill>
                <a:latin typeface="Arial" charset="0"/>
              </a:rPr>
              <a:t>Eph. 4:1–3 NIV</a:t>
            </a:r>
          </a:p>
        </p:txBody>
      </p:sp>
      <p:sp>
        <p:nvSpPr>
          <p:cNvPr id="3" name="Title 2"/>
          <p:cNvSpPr>
            <a:spLocks noGrp="1"/>
          </p:cNvSpPr>
          <p:nvPr>
            <p:ph type="title"/>
          </p:nvPr>
        </p:nvSpPr>
        <p:spPr>
          <a:xfrm>
            <a:off x="457200" y="182563"/>
            <a:ext cx="3106738" cy="646112"/>
          </a:xfrm>
          <a:solidFill>
            <a:srgbClr val="FF9933">
              <a:alpha val="65097"/>
            </a:srgbClr>
          </a:solidFill>
        </p:spPr>
        <p:txBody>
          <a:bodyPr>
            <a:spAutoFit/>
          </a:bodyPr>
          <a:lstStyle/>
          <a:p>
            <a:pPr algn="l" eaLnBrk="1" hangingPunct="1">
              <a:defRPr/>
            </a:pPr>
            <a:r>
              <a:rPr lang="en-US" sz="3600" kern="1200" dirty="0">
                <a:solidFill>
                  <a:srgbClr val="000000"/>
                </a:solidFill>
                <a:latin typeface="Arial" charset="0"/>
                <a:ea typeface="ＭＳ Ｐゴシック" charset="0"/>
                <a:cs typeface="ＭＳ Ｐゴシック"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68614"/>
                                        </p:tgtEl>
                                        <p:attrNameLst>
                                          <p:attrName>style.visibility</p:attrName>
                                        </p:attrNameLst>
                                      </p:cBhvr>
                                      <p:to>
                                        <p:strVal val="visible"/>
                                      </p:to>
                                    </p:set>
                                    <p:animScale>
                                      <p:cBhvr>
                                        <p:cTn id="12" dur="1000" decel="50000" fill="hold">
                                          <p:stCondLst>
                                            <p:cond delay="0"/>
                                          </p:stCondLst>
                                        </p:cTn>
                                        <p:tgtEl>
                                          <p:spTgt spid="68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8614"/>
                                        </p:tgtEl>
                                        <p:attrNameLst>
                                          <p:attrName>ppt_x</p:attrName>
                                          <p:attrName>ppt_y</p:attrName>
                                        </p:attrNameLst>
                                      </p:cBhvr>
                                    </p:animMotion>
                                    <p:animEffect transition="in" filter="fade">
                                      <p:cBhvr>
                                        <p:cTn id="14" dur="1000"/>
                                        <p:tgtEl>
                                          <p:spTgt spid="68614"/>
                                        </p:tgtEl>
                                      </p:cBhvr>
                                    </p:animEffect>
                                  </p:childTnLst>
                                </p:cTn>
                              </p:par>
                            </p:childTnLst>
                          </p:cTn>
                        </p:par>
                        <p:par>
                          <p:cTn id="15" fill="hold" nodeType="afterGroup">
                            <p:stCondLst>
                              <p:cond delay="1500"/>
                            </p:stCondLst>
                            <p:childTnLst>
                              <p:par>
                                <p:cTn id="16" presetID="41" presetClass="entr" presetSubtype="0" fill="hold" nodeType="afterEffect" nodePh="1">
                                  <p:stCondLst>
                                    <p:cond delay="0"/>
                                  </p:stCondLst>
                                  <p:endCondLst>
                                    <p:cond evt="begin" delay="0">
                                      <p:tn val="16"/>
                                    </p:cond>
                                  </p:endCondLst>
                                  <p:iterate type="lt">
                                    <p:tmPct val="10000"/>
                                  </p:iterate>
                                  <p:childTnLst>
                                    <p:set>
                                      <p:cBhvr>
                                        <p:cTn id="17" dur="1" fill="hold">
                                          <p:stCondLst>
                                            <p:cond delay="0"/>
                                          </p:stCondLst>
                                        </p:cTn>
                                        <p:tgtEl>
                                          <p:spTgt spid="68615">
                                            <p:txEl>
                                              <p:pRg st="0" end="0"/>
                                            </p:txEl>
                                          </p:spTgt>
                                        </p:tgtEl>
                                        <p:attrNameLst>
                                          <p:attrName>style.visibility</p:attrName>
                                        </p:attrNameLst>
                                      </p:cBhvr>
                                      <p:to>
                                        <p:strVal val="visible"/>
                                      </p:to>
                                    </p:set>
                                    <p:anim calcmode="lin" valueType="num">
                                      <p:cBhvr>
                                        <p:cTn id="18" dur="500" fill="hold"/>
                                        <p:tgtEl>
                                          <p:spTgt spid="686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861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686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86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8615">
                                            <p:txEl>
                                              <p:pRg st="0" end="0"/>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68616"/>
                                        </p:tgtEl>
                                        <p:attrNameLst>
                                          <p:attrName>style.visibility</p:attrName>
                                        </p:attrNameLst>
                                      </p:cBhvr>
                                      <p:to>
                                        <p:strVal val="visible"/>
                                      </p:to>
                                    </p:set>
                                    <p:anim calcmode="lin" valueType="num">
                                      <p:cBhvr>
                                        <p:cTn id="25" dur="1000" fill="hold"/>
                                        <p:tgtEl>
                                          <p:spTgt spid="68616"/>
                                        </p:tgtEl>
                                        <p:attrNameLst>
                                          <p:attrName>ppt_w</p:attrName>
                                        </p:attrNameLst>
                                      </p:cBhvr>
                                      <p:tavLst>
                                        <p:tav tm="0">
                                          <p:val>
                                            <p:fltVal val="0"/>
                                          </p:val>
                                        </p:tav>
                                        <p:tav tm="100000">
                                          <p:val>
                                            <p:strVal val="#ppt_w"/>
                                          </p:val>
                                        </p:tav>
                                      </p:tavLst>
                                    </p:anim>
                                    <p:anim calcmode="lin" valueType="num">
                                      <p:cBhvr>
                                        <p:cTn id="26" dur="1000" fill="hold"/>
                                        <p:tgtEl>
                                          <p:spTgt spid="68616"/>
                                        </p:tgtEl>
                                        <p:attrNameLst>
                                          <p:attrName>ppt_h</p:attrName>
                                        </p:attrNameLst>
                                      </p:cBhvr>
                                      <p:tavLst>
                                        <p:tav tm="0">
                                          <p:val>
                                            <p:fltVal val="0"/>
                                          </p:val>
                                        </p:tav>
                                        <p:tav tm="100000">
                                          <p:val>
                                            <p:strVal val="#ppt_h"/>
                                          </p:val>
                                        </p:tav>
                                      </p:tavLst>
                                    </p:anim>
                                    <p:anim calcmode="lin" valueType="num">
                                      <p:cBhvr>
                                        <p:cTn id="27" dur="1000" fill="hold"/>
                                        <p:tgtEl>
                                          <p:spTgt spid="68616"/>
                                        </p:tgtEl>
                                        <p:attrNameLst>
                                          <p:attrName>style.rotation</p:attrName>
                                        </p:attrNameLst>
                                      </p:cBhvr>
                                      <p:tavLst>
                                        <p:tav tm="0">
                                          <p:val>
                                            <p:fltVal val="90"/>
                                          </p:val>
                                        </p:tav>
                                        <p:tav tm="100000">
                                          <p:val>
                                            <p:fltVal val="0"/>
                                          </p:val>
                                        </p:tav>
                                      </p:tavLst>
                                    </p:anim>
                                    <p:animEffect transition="in" filter="fade">
                                      <p:cBhvr>
                                        <p:cTn id="28"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88802" name="Group 2"/>
          <p:cNvGrpSpPr>
            <a:grpSpLocks/>
          </p:cNvGrpSpPr>
          <p:nvPr/>
        </p:nvGrpSpPr>
        <p:grpSpPr bwMode="auto">
          <a:xfrm>
            <a:off x="508000" y="0"/>
            <a:ext cx="3657600" cy="2895600"/>
            <a:chOff x="1944" y="0"/>
            <a:chExt cx="2592" cy="1824"/>
          </a:xfrm>
        </p:grpSpPr>
        <p:sp>
          <p:nvSpPr>
            <p:cNvPr id="588811"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0660"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88803"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3505200"/>
            <a:ext cx="541338" cy="381000"/>
            <a:chOff x="1128" y="2688"/>
            <a:chExt cx="384" cy="240"/>
          </a:xfrm>
        </p:grpSpPr>
        <p:sp>
          <p:nvSpPr>
            <p:cNvPr id="588809"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88810"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066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0666" name="Text Box 10"/>
          <p:cNvSpPr txBox="1">
            <a:spLocks noChangeArrowheads="1"/>
          </p:cNvSpPr>
          <p:nvPr/>
        </p:nvSpPr>
        <p:spPr bwMode="auto">
          <a:xfrm>
            <a:off x="5997576" y="3352800"/>
            <a:ext cx="2560196"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Eph. 3:20-21</a:t>
            </a:r>
          </a:p>
        </p:txBody>
      </p:sp>
      <p:sp>
        <p:nvSpPr>
          <p:cNvPr id="588807" name="Line 11"/>
          <p:cNvSpPr>
            <a:spLocks noChangeShapeType="1"/>
          </p:cNvSpPr>
          <p:nvPr/>
        </p:nvSpPr>
        <p:spPr bwMode="auto">
          <a:xfrm>
            <a:off x="57959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88808" name="Title 1"/>
          <p:cNvSpPr>
            <a:spLocks noGrp="1"/>
          </p:cNvSpPr>
          <p:nvPr>
            <p:ph type="title" idx="4294967295"/>
          </p:nvPr>
        </p:nvSpPr>
        <p:spPr>
          <a:xfrm>
            <a:off x="3779838" y="-747710"/>
            <a:ext cx="4906962" cy="850901"/>
          </a:xfrm>
        </p:spPr>
        <p:txBody>
          <a:bodyPr/>
          <a:lstStyle/>
          <a:p>
            <a:r>
              <a:rPr lang="en-US">
                <a:latin typeface="Arial" charset="0"/>
                <a:ea typeface="ＭＳ Ｐゴシック" charset="0"/>
                <a:cs typeface="ＭＳ Ｐゴシック" charset="0"/>
              </a:rPr>
              <a:t>Scripture in Song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0665">
                                            <p:txEl>
                                              <p:pRg st="3" end="3"/>
                                            </p:txEl>
                                          </p:spTgt>
                                        </p:tgtEl>
                                        <p:attrNameLst>
                                          <p:attrName>style.color</p:attrName>
                                        </p:attrNameLst>
                                      </p:cBhvr>
                                      <p:to>
                                        <a:srgbClr val="CC0099"/>
                                      </p:to>
                                    </p:animClr>
                                    <p:animClr clrSpc="rgb" dir="cw">
                                      <p:cBhvr>
                                        <p:cTn id="12" dur="250" autoRev="1" fill="hold"/>
                                        <p:tgtEl>
                                          <p:spTgt spid="70665">
                                            <p:txEl>
                                              <p:pRg st="3" end="3"/>
                                            </p:txEl>
                                          </p:spTgt>
                                        </p:tgtEl>
                                        <p:attrNameLst>
                                          <p:attrName>fillcolor</p:attrName>
                                        </p:attrNameLst>
                                      </p:cBhvr>
                                      <p:to>
                                        <a:srgbClr val="CC0099"/>
                                      </p:to>
                                    </p:animClr>
                                    <p:set>
                                      <p:cBhvr>
                                        <p:cTn id="13" dur="250" autoRev="1" fill="hold"/>
                                        <p:tgtEl>
                                          <p:spTgt spid="70665">
                                            <p:txEl>
                                              <p:pRg st="3" end="3"/>
                                            </p:txEl>
                                          </p:spTgt>
                                        </p:tgtEl>
                                        <p:attrNameLst>
                                          <p:attrName>fill.type</p:attrName>
                                        </p:attrNameLst>
                                      </p:cBhvr>
                                      <p:to>
                                        <p:strVal val="solid"/>
                                      </p:to>
                                    </p:set>
                                    <p:set>
                                      <p:cBhvr>
                                        <p:cTn id="14" dur="250" autoRev="1" fill="hold"/>
                                        <p:tgtEl>
                                          <p:spTgt spid="70665">
                                            <p:txEl>
                                              <p:pRg st="3" end="3"/>
                                            </p:txEl>
                                          </p:spTgt>
                                        </p:tgtEl>
                                        <p:attrNameLst>
                                          <p:attrName>fill.on</p:attrName>
                                        </p:attrNameLst>
                                      </p:cBhvr>
                                      <p:to>
                                        <p:strVal val="true"/>
                                      </p:to>
                                    </p:set>
                                  </p:childTnLst>
                                </p:cTn>
                              </p:par>
                            </p:childTnLst>
                          </p:cTn>
                        </p:par>
                        <p:par>
                          <p:cTn id="15" fill="hold" nodeType="afterGroup">
                            <p:stCondLst>
                              <p:cond delay="17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0666">
                                            <p:txEl>
                                              <p:pRg st="0" end="0"/>
                                            </p:txEl>
                                          </p:spTgt>
                                        </p:tgtEl>
                                        <p:attrNameLst>
                                          <p:attrName>style.visibility</p:attrName>
                                        </p:attrNameLst>
                                      </p:cBhvr>
                                      <p:to>
                                        <p:strVal val="visible"/>
                                      </p:to>
                                    </p:set>
                                    <p:anim calcmode="lin" valueType="num">
                                      <p:cBhvr>
                                        <p:cTn id="18" dur="500" fill="hold"/>
                                        <p:tgtEl>
                                          <p:spTgt spid="7066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0666">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066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066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0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music notes 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 y="1"/>
            <a:ext cx="1801813" cy="2262188"/>
          </a:xfrm>
        </p:spPr>
      </p:pic>
      <p:sp>
        <p:nvSpPr>
          <p:cNvPr id="590851" name="AutoShape 3"/>
          <p:cNvSpPr>
            <a:spLocks noChangeArrowheads="1"/>
          </p:cNvSpPr>
          <p:nvPr/>
        </p:nvSpPr>
        <p:spPr bwMode="auto">
          <a:xfrm>
            <a:off x="508000" y="0"/>
            <a:ext cx="6840538" cy="6858000"/>
          </a:xfrm>
          <a:prstGeom prst="parallelogram">
            <a:avLst>
              <a:gd name="adj" fmla="val 25000"/>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pic>
        <p:nvPicPr>
          <p:cNvPr id="72708" name="Picture 4" descr="music notes"/>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629400" y="3573463"/>
            <a:ext cx="2514600" cy="2476500"/>
          </a:xfrm>
        </p:spPr>
      </p:pic>
      <p:sp>
        <p:nvSpPr>
          <p:cNvPr id="590853" name="Text Box 5"/>
          <p:cNvSpPr txBox="1">
            <a:spLocks noChangeArrowheads="1"/>
          </p:cNvSpPr>
          <p:nvPr/>
        </p:nvSpPr>
        <p:spPr bwMode="auto">
          <a:xfrm>
            <a:off x="1998666" y="117475"/>
            <a:ext cx="7145337"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Now to Him who is able to do immeasurably more than all we </a:t>
            </a:r>
          </a:p>
          <a:p>
            <a:pPr eaLnBrk="1" hangingPunct="1"/>
            <a:r>
              <a:rPr lang="en-US" sz="3600" b="1">
                <a:solidFill>
                  <a:srgbClr val="333399"/>
                </a:solidFill>
                <a:latin typeface="Arial" charset="0"/>
              </a:rPr>
              <a:t>ask or imagine, </a:t>
            </a:r>
          </a:p>
          <a:p>
            <a:pPr eaLnBrk="1" hangingPunct="1">
              <a:lnSpc>
                <a:spcPct val="60000"/>
              </a:lnSpc>
            </a:pPr>
            <a:endParaRPr lang="en-US" sz="3600" b="1">
              <a:solidFill>
                <a:srgbClr val="333399"/>
              </a:solidFill>
              <a:latin typeface="Arial" charset="0"/>
            </a:endParaRPr>
          </a:p>
          <a:p>
            <a:pPr eaLnBrk="1" hangingPunct="1"/>
            <a:r>
              <a:rPr lang="en-US" sz="3600" b="1">
                <a:solidFill>
                  <a:srgbClr val="333399"/>
                </a:solidFill>
                <a:latin typeface="Arial" charset="0"/>
              </a:rPr>
              <a:t>according to His power that is </a:t>
            </a:r>
          </a:p>
          <a:p>
            <a:pPr eaLnBrk="1" hangingPunct="1"/>
            <a:r>
              <a:rPr lang="en-US" sz="3600" b="1">
                <a:solidFill>
                  <a:srgbClr val="333399"/>
                </a:solidFill>
                <a:latin typeface="Arial" charset="0"/>
              </a:rPr>
              <a:t>at work within us</a:t>
            </a:r>
          </a:p>
        </p:txBody>
      </p:sp>
      <p:sp>
        <p:nvSpPr>
          <p:cNvPr id="590854" name="Text Box 6"/>
          <p:cNvSpPr txBox="1">
            <a:spLocks noChangeArrowheads="1"/>
          </p:cNvSpPr>
          <p:nvPr/>
        </p:nvSpPr>
        <p:spPr bwMode="auto">
          <a:xfrm>
            <a:off x="439739" y="3714753"/>
            <a:ext cx="6170612" cy="2563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to Him be glory and in the church and in Christ Jesus</a:t>
            </a:r>
          </a:p>
          <a:p>
            <a:pPr eaLnBrk="1" hangingPunct="1">
              <a:lnSpc>
                <a:spcPct val="50000"/>
              </a:lnSpc>
            </a:pPr>
            <a:endParaRPr lang="en-US" sz="3600" b="1">
              <a:solidFill>
                <a:srgbClr val="333399"/>
              </a:solidFill>
              <a:latin typeface="Arial" charset="0"/>
            </a:endParaRPr>
          </a:p>
          <a:p>
            <a:pPr eaLnBrk="1" hangingPunct="1"/>
            <a:r>
              <a:rPr lang="en-US" sz="3600" b="1">
                <a:solidFill>
                  <a:srgbClr val="333399"/>
                </a:solidFill>
                <a:latin typeface="Arial" charset="0"/>
              </a:rPr>
              <a:t>throughout all generations for ever and ever. Amen.</a:t>
            </a:r>
            <a:r>
              <a:rPr lang="en-US" sz="3600" b="1">
                <a:solidFill>
                  <a:srgbClr val="000000"/>
                </a:solidFill>
                <a:latin typeface="Arial" charset="0"/>
              </a:rPr>
              <a:t> </a:t>
            </a:r>
          </a:p>
        </p:txBody>
      </p:sp>
      <p:sp>
        <p:nvSpPr>
          <p:cNvPr id="590855" name="Title 1"/>
          <p:cNvSpPr>
            <a:spLocks noGrp="1"/>
          </p:cNvSpPr>
          <p:nvPr>
            <p:ph type="title"/>
          </p:nvPr>
        </p:nvSpPr>
        <p:spPr>
          <a:xfrm>
            <a:off x="1" y="6308726"/>
            <a:ext cx="9109075" cy="549275"/>
          </a:xfrm>
          <a:solidFill>
            <a:schemeClr val="tx1"/>
          </a:solidFill>
        </p:spPr>
        <p:txBody>
          <a:bodyPr/>
          <a:lstStyle/>
          <a:p>
            <a:r>
              <a:rPr lang="en-US" sz="3600" b="1">
                <a:solidFill>
                  <a:schemeClr val="bg1"/>
                </a:solidFill>
                <a:latin typeface="Arial" charset="0"/>
                <a:ea typeface="ＭＳ Ｐゴシック" charset="0"/>
                <a:cs typeface="ＭＳ Ｐゴシック" charset="0"/>
              </a:rPr>
              <a:t>Ephesians 3:20-21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1000"/>
                                        <p:tgtEl>
                                          <p:spTgt spid="72708"/>
                                        </p:tgtEl>
                                      </p:cBhvr>
                                    </p:animEffect>
                                    <p:anim calcmode="lin" valueType="num">
                                      <p:cBhvr>
                                        <p:cTn id="13" dur="1000" fill="hold"/>
                                        <p:tgtEl>
                                          <p:spTgt spid="72708"/>
                                        </p:tgtEl>
                                        <p:attrNameLst>
                                          <p:attrName>ppt_x</p:attrName>
                                        </p:attrNameLst>
                                      </p:cBhvr>
                                      <p:tavLst>
                                        <p:tav tm="0">
                                          <p:val>
                                            <p:strVal val="#ppt_x"/>
                                          </p:val>
                                        </p:tav>
                                        <p:tav tm="100000">
                                          <p:val>
                                            <p:strVal val="#ppt_x"/>
                                          </p:val>
                                        </p:tav>
                                      </p:tavLst>
                                    </p:anim>
                                    <p:anim calcmode="lin" valueType="num">
                                      <p:cBhvr>
                                        <p:cTn id="1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92898" name="Group 2"/>
          <p:cNvGrpSpPr>
            <a:grpSpLocks/>
          </p:cNvGrpSpPr>
          <p:nvPr/>
        </p:nvGrpSpPr>
        <p:grpSpPr bwMode="auto">
          <a:xfrm>
            <a:off x="508000" y="0"/>
            <a:ext cx="3657600" cy="2895600"/>
            <a:chOff x="1944" y="0"/>
            <a:chExt cx="2592" cy="1824"/>
          </a:xfrm>
        </p:grpSpPr>
        <p:sp>
          <p:nvSpPr>
            <p:cNvPr id="59290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4756"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9289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4114801"/>
            <a:ext cx="541338" cy="381000"/>
            <a:chOff x="1128" y="2688"/>
            <a:chExt cx="384" cy="240"/>
          </a:xfrm>
        </p:grpSpPr>
        <p:sp>
          <p:nvSpPr>
            <p:cNvPr id="59290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9290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4761"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4762" name="Text Box 10"/>
          <p:cNvSpPr txBox="1">
            <a:spLocks noChangeArrowheads="1"/>
          </p:cNvSpPr>
          <p:nvPr/>
        </p:nvSpPr>
        <p:spPr bwMode="auto">
          <a:xfrm>
            <a:off x="5519739" y="3886200"/>
            <a:ext cx="2223052" cy="1585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Overview</a:t>
            </a:r>
          </a:p>
          <a:p>
            <a:pPr eaLnBrk="1" hangingPunct="1"/>
            <a:r>
              <a:rPr lang="en-US" sz="3200">
                <a:solidFill>
                  <a:srgbClr val="FFFFFF"/>
                </a:solidFill>
                <a:latin typeface="Arial" charset="0"/>
              </a:rPr>
              <a:t>Emphasis</a:t>
            </a:r>
          </a:p>
          <a:p>
            <a:pPr eaLnBrk="1" hangingPunct="1"/>
            <a:r>
              <a:rPr lang="en-US" sz="3200">
                <a:solidFill>
                  <a:srgbClr val="FFFFFF"/>
                </a:solidFill>
                <a:latin typeface="Arial" charset="0"/>
              </a:rPr>
              <a:t>Application</a:t>
            </a:r>
          </a:p>
        </p:txBody>
      </p:sp>
      <p:sp>
        <p:nvSpPr>
          <p:cNvPr id="592903"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92904" name="Title 1"/>
          <p:cNvSpPr>
            <a:spLocks noGrp="1"/>
          </p:cNvSpPr>
          <p:nvPr>
            <p:ph type="title"/>
          </p:nvPr>
        </p:nvSpPr>
        <p:spPr>
          <a:xfrm>
            <a:off x="3851275" y="-674685"/>
            <a:ext cx="4835525" cy="1143001"/>
          </a:xfrm>
        </p:spPr>
        <p:txBody>
          <a:bodyPr/>
          <a:lstStyle/>
          <a:p>
            <a:pPr algn="r"/>
            <a:r>
              <a:rPr lang="en-US">
                <a:latin typeface="Arial" charset="0"/>
                <a:ea typeface="ＭＳ Ｐゴシック" charset="0"/>
                <a:cs typeface="ＭＳ Ｐゴシック" charset="0"/>
              </a:rPr>
              <a:t>Chapters 1–3</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4761">
                                            <p:txEl>
                                              <p:pRg st="4" end="4"/>
                                            </p:txEl>
                                          </p:spTgt>
                                        </p:tgtEl>
                                        <p:attrNameLst>
                                          <p:attrName>style.color</p:attrName>
                                        </p:attrNameLst>
                                      </p:cBhvr>
                                      <p:to>
                                        <a:srgbClr val="CC0099"/>
                                      </p:to>
                                    </p:animClr>
                                    <p:animClr clrSpc="rgb" dir="cw">
                                      <p:cBhvr>
                                        <p:cTn id="12" dur="250" autoRev="1" fill="hold"/>
                                        <p:tgtEl>
                                          <p:spTgt spid="74761">
                                            <p:txEl>
                                              <p:pRg st="4" end="4"/>
                                            </p:txEl>
                                          </p:spTgt>
                                        </p:tgtEl>
                                        <p:attrNameLst>
                                          <p:attrName>fillcolor</p:attrName>
                                        </p:attrNameLst>
                                      </p:cBhvr>
                                      <p:to>
                                        <a:srgbClr val="CC0099"/>
                                      </p:to>
                                    </p:animClr>
                                    <p:set>
                                      <p:cBhvr>
                                        <p:cTn id="13" dur="250" autoRev="1" fill="hold"/>
                                        <p:tgtEl>
                                          <p:spTgt spid="74761">
                                            <p:txEl>
                                              <p:pRg st="4" end="4"/>
                                            </p:txEl>
                                          </p:spTgt>
                                        </p:tgtEl>
                                        <p:attrNameLst>
                                          <p:attrName>fill.type</p:attrName>
                                        </p:attrNameLst>
                                      </p:cBhvr>
                                      <p:to>
                                        <p:strVal val="solid"/>
                                      </p:to>
                                    </p:set>
                                    <p:set>
                                      <p:cBhvr>
                                        <p:cTn id="14" dur="250" autoRev="1" fill="hold"/>
                                        <p:tgtEl>
                                          <p:spTgt spid="74761">
                                            <p:txEl>
                                              <p:pRg st="4" end="4"/>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4762">
                                            <p:txEl>
                                              <p:pRg st="0" end="0"/>
                                            </p:txEl>
                                          </p:spTgt>
                                        </p:tgtEl>
                                        <p:attrNameLst>
                                          <p:attrName>style.visibility</p:attrName>
                                        </p:attrNameLst>
                                      </p:cBhvr>
                                      <p:to>
                                        <p:strVal val="visible"/>
                                      </p:to>
                                    </p:set>
                                    <p:anim calcmode="lin" valueType="num">
                                      <p:cBhvr>
                                        <p:cTn id="18" dur="500" fill="hold"/>
                                        <p:tgtEl>
                                          <p:spTgt spid="7476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4762">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476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476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4762">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74762">
                                            <p:txEl>
                                              <p:pRg st="1" end="1"/>
                                            </p:txEl>
                                          </p:spTgt>
                                        </p:tgtEl>
                                        <p:attrNameLst>
                                          <p:attrName>style.visibility</p:attrName>
                                        </p:attrNameLst>
                                      </p:cBhvr>
                                      <p:to>
                                        <p:strVal val="visible"/>
                                      </p:to>
                                    </p:set>
                                    <p:anim calcmode="lin" valueType="num">
                                      <p:cBhvr>
                                        <p:cTn id="26" dur="500" fill="hold"/>
                                        <p:tgtEl>
                                          <p:spTgt spid="7476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4762">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7476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476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4762">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74762">
                                            <p:txEl>
                                              <p:pRg st="2" end="2"/>
                                            </p:txEl>
                                          </p:spTgt>
                                        </p:tgtEl>
                                        <p:attrNameLst>
                                          <p:attrName>style.visibility</p:attrName>
                                        </p:attrNameLst>
                                      </p:cBhvr>
                                      <p:to>
                                        <p:strVal val="visible"/>
                                      </p:to>
                                    </p:set>
                                    <p:anim calcmode="lin" valueType="num">
                                      <p:cBhvr>
                                        <p:cTn id="34" dur="500" fill="hold"/>
                                        <p:tgtEl>
                                          <p:spTgt spid="7476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4762">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7476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476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47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2</a:t>
            </a: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594946" name="Oval 2"/>
          <p:cNvSpPr>
            <a:spLocks noChangeArrowheads="1"/>
          </p:cNvSpPr>
          <p:nvPr/>
        </p:nvSpPr>
        <p:spPr bwMode="auto">
          <a:xfrm>
            <a:off x="-21336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6803" name="Rectangle 3"/>
          <p:cNvSpPr>
            <a:spLocks noChangeArrowheads="1"/>
          </p:cNvSpPr>
          <p:nvPr/>
        </p:nvSpPr>
        <p:spPr bwMode="auto">
          <a:xfrm>
            <a:off x="203203" y="14478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sp>
        <p:nvSpPr>
          <p:cNvPr id="594948" name="Text Box 4"/>
          <p:cNvSpPr txBox="1">
            <a:spLocks noChangeArrowheads="1"/>
          </p:cNvSpPr>
          <p:nvPr/>
        </p:nvSpPr>
        <p:spPr bwMode="auto">
          <a:xfrm>
            <a:off x="4843463" y="2009778"/>
            <a:ext cx="3657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66"/>
                </a:solidFill>
                <a:latin typeface="Arial" charset="0"/>
              </a:rPr>
              <a:t>Ephesians 1–3</a:t>
            </a:r>
          </a:p>
        </p:txBody>
      </p:sp>
      <p:pic>
        <p:nvPicPr>
          <p:cNvPr id="76805"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483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950" name="Picture 6" descr="ephesus windo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201" y="419100"/>
            <a:ext cx="3509963"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78376" y="2997200"/>
            <a:ext cx="3825875" cy="1944688"/>
          </a:xfrm>
        </p:spPr>
        <p:txBody>
          <a:bodyPr/>
          <a:lstStyle/>
          <a:p>
            <a:pPr>
              <a:defRPr/>
            </a:pPr>
            <a:r>
              <a:rPr lang="en-US" sz="3600" b="1" kern="1200" dirty="0">
                <a:solidFill>
                  <a:srgbClr val="333399"/>
                </a:solidFill>
                <a:latin typeface="Arial"/>
                <a:ea typeface="ＭＳ Ｐゴシック"/>
                <a:cs typeface="ＭＳ Ｐゴシック"/>
              </a:rPr>
              <a:t>Understanding our inheritance in Christ Jesus</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76805"/>
                                        </p:tgtEl>
                                      </p:cBhvr>
                                    </p:cmd>
                                  </p:childTnLst>
                                </p:cTn>
                              </p:par>
                              <p:par>
                                <p:cTn id="7" presetID="7"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 calcmode="lin" valueType="num">
                                      <p:cBhvr additive="base">
                                        <p:cTn id="9" dur="3000" fill="hold"/>
                                        <p:tgtEl>
                                          <p:spTgt spid="76803"/>
                                        </p:tgtEl>
                                        <p:attrNameLst>
                                          <p:attrName>ppt_x</p:attrName>
                                        </p:attrNameLst>
                                      </p:cBhvr>
                                      <p:tavLst>
                                        <p:tav tm="0">
                                          <p:val>
                                            <p:strVal val="0-#ppt_w/2"/>
                                          </p:val>
                                        </p:tav>
                                        <p:tav tm="100000">
                                          <p:val>
                                            <p:strVal val="#ppt_x"/>
                                          </p:val>
                                        </p:tav>
                                      </p:tavLst>
                                    </p:anim>
                                    <p:anim calcmode="lin" valueType="num">
                                      <p:cBhvr additive="base">
                                        <p:cTn id="10" dur="3000" fill="hold"/>
                                        <p:tgtEl>
                                          <p:spTgt spid="76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6805"/>
                </p:tgtEl>
              </p:cMediaNode>
            </p:audio>
          </p:childTnLst>
        </p:cTn>
      </p:par>
    </p:tnLst>
    <p:bldLst>
      <p:bldP spid="7680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885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596995" name="Rectangle 3"/>
          <p:cNvSpPr>
            <a:spLocks noChangeArrowheads="1"/>
          </p:cNvSpPr>
          <p:nvPr/>
        </p:nvSpPr>
        <p:spPr bwMode="auto">
          <a:xfrm>
            <a:off x="0" y="11049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96996" name="Text Box 4"/>
          <p:cNvSpPr txBox="1">
            <a:spLocks noChangeArrowheads="1"/>
          </p:cNvSpPr>
          <p:nvPr/>
        </p:nvSpPr>
        <p:spPr bwMode="auto">
          <a:xfrm>
            <a:off x="1212850" y="2009775"/>
            <a:ext cx="7561263"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redemptive work</a:t>
            </a:r>
          </a:p>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gift of salvation</a:t>
            </a:r>
          </a:p>
          <a:p>
            <a:pPr eaLnBrk="1" hangingPunct="1">
              <a:buFontTx/>
              <a:buChar char="•"/>
            </a:pPr>
            <a:r>
              <a:rPr lang="en-US" sz="3600" dirty="0">
                <a:solidFill>
                  <a:srgbClr val="333399"/>
                </a:solidFill>
                <a:latin typeface="Arial" charset="0"/>
              </a:rPr>
              <a:t>Reconciliation of Jews and Gentiles</a:t>
            </a:r>
          </a:p>
          <a:p>
            <a:pPr eaLnBrk="1" hangingPunct="1">
              <a:buFontTx/>
              <a:buChar char="•"/>
            </a:pPr>
            <a:r>
              <a:rPr lang="en-US" sz="3600" dirty="0">
                <a:solidFill>
                  <a:srgbClr val="333399"/>
                </a:solidFill>
                <a:latin typeface="Arial" charset="0"/>
              </a:rPr>
              <a:t>Unity in the Body of Christ</a:t>
            </a:r>
          </a:p>
          <a:p>
            <a:pPr eaLnBrk="1" hangingPunct="1">
              <a:buFontTx/>
              <a:buChar char="•"/>
            </a:pPr>
            <a:r>
              <a:rPr lang="en-US" sz="3600" dirty="0">
                <a:solidFill>
                  <a:srgbClr val="333399"/>
                </a:solidFill>
                <a:latin typeface="Arial" charset="0"/>
              </a:rPr>
              <a:t>Prayer for empowerment</a:t>
            </a:r>
          </a:p>
        </p:txBody>
      </p:sp>
      <p:sp>
        <p:nvSpPr>
          <p:cNvPr id="596997" name="Title 1"/>
          <p:cNvSpPr>
            <a:spLocks noGrp="1"/>
          </p:cNvSpPr>
          <p:nvPr>
            <p:ph type="title" idx="4294967295"/>
          </p:nvPr>
        </p:nvSpPr>
        <p:spPr/>
        <p:txBody>
          <a:bodyPr/>
          <a:lstStyle/>
          <a:p>
            <a:r>
              <a:rPr lang="en-US">
                <a:latin typeface="Arial" charset="0"/>
                <a:ea typeface="ＭＳ Ｐゴシック" charset="0"/>
                <a:cs typeface="ＭＳ Ｐゴシック" charset="0"/>
              </a:rPr>
              <a:t>Overview of Ephesians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2000" fill="hold"/>
                                        <p:tgtEl>
                                          <p:spTgt spid="78850"/>
                                        </p:tgtEl>
                                        <p:attrNameLst>
                                          <p:attrName>ppt_w</p:attrName>
                                        </p:attrNameLst>
                                      </p:cBhvr>
                                      <p:tavLst>
                                        <p:tav tm="0">
                                          <p:val>
                                            <p:strVal val="#ppt_w*0.70"/>
                                          </p:val>
                                        </p:tav>
                                        <p:tav tm="100000">
                                          <p:val>
                                            <p:strVal val="#ppt_w"/>
                                          </p:val>
                                        </p:tav>
                                      </p:tavLst>
                                    </p:anim>
                                    <p:anim calcmode="lin" valueType="num">
                                      <p:cBhvr>
                                        <p:cTn id="8" dur="2000" fill="hold"/>
                                        <p:tgtEl>
                                          <p:spTgt spid="78850"/>
                                        </p:tgtEl>
                                        <p:attrNameLst>
                                          <p:attrName>ppt_h</p:attrName>
                                        </p:attrNameLst>
                                      </p:cBhvr>
                                      <p:tavLst>
                                        <p:tav tm="0">
                                          <p:val>
                                            <p:strVal val="#ppt_h"/>
                                          </p:val>
                                        </p:tav>
                                        <p:tav tm="100000">
                                          <p:val>
                                            <p:strVal val="#ppt_h"/>
                                          </p:val>
                                        </p:tav>
                                      </p:tavLst>
                                    </p:anim>
                                    <p:animEffect transition="in" filter="fade">
                                      <p:cBhvr>
                                        <p:cTn id="9"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
        <p:nvSpPr>
          <p:cNvPr id="6" name="Rectangle 5">
            <a:extLst>
              <a:ext uri="{FF2B5EF4-FFF2-40B4-BE49-F238E27FC236}">
                <a16:creationId xmlns:a16="http://schemas.microsoft.com/office/drawing/2014/main" id="{E6630843-C9A0-6C43-8FDA-140F297BA6B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44750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630620" y="1082565"/>
            <a:ext cx="7882759" cy="470898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 sometimes wonder if good and thoughtful people have ever been more depressed about the human predicament than they are today. Of course every age is bound to have a blurred vision of its own problems, because it is too close to them to get them into focus. And every generation breeds new prophets of doom. Nevertheless, the media enable us to grasp the worldwide extent of contemporary evil, and it is this which makes the modern scene look so dark.”</a:t>
            </a:r>
            <a:endPar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87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297301948"/>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840827" y="578068"/>
            <a:ext cx="7725103" cy="56323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“It is partly the escalating economic problem (population growth, the spoliation of natural resources, inflation, unemployment, hunger), partly the spread of social conflict (racism, tribalism, the class struggle, disintegrating family life) and partly the absence of accepted moral guidelines (leading to violence, dishonesty and sexual promiscuity). Man seems incapable of managing his own affairs or of creating a just, free, humane and tranquil society. For man himself is askew.”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John Stott</a:t>
            </a: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6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28726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Tree>
    <p:extLst>
      <p:ext uri="{BB962C8B-B14F-4D97-AF65-F5344CB8AC3E}">
        <p14:creationId xmlns:p14="http://schemas.microsoft.com/office/powerpoint/2010/main" val="16358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Psalm 51:5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Behold, I was brought forth in iniquity,</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in sin did my mother conceive me.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29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A4B5D2-4FDC-457C-A972-F3B9A0C9862D}"/>
              </a:ext>
            </a:extLst>
          </p:cNvPr>
          <p:cNvSpPr txBox="1"/>
          <p:nvPr/>
        </p:nvSpPr>
        <p:spPr>
          <a:xfrm>
            <a:off x="2288628" y="3228674"/>
            <a:ext cx="4577254" cy="1539139"/>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“Before God we are both rebels and failures.”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47747A8-758A-474D-A8D1-233EEAE45ABA}"/>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413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Once you were dead because of your disobedience and your many sins.  </a:t>
            </a:r>
            <a:r>
              <a:rPr lang="en-SG" sz="2800" b="1" baseline="30000" dirty="0"/>
              <a:t>2</a:t>
            </a:r>
            <a:r>
              <a:rPr lang="en-SG" sz="2800" b="1" dirty="0"/>
              <a:t>You used to live in sin, just like the rest of the world, obeying the devil—the commander of the powers in the unseen world. He is the spirit at work in the hearts of those who refuse to obey God.  </a:t>
            </a:r>
            <a:r>
              <a:rPr lang="en-SG" sz="2800" b="1" baseline="30000" dirty="0"/>
              <a:t>3</a:t>
            </a:r>
            <a:r>
              <a:rPr lang="en-SG" sz="2800" b="1" dirty="0"/>
              <a:t>All of us used to live that way, following the passionate desires and inclinations of our sinful nature. By our very nature we were subject to God’s anger, just like everyone else</a:t>
            </a:r>
            <a:r>
              <a:rPr lang="ru-RU" sz="2800" b="1" dirty="0"/>
              <a:t>"</a:t>
            </a:r>
            <a:r>
              <a:rPr lang="en-SG" sz="2800" b="1" dirty="0"/>
              <a:t> (Eph. 2:1-3 </a:t>
            </a:r>
            <a:r>
              <a:rPr lang="en-SG" sz="2400" b="1" dirty="0"/>
              <a:t>NLT</a:t>
            </a:r>
            <a:r>
              <a:rPr lang="en-SG" sz="2800" b="1" dirty="0"/>
              <a:t>).</a:t>
            </a:r>
            <a:endParaRPr lang="en-US" sz="2800" b="1" dirty="0"/>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Because we were so helpless</a:t>
            </a:r>
          </a:p>
        </p:txBody>
      </p:sp>
    </p:spTree>
    <p:extLst>
      <p:ext uri="{BB962C8B-B14F-4D97-AF65-F5344CB8AC3E}">
        <p14:creationId xmlns:p14="http://schemas.microsoft.com/office/powerpoint/2010/main" val="200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812083C-9270-4406-BF6D-53D3221915B3}"/>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8143289-8D6D-427A-A5C9-166BFF715575}"/>
              </a:ext>
            </a:extLst>
          </p:cNvPr>
          <p:cNvSpPr txBox="1"/>
          <p:nvPr/>
        </p:nvSpPr>
        <p:spPr>
          <a:xfrm>
            <a:off x="354724" y="2848304"/>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66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A7E1BB-965A-42DD-B8B1-1480FAC7B7D2}"/>
              </a:ext>
            </a:extLst>
          </p:cNvPr>
          <p:cNvSpPr txBox="1"/>
          <p:nvPr/>
        </p:nvSpPr>
        <p:spPr>
          <a:xfrm>
            <a:off x="315310" y="1198181"/>
            <a:ext cx="3016838" cy="484898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“Their behavior has been determined by the powerful influences of society’s attitudes, habits, and preferences which were alien to God and his standards.”</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e Letter to the Ephesians by Peter T. O&amp;#39;Brien">
            <a:extLst>
              <a:ext uri="{FF2B5EF4-FFF2-40B4-BE49-F238E27FC236}">
                <a16:creationId xmlns:a16="http://schemas.microsoft.com/office/drawing/2014/main" id="{30A386C1-AD53-46F8-B35C-96530A5F4FDB}"/>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615335" y="807593"/>
            <a:ext cx="3392620" cy="52395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1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4142"/>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74722"/>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0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74228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their case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has blinded the minds of the unbelievers, to keep them from seeing the light of the gospel of the glory of Christ, who is the image of God. </a:t>
            </a:r>
            <a:endParaRPr kumimoji="0" lang="en-US" sz="5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74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943641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376"/>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12:31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Now is the judgment of this world; now will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ruler of this world be cast out.</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33BF01-17E7-4150-85D3-03BE4BE3DFE3}"/>
              </a:ext>
            </a:extLst>
          </p:cNvPr>
          <p:cNvSpPr txBox="1"/>
          <p:nvPr/>
        </p:nvSpPr>
        <p:spPr>
          <a:xfrm>
            <a:off x="1359821" y="3351564"/>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Colossians 1:13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has delivered us from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domain of darkness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transferred us to the kingdom of his beloved Son,</a:t>
            </a:r>
          </a:p>
        </p:txBody>
      </p:sp>
    </p:spTree>
    <p:extLst>
      <p:ext uri="{BB962C8B-B14F-4D97-AF65-F5344CB8AC3E}">
        <p14:creationId xmlns:p14="http://schemas.microsoft.com/office/powerpoint/2010/main" val="9138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81401"/>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49240"/>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11071"/>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27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317958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1:13-14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Let no one say when he is tempted, “I am being tempted by God,” for God cannot be tempted with evil, and he himself tempts no one.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But each person is tempted when he is lured and enticed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by his own desire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9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4:1-2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causes quarrels and what causes fights among you? Is it not this, that your passions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are at war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within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7961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3310"/>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4" y="4073058"/>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46798"/>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420373D-C2AD-4A0F-AC96-85CC48AB3B36}"/>
              </a:ext>
            </a:extLst>
          </p:cNvPr>
          <p:cNvSpPr txBox="1"/>
          <p:nvPr/>
        </p:nvSpPr>
        <p:spPr>
          <a:xfrm>
            <a:off x="354724" y="6026547"/>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subject to God’s wrath (v. 3b)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86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10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But God is so rich in mercy, and he loved us so much,  </a:t>
            </a:r>
            <a:r>
              <a:rPr lang="en-SG" sz="2800" b="1" baseline="30000" dirty="0"/>
              <a:t>5</a:t>
            </a:r>
            <a:r>
              <a:rPr lang="en-SG" sz="2800" b="1" dirty="0"/>
              <a:t>that even though we were dead because of our sins, he gave us life when he raised Christ from the dead. (It is only by God’s grace that you have been saved!)  </a:t>
            </a:r>
            <a:r>
              <a:rPr lang="en-SG" sz="2800" b="1" baseline="30000" dirty="0"/>
              <a:t>6</a:t>
            </a:r>
            <a:r>
              <a:rPr lang="en-SG" sz="2800" b="1" dirty="0"/>
              <a:t>For he raised us from the dead along with Christ and seated us with him in the heavenly realms because we are united with Christ Jesus</a:t>
            </a:r>
            <a:r>
              <a:rPr lang="ru-RU" sz="2800" b="1" dirty="0"/>
              <a:t>"</a:t>
            </a:r>
            <a:r>
              <a:rPr lang="en-SG" sz="2800" b="1" dirty="0"/>
              <a:t> (Eph. 2:4-6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By his grace he gave us spiritual life</a:t>
            </a:r>
          </a:p>
        </p:txBody>
      </p:sp>
    </p:spTree>
    <p:extLst>
      <p:ext uri="{BB962C8B-B14F-4D97-AF65-F5344CB8AC3E}">
        <p14:creationId xmlns:p14="http://schemas.microsoft.com/office/powerpoint/2010/main" val="41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So God can point to us in all future ages as examples of the incredible wealth of his grace and kindness toward us, as shown in all he has done for us who are united with Christ Jesus</a:t>
            </a:r>
            <a:r>
              <a:rPr lang="ru-RU" sz="2800" b="1" dirty="0"/>
              <a:t>"</a:t>
            </a:r>
            <a:r>
              <a:rPr lang="en-SG" sz="2800" b="1" dirty="0"/>
              <a:t> (Eph. 2:7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grace through eternity!</a:t>
            </a:r>
          </a:p>
        </p:txBody>
      </p:sp>
    </p:spTree>
    <p:extLst>
      <p:ext uri="{BB962C8B-B14F-4D97-AF65-F5344CB8AC3E}">
        <p14:creationId xmlns:p14="http://schemas.microsoft.com/office/powerpoint/2010/main" val="158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518F26-34A5-440E-BA93-E1BD013C7607}"/>
              </a:ext>
            </a:extLst>
          </p:cNvPr>
          <p:cNvSpPr txBox="1"/>
          <p:nvPr/>
        </p:nvSpPr>
        <p:spPr>
          <a:xfrm>
            <a:off x="160773" y="220717"/>
            <a:ext cx="8842549" cy="649408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BEFORE							AFTER						</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Under God’s wrath				Receive His rich mercy</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Dead								Alive in Christ</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Subject to the devil			Raised and seated with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Follow this world				Live in heavenly places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Succumb to sinful 				Created workmanship 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impulses of the flesh 			Christ Jesus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Walk in trespasses and 		Walk in good 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sins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20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4985F62-EA8D-485F-B6F1-8A45D8678D9E}"/>
              </a:ext>
            </a:extLst>
          </p:cNvPr>
          <p:cNvSpPr txBox="1"/>
          <p:nvPr/>
        </p:nvSpPr>
        <p:spPr>
          <a:xfrm>
            <a:off x="352099" y="3111792"/>
            <a:ext cx="7446577"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humbles us (vs. 8-9)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1108C1-B7BC-49D6-9BF9-E0D1D7699F44}"/>
              </a:ext>
            </a:extLst>
          </p:cNvPr>
          <p:cNvSpPr txBox="1"/>
          <p:nvPr/>
        </p:nvSpPr>
        <p:spPr>
          <a:xfrm>
            <a:off x="1350579" y="4019413"/>
            <a:ext cx="6448097"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Philippians 1:29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has been granted to you that for the sake of Christ you should not only believe in him but also suffer for his sake,</a:t>
            </a:r>
          </a:p>
        </p:txBody>
      </p:sp>
    </p:spTree>
    <p:extLst>
      <p:ext uri="{BB962C8B-B14F-4D97-AF65-F5344CB8AC3E}">
        <p14:creationId xmlns:p14="http://schemas.microsoft.com/office/powerpoint/2010/main" val="22883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4942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God saved you by his grace when you believed. And you can</a:t>
            </a:r>
            <a:r>
              <a:rPr lang="uk-UA" sz="2800" b="1" dirty="0"/>
              <a:t>'</a:t>
            </a:r>
            <a:r>
              <a:rPr lang="en-SG" sz="2800" b="1" dirty="0"/>
              <a:t>t take credit for this; it is a gift from God.  </a:t>
            </a:r>
            <a:r>
              <a:rPr lang="en-SG" sz="2800" b="1" baseline="30000" dirty="0"/>
              <a:t>9</a:t>
            </a:r>
            <a:r>
              <a:rPr lang="en-SG" sz="2800" b="1" dirty="0"/>
              <a:t>Salvation is not a reward for the good things we have done, so none of us can boast about it</a:t>
            </a:r>
            <a:r>
              <a:rPr lang="ru-RU" sz="2800" b="1" dirty="0"/>
              <a:t>"</a:t>
            </a:r>
            <a:r>
              <a:rPr lang="en-SG" sz="2800" b="1" dirty="0"/>
              <a:t> (Eph. 2:8-9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Through his grace—not our works</a:t>
            </a:r>
          </a:p>
        </p:txBody>
      </p:sp>
    </p:spTree>
    <p:extLst>
      <p:ext uri="{BB962C8B-B14F-4D97-AF65-F5344CB8AC3E}">
        <p14:creationId xmlns:p14="http://schemas.microsoft.com/office/powerpoint/2010/main" val="11307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a:t>
            </a:r>
            <a:r>
              <a:rPr lang="en-US" sz="4000" b="1" i="1" dirty="0">
                <a:solidFill>
                  <a:srgbClr val="FFFF00"/>
                </a:solidFill>
              </a:rPr>
              <a:t>else</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For we are God</a:t>
            </a:r>
            <a:r>
              <a:rPr lang="uk-UA" sz="2800" b="1" dirty="0"/>
              <a:t>'</a:t>
            </a:r>
            <a:r>
              <a:rPr lang="en-SG" sz="2800" b="1" dirty="0"/>
              <a:t>s masterpiece. He has created us anew in Christ Jesus, so we can do the good things he planned for us long ago</a:t>
            </a:r>
            <a:r>
              <a:rPr lang="ru-RU" sz="2800" b="1" dirty="0"/>
              <a:t>"</a:t>
            </a:r>
            <a:r>
              <a:rPr lang="en-SG" sz="2800" b="1" dirty="0"/>
              <a:t> (Eph. 2:10 </a:t>
            </a:r>
            <a:r>
              <a:rPr lang="en-SG" sz="2400" b="1" dirty="0"/>
              <a:t>NLT</a:t>
            </a:r>
            <a:r>
              <a:rPr lang="en-SG" sz="2800" b="1" dirty="0"/>
              <a:t>) </a:t>
            </a:r>
            <a:endParaRPr lang="en-US" sz="2800" b="1" dirty="0"/>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goodness through our good works!</a:t>
            </a:r>
          </a:p>
        </p:txBody>
      </p:sp>
    </p:spTree>
    <p:extLst>
      <p:ext uri="{BB962C8B-B14F-4D97-AF65-F5344CB8AC3E}">
        <p14:creationId xmlns:p14="http://schemas.microsoft.com/office/powerpoint/2010/main" val="25309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
        <p:nvSpPr>
          <p:cNvPr id="6" name="Rectangle 5">
            <a:extLst>
              <a:ext uri="{FF2B5EF4-FFF2-40B4-BE49-F238E27FC236}">
                <a16:creationId xmlns:a16="http://schemas.microsoft.com/office/drawing/2014/main" id="{16D1BC41-20A6-D54F-8736-D17FA5EC256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8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ear Tree: Care and Growing Guide">
            <a:extLst>
              <a:ext uri="{FF2B5EF4-FFF2-40B4-BE49-F238E27FC236}">
                <a16:creationId xmlns:a16="http://schemas.microsoft.com/office/drawing/2014/main" id="{97969D61-7D3F-4079-B498-49E529D7C00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9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1417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24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Tree>
    <p:extLst>
      <p:ext uri="{BB962C8B-B14F-4D97-AF65-F5344CB8AC3E}">
        <p14:creationId xmlns:p14="http://schemas.microsoft.com/office/powerpoint/2010/main" val="255461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CF8AEBE-0E1C-4E6B-98A6-E3FA473B3D2E}"/>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05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(Ephesians </a:t>
            </a:r>
            <a:r>
              <a:rPr lang="en-US" sz="2800" dirty="0">
                <a:effectLst>
                  <a:glow rad="127000">
                    <a:schemeClr val="tx1"/>
                  </a:glow>
                </a:effectLst>
                <a:latin typeface="Arial" charset="0"/>
              </a:rPr>
              <a:t>2:11-12</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Still Gentiles</a:t>
            </a:r>
          </a:p>
        </p:txBody>
      </p:sp>
    </p:spTree>
    <p:extLst>
      <p:ext uri="{BB962C8B-B14F-4D97-AF65-F5344CB8AC3E}">
        <p14:creationId xmlns:p14="http://schemas.microsoft.com/office/powerpoint/2010/main" val="257295104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618186" y="535292"/>
            <a:ext cx="190762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195349" y="5690604"/>
            <a:ext cx="475330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Everyone on earth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4C7E67E-30D5-4C67-977B-3D362E6DE0C1}"/>
              </a:ext>
            </a:extLst>
          </p:cNvPr>
          <p:cNvSpPr/>
          <p:nvPr/>
        </p:nvSpPr>
        <p:spPr>
          <a:xfrm>
            <a:off x="0" y="1327261"/>
            <a:ext cx="9144000" cy="522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Free Cartoon Planet Earth, Download Free Cartoon Planet Earth png images,  Free ClipArts on Clipart Library">
            <a:extLst>
              <a:ext uri="{FF2B5EF4-FFF2-40B4-BE49-F238E27FC236}">
                <a16:creationId xmlns:a16="http://schemas.microsoft.com/office/drawing/2014/main" id="{66E5DD3A-B53E-445E-9F74-EF1B5E290A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4725" y="3619662"/>
            <a:ext cx="2114550" cy="2162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311827-4413-4BE5-93C3-7D505FD027C6}"/>
              </a:ext>
            </a:extLst>
          </p:cNvPr>
          <p:cNvSpPr txBox="1"/>
          <p:nvPr/>
        </p:nvSpPr>
        <p:spPr>
          <a:xfrm>
            <a:off x="1822231" y="2473131"/>
            <a:ext cx="5499537" cy="523220"/>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Abraham = Isaac = Jacob (Israel)</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0A19982-268A-4D06-938E-624C87D50398}"/>
              </a:ext>
            </a:extLst>
          </p:cNvPr>
          <p:cNvSpPr txBox="1"/>
          <p:nvPr/>
        </p:nvSpPr>
        <p:spPr>
          <a:xfrm>
            <a:off x="2288628" y="2027760"/>
            <a:ext cx="457725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Talk-Reveal-Protect-Prosper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1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54868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052736"/>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
        <p:nvSpPr>
          <p:cNvPr id="5" name="Rectangle 2">
            <a:extLst>
              <a:ext uri="{FF2B5EF4-FFF2-40B4-BE49-F238E27FC236}">
                <a16:creationId xmlns:a16="http://schemas.microsoft.com/office/drawing/2014/main" id="{86917B74-36ED-0846-A516-83456B48D057}"/>
              </a:ext>
            </a:extLst>
          </p:cNvPr>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Applying Ephesians</a:t>
            </a:r>
          </a:p>
        </p:txBody>
      </p:sp>
    </p:spTree>
    <p:extLst>
      <p:ext uri="{BB962C8B-B14F-4D97-AF65-F5344CB8AC3E}">
        <p14:creationId xmlns:p14="http://schemas.microsoft.com/office/powerpoint/2010/main" val="573356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7E67E-30D5-4C67-977B-3D362E6DE0C1}"/>
              </a:ext>
            </a:extLst>
          </p:cNvPr>
          <p:cNvSpPr/>
          <p:nvPr/>
        </p:nvSpPr>
        <p:spPr>
          <a:xfrm>
            <a:off x="4390697" y="0"/>
            <a:ext cx="475330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1122309" y="897891"/>
            <a:ext cx="197200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5011464" y="897891"/>
            <a:ext cx="351176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Gentile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B700294-0C86-4683-8B0B-31F70BEBC6A4}"/>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0C01F22-CE64-4BC0-8B70-97E0627B2E8F}"/>
              </a:ext>
            </a:extLst>
          </p:cNvPr>
          <p:cNvSpPr txBox="1"/>
          <p:nvPr/>
        </p:nvSpPr>
        <p:spPr>
          <a:xfrm>
            <a:off x="1626478" y="2308599"/>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elect people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D350280-A3E8-4DE7-BA92-056E2529D509}"/>
              </a:ext>
            </a:extLst>
          </p:cNvPr>
          <p:cNvSpPr txBox="1"/>
          <p:nvPr/>
        </p:nvSpPr>
        <p:spPr>
          <a:xfrm>
            <a:off x="1626477" y="3020825"/>
            <a:ext cx="5867397"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covenants</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542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Women</a:t>
            </a:r>
            <a:endParaRPr lang="en-GB" sz="2800" b="1">
              <a:solidFill>
                <a:srgbClr val="000000"/>
              </a:solidFill>
              <a:latin typeface="Arial"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Israel</a:t>
            </a:r>
            <a:endParaRPr lang="en-GB" sz="1800" b="1">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Gentiles</a:t>
            </a:r>
            <a:endParaRPr lang="en-GB" sz="2800" b="1">
              <a:solidFill>
                <a:srgbClr val="000000"/>
              </a:solidFill>
              <a:latin typeface="Arial"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Priests</a:t>
            </a:r>
            <a:endParaRPr lang="en-GB" sz="1800" b="1">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rPr>
              <a:t>Main Temple</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Temple Courtyard</a:t>
            </a:r>
            <a:endParaRPr lang="en-GB" sz="2800" b="1">
              <a:solidFill>
                <a:srgbClr val="000000"/>
              </a:solidFill>
              <a:latin typeface="Arial"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dirty="0">
                <a:solidFill>
                  <a:srgbClr val="000000"/>
                </a:solidFill>
                <a:latin typeface="Arial Narrow" charset="0"/>
              </a:rPr>
              <a:t>Holy Place</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Arial Narrow" charset="0"/>
              </a:rPr>
              <a:t>Most Holy Place</a:t>
            </a:r>
            <a:endParaRPr lang="en-GB" b="1">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pic>
        <p:nvPicPr>
          <p:cNvPr id="6062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  </a:t>
            </a:r>
            <a:r>
              <a:rPr lang="en-SG" sz="2800" baseline="30000" dirty="0">
                <a:solidFill>
                  <a:srgbClr val="FFFF00"/>
                </a:solidFill>
                <a:effectLst>
                  <a:glow rad="127000">
                    <a:schemeClr val="tx1"/>
                  </a:glow>
                </a:effectLst>
                <a:latin typeface="Arial" charset="0"/>
              </a:rPr>
              <a:t>13</a:t>
            </a:r>
            <a:r>
              <a:rPr lang="en-SG" sz="2800" dirty="0">
                <a:solidFill>
                  <a:srgbClr val="FFFF00"/>
                </a:solidFill>
                <a:effectLst>
                  <a:glow rad="127000">
                    <a:schemeClr val="tx1"/>
                  </a:glow>
                </a:effectLst>
                <a:latin typeface="Arial" charset="0"/>
              </a:rPr>
              <a:t>But now in Christ Jesus you who once were far away have been brought near through the blood of Christ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(Ephesians </a:t>
            </a:r>
            <a:r>
              <a:rPr lang="en-US" sz="2800" dirty="0">
                <a:effectLst>
                  <a:glow rad="127000">
                    <a:schemeClr val="tx1"/>
                  </a:glow>
                </a:effectLst>
                <a:latin typeface="Arial" charset="0"/>
              </a:rPr>
              <a:t>2:11-13</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Gentiles Brought Near</a:t>
            </a:r>
          </a:p>
        </p:txBody>
      </p:sp>
    </p:spTree>
    <p:extLst>
      <p:ext uri="{BB962C8B-B14F-4D97-AF65-F5344CB8AC3E}">
        <p14:creationId xmlns:p14="http://schemas.microsoft.com/office/powerpoint/2010/main" val="263717457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120031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b="1" dirty="0">
                <a:solidFill>
                  <a:srgbClr val="FFFFFF"/>
                </a:solidFill>
                <a:latin typeface="Arial" charset="0"/>
              </a:rPr>
              <a:t>"</a:t>
            </a:r>
            <a:r>
              <a:rPr lang="en-US" b="1" dirty="0">
                <a:solidFill>
                  <a:srgbClr val="FFFFFF"/>
                </a:solidFill>
                <a:latin typeface="Arial" charset="0"/>
              </a:rPr>
              <a:t>Let no foreigner enter within the partition and enclosure surrounding the temple. Whoever is arrested will be responsible for his death which will follow.</a:t>
            </a:r>
            <a:r>
              <a:rPr lang="ru-RU" b="1" dirty="0">
                <a:solidFill>
                  <a:srgbClr val="FFFFFF"/>
                </a:solidFill>
                <a:latin typeface="Arial" charset="0"/>
              </a:rPr>
              <a:t>"</a:t>
            </a:r>
            <a:endParaRPr lang="en-GB" b="1" dirty="0">
              <a:solidFill>
                <a:srgbClr val="FFFFFF"/>
              </a:solidFill>
              <a:latin typeface="Arial" charset="0"/>
            </a:endParaRPr>
          </a:p>
        </p:txBody>
      </p:sp>
      <p:sp>
        <p:nvSpPr>
          <p:cNvPr id="20490" name="Text Box 10"/>
          <p:cNvSpPr txBox="1">
            <a:spLocks noChangeArrowheads="1"/>
          </p:cNvSpPr>
          <p:nvPr/>
        </p:nvSpPr>
        <p:spPr bwMode="auto">
          <a:xfrm rot="-825146">
            <a:off x="1266825" y="1724131"/>
            <a:ext cx="6553200" cy="283030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dirty="0">
                <a:solidFill>
                  <a:srgbClr val="000000"/>
                </a:solidFill>
                <a:latin typeface="Arial" charset="0"/>
              </a:rPr>
              <a:t>Ephesians 2:14</a:t>
            </a:r>
          </a:p>
          <a:p>
            <a:pPr algn="ctr" eaLnBrk="1" hangingPunct="1">
              <a:spcBef>
                <a:spcPct val="50000"/>
              </a:spcBef>
            </a:pPr>
            <a:r>
              <a:rPr lang="ru-RU" sz="3200" b="1" dirty="0">
                <a:solidFill>
                  <a:srgbClr val="000000"/>
                </a:solidFill>
                <a:latin typeface="Arial" charset="0"/>
              </a:rPr>
              <a:t>"</a:t>
            </a:r>
            <a:r>
              <a:rPr lang="en-US" altLang="ja-JP" sz="3200" b="1" dirty="0">
                <a:solidFill>
                  <a:srgbClr val="000000"/>
                </a:solidFill>
                <a:latin typeface="Arial" charset="0"/>
              </a:rPr>
              <a:t>For He Himself is our peace, who made both </a:t>
            </a:r>
            <a:r>
              <a:rPr lang="en-US" altLang="ja-JP" sz="3200" b="1" i="1" dirty="0">
                <a:solidFill>
                  <a:srgbClr val="000000"/>
                </a:solidFill>
                <a:latin typeface="Arial" charset="0"/>
              </a:rPr>
              <a:t>groups into </a:t>
            </a:r>
            <a:r>
              <a:rPr lang="en-US" altLang="ja-JP" sz="3200" b="1" dirty="0">
                <a:solidFill>
                  <a:srgbClr val="000000"/>
                </a:solidFill>
                <a:latin typeface="Arial" charset="0"/>
              </a:rPr>
              <a:t>one and broke down the barrier of the dividing wall.</a:t>
            </a:r>
            <a:r>
              <a:rPr lang="ru-RU" sz="3200" b="1" dirty="0">
                <a:solidFill>
                  <a:srgbClr val="000000"/>
                </a:solidFill>
                <a:latin typeface="Arial" charset="0"/>
              </a:rPr>
              <a:t>"</a:t>
            </a:r>
            <a:endParaRPr lang="en-GB" sz="3200" b="1" dirty="0">
              <a:solidFill>
                <a:srgbClr val="000000"/>
              </a:solidFill>
              <a:latin typeface="Arial" charset="0"/>
            </a:endParaRPr>
          </a:p>
        </p:txBody>
      </p:sp>
      <p:sp>
        <p:nvSpPr>
          <p:cNvPr id="2" name="Title 1"/>
          <p:cNvSpPr>
            <a:spLocks noGrp="1"/>
          </p:cNvSpPr>
          <p:nvPr>
            <p:ph type="title" idx="4294967295"/>
          </p:nvPr>
        </p:nvSpPr>
        <p:spPr>
          <a:xfrm>
            <a:off x="0" y="261939"/>
            <a:ext cx="9144000" cy="646112"/>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en-US" sz="3600" b="1" kern="1200" dirty="0">
                <a:solidFill>
                  <a:srgbClr val="000000"/>
                </a:solidFill>
                <a:latin typeface="Arial" charset="0"/>
                <a:ea typeface="ＭＳ Ｐゴシック" charset="0"/>
                <a:cs typeface="ＭＳ Ｐゴシック" charset="0"/>
              </a:rPr>
              <a:t>Warning of Dividing Wall for Gentiles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1"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He is our peace, who has broken down every wall.</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Cast all your cares on Him,</a:t>
            </a:r>
          </a:p>
          <a:p>
            <a:pPr algn="l" eaLnBrk="0" hangingPunct="0">
              <a:buClr>
                <a:srgbClr val="00CCFF"/>
              </a:buClr>
              <a:defRPr/>
            </a:pPr>
            <a:r>
              <a:rPr lang="en-US" sz="4000" b="1" dirty="0">
                <a:solidFill>
                  <a:srgbClr val="FFFFFF"/>
                </a:solidFill>
                <a:latin typeface="Tahoma"/>
                <a:ea typeface="ＭＳ Ｐゴシック"/>
              </a:rPr>
              <a:t>For He cares for you.</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13AB4E3-E6CE-4655-BC80-CEB8A88E7515}"/>
              </a:ext>
            </a:extLst>
          </p:cNvPr>
          <p:cNvSpPr txBox="1"/>
          <p:nvPr/>
        </p:nvSpPr>
        <p:spPr>
          <a:xfrm>
            <a:off x="790513" y="2922398"/>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fulfilling the Law (2:14-15)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B4BBC19-FEC5-4963-8E0E-ED381D4BA470}"/>
              </a:ext>
            </a:extLst>
          </p:cNvPr>
          <p:cNvSpPr txBox="1"/>
          <p:nvPr/>
        </p:nvSpPr>
        <p:spPr>
          <a:xfrm>
            <a:off x="790513" y="4177245"/>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proclaiming the gospel message (2:16-18)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5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68246"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87024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751425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3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A2CDA0-5337-B54D-AB11-30D3594F210E}"/>
              </a:ext>
            </a:extLst>
          </p:cNvPr>
          <p:cNvSpPr/>
          <p:nvPr/>
        </p:nvSpPr>
        <p:spPr>
          <a:xfrm>
            <a:off x="4547937" y="12032"/>
            <a:ext cx="4572000" cy="6858000"/>
          </a:xfrm>
          <a:prstGeom prst="rect">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9211398" y="12032"/>
            <a:ext cx="9144000" cy="6858000"/>
          </a:xfrm>
          <a:prstGeom prst="rect">
            <a:avLst/>
          </a:prstGeom>
        </p:spPr>
      </p:pic>
      <p:sp>
        <p:nvSpPr>
          <p:cNvPr id="3" name="Title 2"/>
          <p:cNvSpPr>
            <a:spLocks noGrp="1"/>
          </p:cNvSpPr>
          <p:nvPr>
            <p:ph type="title" idx="4294967295"/>
          </p:nvPr>
        </p:nvSpPr>
        <p:spPr>
          <a:xfrm>
            <a:off x="4547937" y="5454352"/>
            <a:ext cx="4572000" cy="854968"/>
          </a:xfrm>
          <a:noFill/>
        </p:spPr>
        <p:txBody>
          <a:bodyPr/>
          <a:lstStyle/>
          <a:p>
            <a:r>
              <a:rPr lang="en-US" sz="2800" b="1" dirty="0">
                <a:solidFill>
                  <a:schemeClr val="bg1"/>
                </a:solidFill>
                <a:effectLst>
                  <a:glow rad="63500">
                    <a:schemeClr val="accent4">
                      <a:satMod val="175000"/>
                      <a:alpha val="93479"/>
                    </a:schemeClr>
                  </a:glow>
                </a:effectLst>
              </a:rPr>
              <a:t>EPHESIANS 2:19</a:t>
            </a:r>
          </a:p>
        </p:txBody>
      </p:sp>
      <p:grpSp>
        <p:nvGrpSpPr>
          <p:cNvPr id="40" name="Group 39">
            <a:extLst>
              <a:ext uri="{FF2B5EF4-FFF2-40B4-BE49-F238E27FC236}">
                <a16:creationId xmlns:a16="http://schemas.microsoft.com/office/drawing/2014/main" id="{66A1B9E3-7E60-C74B-8B7D-AAB0E371E4CA}"/>
              </a:ext>
            </a:extLst>
          </p:cNvPr>
          <p:cNvGrpSpPr/>
          <p:nvPr/>
        </p:nvGrpSpPr>
        <p:grpSpPr>
          <a:xfrm>
            <a:off x="-337846" y="-196733"/>
            <a:ext cx="4909846" cy="7169187"/>
            <a:chOff x="-337846" y="-196733"/>
            <a:chExt cx="4909846" cy="7169187"/>
          </a:xfrm>
        </p:grpSpPr>
        <p:sp>
          <p:nvSpPr>
            <p:cNvPr id="10" name="Rectangle 9">
              <a:extLst>
                <a:ext uri="{FF2B5EF4-FFF2-40B4-BE49-F238E27FC236}">
                  <a16:creationId xmlns:a16="http://schemas.microsoft.com/office/drawing/2014/main" id="{2BF87DF9-16F0-A047-B3C4-43CE1866DA0A}"/>
                </a:ext>
              </a:extLst>
            </p:cNvPr>
            <p:cNvSpPr/>
            <p:nvPr/>
          </p:nvSpPr>
          <p:spPr>
            <a:xfrm>
              <a:off x="0" y="18258"/>
              <a:ext cx="4572000" cy="6858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7AACE119-DEB9-5B4F-8A3A-00D302F23B2D}"/>
                </a:ext>
              </a:extLst>
            </p:cNvPr>
            <p:cNvSpPr txBox="1">
              <a:spLocks/>
            </p:cNvSpPr>
            <p:nvPr/>
          </p:nvSpPr>
          <p:spPr bwMode="auto">
            <a:xfrm>
              <a:off x="0" y="1412776"/>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So then,</a:t>
              </a:r>
            </a:p>
          </p:txBody>
        </p:sp>
        <p:sp>
          <p:nvSpPr>
            <p:cNvPr id="6" name="Title 2">
              <a:extLst>
                <a:ext uri="{FF2B5EF4-FFF2-40B4-BE49-F238E27FC236}">
                  <a16:creationId xmlns:a16="http://schemas.microsoft.com/office/drawing/2014/main" id="{41E991FE-09D3-FE4C-8A5A-C8EA3D324564}"/>
                </a:ext>
              </a:extLst>
            </p:cNvPr>
            <p:cNvSpPr txBox="1">
              <a:spLocks/>
            </p:cNvSpPr>
            <p:nvPr/>
          </p:nvSpPr>
          <p:spPr bwMode="auto">
            <a:xfrm>
              <a:off x="1227221" y="2224907"/>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you are no</a:t>
              </a:r>
            </a:p>
          </p:txBody>
        </p:sp>
        <p:sp>
          <p:nvSpPr>
            <p:cNvPr id="7" name="Title 2">
              <a:extLst>
                <a:ext uri="{FF2B5EF4-FFF2-40B4-BE49-F238E27FC236}">
                  <a16:creationId xmlns:a16="http://schemas.microsoft.com/office/drawing/2014/main" id="{2CB3F134-5C4F-A042-A36E-ECD635484C44}"/>
                </a:ext>
              </a:extLst>
            </p:cNvPr>
            <p:cNvSpPr txBox="1">
              <a:spLocks/>
            </p:cNvSpPr>
            <p:nvPr/>
          </p:nvSpPr>
          <p:spPr bwMode="auto">
            <a:xfrm>
              <a:off x="469232" y="3037038"/>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longer</a:t>
              </a:r>
            </a:p>
          </p:txBody>
        </p:sp>
        <p:sp>
          <p:nvSpPr>
            <p:cNvPr id="8" name="Title 2">
              <a:extLst>
                <a:ext uri="{FF2B5EF4-FFF2-40B4-BE49-F238E27FC236}">
                  <a16:creationId xmlns:a16="http://schemas.microsoft.com/office/drawing/2014/main" id="{AFB176AA-235F-634C-887A-62FAB9404BED}"/>
                </a:ext>
              </a:extLst>
            </p:cNvPr>
            <p:cNvSpPr txBox="1">
              <a:spLocks/>
            </p:cNvSpPr>
            <p:nvPr/>
          </p:nvSpPr>
          <p:spPr bwMode="auto">
            <a:xfrm>
              <a:off x="1323474" y="3849169"/>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strangers</a:t>
              </a:r>
            </a:p>
          </p:txBody>
        </p:sp>
        <p:sp>
          <p:nvSpPr>
            <p:cNvPr id="9" name="Title 2">
              <a:extLst>
                <a:ext uri="{FF2B5EF4-FFF2-40B4-BE49-F238E27FC236}">
                  <a16:creationId xmlns:a16="http://schemas.microsoft.com/office/drawing/2014/main" id="{822C2672-46CC-3347-BB6A-434C13BE6909}"/>
                </a:ext>
              </a:extLst>
            </p:cNvPr>
            <p:cNvSpPr txBox="1">
              <a:spLocks/>
            </p:cNvSpPr>
            <p:nvPr/>
          </p:nvSpPr>
          <p:spPr bwMode="auto">
            <a:xfrm>
              <a:off x="697832" y="4661302"/>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and aliens</a:t>
              </a:r>
            </a:p>
          </p:txBody>
        </p:sp>
        <p:sp>
          <p:nvSpPr>
            <p:cNvPr id="12" name="Oval 11">
              <a:extLst>
                <a:ext uri="{FF2B5EF4-FFF2-40B4-BE49-F238E27FC236}">
                  <a16:creationId xmlns:a16="http://schemas.microsoft.com/office/drawing/2014/main" id="{53F4C93F-56A0-8549-8899-F9CCD9B4ACEB}"/>
                </a:ext>
              </a:extLst>
            </p:cNvPr>
            <p:cNvSpPr>
              <a:spLocks noChangeAspect="1"/>
            </p:cNvSpPr>
            <p:nvPr/>
          </p:nvSpPr>
          <p:spPr>
            <a:xfrm>
              <a:off x="179512" y="332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019A0D-FBFC-6742-8AAC-85650EFC3B9E}"/>
                </a:ext>
              </a:extLst>
            </p:cNvPr>
            <p:cNvSpPr>
              <a:spLocks noChangeAspect="1"/>
            </p:cNvSpPr>
            <p:nvPr/>
          </p:nvSpPr>
          <p:spPr>
            <a:xfrm>
              <a:off x="1466891" y="58531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6F2BA-56AA-B44A-82FF-F6D51BE48EE4}"/>
                </a:ext>
              </a:extLst>
            </p:cNvPr>
            <p:cNvSpPr>
              <a:spLocks noChangeAspect="1"/>
            </p:cNvSpPr>
            <p:nvPr/>
          </p:nvSpPr>
          <p:spPr>
            <a:xfrm>
              <a:off x="3283660" y="-196733"/>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0A7013-32EC-F44A-B0D9-C4FFC0DDCD55}"/>
                </a:ext>
              </a:extLst>
            </p:cNvPr>
            <p:cNvSpPr>
              <a:spLocks noChangeAspect="1"/>
            </p:cNvSpPr>
            <p:nvPr/>
          </p:nvSpPr>
          <p:spPr>
            <a:xfrm>
              <a:off x="2645986" y="113877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3AC04-3406-FB43-BD1F-7FE933A3F499}"/>
                </a:ext>
              </a:extLst>
            </p:cNvPr>
            <p:cNvSpPr>
              <a:spLocks noChangeAspect="1"/>
            </p:cNvSpPr>
            <p:nvPr/>
          </p:nvSpPr>
          <p:spPr>
            <a:xfrm>
              <a:off x="3740860" y="154784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AC764E-CD69-464A-8B6C-D6DB4D7FFE3D}"/>
                </a:ext>
              </a:extLst>
            </p:cNvPr>
            <p:cNvSpPr>
              <a:spLocks noChangeAspect="1"/>
            </p:cNvSpPr>
            <p:nvPr/>
          </p:nvSpPr>
          <p:spPr>
            <a:xfrm>
              <a:off x="660775" y="234193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00B6AD-5778-2948-AE30-E01F68F4E4FC}"/>
                </a:ext>
              </a:extLst>
            </p:cNvPr>
            <p:cNvSpPr>
              <a:spLocks noChangeAspect="1"/>
            </p:cNvSpPr>
            <p:nvPr/>
          </p:nvSpPr>
          <p:spPr>
            <a:xfrm>
              <a:off x="-337846" y="353305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8740C-5D0A-944B-BA60-239CFC251F85}"/>
                </a:ext>
              </a:extLst>
            </p:cNvPr>
            <p:cNvSpPr>
              <a:spLocks noChangeAspect="1"/>
            </p:cNvSpPr>
            <p:nvPr/>
          </p:nvSpPr>
          <p:spPr>
            <a:xfrm>
              <a:off x="624681" y="393009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931696-658C-6A40-A41D-CA1FBC510357}"/>
                </a:ext>
              </a:extLst>
            </p:cNvPr>
            <p:cNvSpPr>
              <a:spLocks noChangeAspect="1"/>
            </p:cNvSpPr>
            <p:nvPr/>
          </p:nvSpPr>
          <p:spPr>
            <a:xfrm>
              <a:off x="3776954" y="3208204"/>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AB607D-6153-3847-86B7-4D44C15BA7B1}"/>
                </a:ext>
              </a:extLst>
            </p:cNvPr>
            <p:cNvSpPr>
              <a:spLocks noChangeAspect="1"/>
            </p:cNvSpPr>
            <p:nvPr/>
          </p:nvSpPr>
          <p:spPr>
            <a:xfrm>
              <a:off x="3440070" y="47121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2B1CD9-13C3-CC41-8BF6-EDF703C93754}"/>
                </a:ext>
              </a:extLst>
            </p:cNvPr>
            <p:cNvSpPr>
              <a:spLocks noChangeAspect="1"/>
            </p:cNvSpPr>
            <p:nvPr/>
          </p:nvSpPr>
          <p:spPr>
            <a:xfrm>
              <a:off x="2248944" y="53979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C695E68-75AA-4240-9873-0FAD32BD89BF}"/>
                </a:ext>
              </a:extLst>
            </p:cNvPr>
            <p:cNvSpPr>
              <a:spLocks noChangeAspect="1"/>
            </p:cNvSpPr>
            <p:nvPr/>
          </p:nvSpPr>
          <p:spPr>
            <a:xfrm>
              <a:off x="3608512" y="6047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D1A3A4-D5E8-D740-86F0-966326C19BC6}"/>
                </a:ext>
              </a:extLst>
            </p:cNvPr>
            <p:cNvSpPr>
              <a:spLocks noChangeAspect="1"/>
            </p:cNvSpPr>
            <p:nvPr/>
          </p:nvSpPr>
          <p:spPr>
            <a:xfrm>
              <a:off x="1382670" y="632438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29B0B9-4CCF-5846-A728-861605D4DDAE}"/>
                </a:ext>
              </a:extLst>
            </p:cNvPr>
            <p:cNvSpPr>
              <a:spLocks noChangeAspect="1"/>
            </p:cNvSpPr>
            <p:nvPr/>
          </p:nvSpPr>
          <p:spPr>
            <a:xfrm>
              <a:off x="119354" y="567467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63ED935-05D7-9343-8C41-71A255F8A16C}"/>
              </a:ext>
            </a:extLst>
          </p:cNvPr>
          <p:cNvGrpSpPr/>
          <p:nvPr/>
        </p:nvGrpSpPr>
        <p:grpSpPr>
          <a:xfrm>
            <a:off x="4788024" y="1196752"/>
            <a:ext cx="4176464" cy="4320480"/>
            <a:chOff x="4788024" y="1196752"/>
            <a:chExt cx="4176464" cy="4320480"/>
          </a:xfrm>
        </p:grpSpPr>
        <p:sp>
          <p:nvSpPr>
            <p:cNvPr id="5" name="Title 2">
              <a:extLst>
                <a:ext uri="{FF2B5EF4-FFF2-40B4-BE49-F238E27FC236}">
                  <a16:creationId xmlns:a16="http://schemas.microsoft.com/office/drawing/2014/main" id="{4AA0ACBA-9312-3F4F-B819-71D4C2FAE416}"/>
                </a:ext>
              </a:extLst>
            </p:cNvPr>
            <p:cNvSpPr txBox="1">
              <a:spLocks/>
            </p:cNvSpPr>
            <p:nvPr/>
          </p:nvSpPr>
          <p:spPr bwMode="auto">
            <a:xfrm>
              <a:off x="5559007" y="1616460"/>
              <a:ext cx="2754324" cy="3468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400" b="1" kern="0" dirty="0">
                  <a:solidFill>
                    <a:schemeClr val="bg1"/>
                  </a:solidFill>
                  <a:effectLst>
                    <a:glow rad="63500">
                      <a:schemeClr val="accent4">
                        <a:satMod val="175000"/>
                        <a:alpha val="93479"/>
                      </a:schemeClr>
                    </a:glow>
                  </a:effectLst>
                </a:rPr>
                <a:t>but you are fellow citizens with the saints and members of the household of God.</a:t>
              </a:r>
            </a:p>
          </p:txBody>
        </p:sp>
        <p:sp>
          <p:nvSpPr>
            <p:cNvPr id="26" name="Oval 25">
              <a:extLst>
                <a:ext uri="{FF2B5EF4-FFF2-40B4-BE49-F238E27FC236}">
                  <a16:creationId xmlns:a16="http://schemas.microsoft.com/office/drawing/2014/main" id="{E8CEB312-0ECA-8947-9669-9D009036038B}"/>
                </a:ext>
              </a:extLst>
            </p:cNvPr>
            <p:cNvSpPr>
              <a:spLocks noChangeAspect="1"/>
            </p:cNvSpPr>
            <p:nvPr/>
          </p:nvSpPr>
          <p:spPr>
            <a:xfrm>
              <a:off x="6616407" y="119675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3DCEA10-BDBA-0D4F-9893-A0E67F364508}"/>
                </a:ext>
              </a:extLst>
            </p:cNvPr>
            <p:cNvSpPr>
              <a:spLocks noChangeAspect="1"/>
            </p:cNvSpPr>
            <p:nvPr/>
          </p:nvSpPr>
          <p:spPr>
            <a:xfrm>
              <a:off x="5762165"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5C6D6A-3443-934F-B3A4-C154724F8361}"/>
                </a:ext>
              </a:extLst>
            </p:cNvPr>
            <p:cNvSpPr>
              <a:spLocks noChangeAspect="1"/>
            </p:cNvSpPr>
            <p:nvPr/>
          </p:nvSpPr>
          <p:spPr>
            <a:xfrm>
              <a:off x="5148064"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55AD1C1-9EC5-DD4C-9487-A3C9D8BD20A6}"/>
                </a:ext>
              </a:extLst>
            </p:cNvPr>
            <p:cNvSpPr>
              <a:spLocks noChangeAspect="1"/>
            </p:cNvSpPr>
            <p:nvPr/>
          </p:nvSpPr>
          <p:spPr>
            <a:xfrm>
              <a:off x="7470649"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B549E16-3503-8848-BB09-F6D67FFD6D4B}"/>
                </a:ext>
              </a:extLst>
            </p:cNvPr>
            <p:cNvSpPr>
              <a:spLocks noChangeAspect="1"/>
            </p:cNvSpPr>
            <p:nvPr/>
          </p:nvSpPr>
          <p:spPr>
            <a:xfrm>
              <a:off x="8316416"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CF1F4F-9959-7345-9B02-8EA37ACE0950}"/>
                </a:ext>
              </a:extLst>
            </p:cNvPr>
            <p:cNvSpPr>
              <a:spLocks noChangeAspect="1"/>
            </p:cNvSpPr>
            <p:nvPr/>
          </p:nvSpPr>
          <p:spPr>
            <a:xfrm>
              <a:off x="7968317"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505B61-43BF-F149-828E-9FFE4B62825A}"/>
                </a:ext>
              </a:extLst>
            </p:cNvPr>
            <p:cNvSpPr>
              <a:spLocks noChangeAspect="1"/>
            </p:cNvSpPr>
            <p:nvPr/>
          </p:nvSpPr>
          <p:spPr>
            <a:xfrm>
              <a:off x="4788024"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0A00D3A-B540-AA47-BE36-E7C413F09B29}"/>
                </a:ext>
              </a:extLst>
            </p:cNvPr>
            <p:cNvSpPr>
              <a:spLocks noChangeAspect="1"/>
            </p:cNvSpPr>
            <p:nvPr/>
          </p:nvSpPr>
          <p:spPr>
            <a:xfrm>
              <a:off x="4860032"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11CF8DF-A195-834F-B555-D17473B8C1B4}"/>
                </a:ext>
              </a:extLst>
            </p:cNvPr>
            <p:cNvSpPr>
              <a:spLocks noChangeAspect="1"/>
            </p:cNvSpPr>
            <p:nvPr/>
          </p:nvSpPr>
          <p:spPr>
            <a:xfrm>
              <a:off x="514806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53744E-B7BB-3D45-8EE5-D0CF4D8D2ACD}"/>
                </a:ext>
              </a:extLst>
            </p:cNvPr>
            <p:cNvSpPr>
              <a:spLocks noChangeAspect="1"/>
            </p:cNvSpPr>
            <p:nvPr/>
          </p:nvSpPr>
          <p:spPr>
            <a:xfrm>
              <a:off x="5796136" y="4725144"/>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AE8B8D9-854C-6E4C-B270-6610AC963434}"/>
                </a:ext>
              </a:extLst>
            </p:cNvPr>
            <p:cNvSpPr>
              <a:spLocks noChangeAspect="1"/>
            </p:cNvSpPr>
            <p:nvPr/>
          </p:nvSpPr>
          <p:spPr>
            <a:xfrm>
              <a:off x="802838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07A410A-6D67-E04C-8F2D-4E1D7D902403}"/>
                </a:ext>
              </a:extLst>
            </p:cNvPr>
            <p:cNvSpPr>
              <a:spLocks noChangeAspect="1"/>
            </p:cNvSpPr>
            <p:nvPr/>
          </p:nvSpPr>
          <p:spPr>
            <a:xfrm>
              <a:off x="8316416"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F58A465-F341-BB45-9D8E-801209E47C7B}"/>
                </a:ext>
              </a:extLst>
            </p:cNvPr>
            <p:cNvSpPr>
              <a:spLocks noChangeAspect="1"/>
            </p:cNvSpPr>
            <p:nvPr/>
          </p:nvSpPr>
          <p:spPr>
            <a:xfrm>
              <a:off x="7380312" y="465313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1D6B65-BEDB-1C49-A97A-E2BD444F79C7}"/>
                </a:ext>
              </a:extLst>
            </p:cNvPr>
            <p:cNvSpPr>
              <a:spLocks noChangeAspect="1"/>
            </p:cNvSpPr>
            <p:nvPr/>
          </p:nvSpPr>
          <p:spPr>
            <a:xfrm>
              <a:off x="6598441" y="486916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7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heckerboard(across)">
                                      <p:cBhvr>
                                        <p:cTn id="10" dur="500"/>
                                        <p:tgtEl>
                                          <p:spTgt spid="4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noProof="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4B426FD-702D-458C-B40D-7568A2DED0F9}"/>
              </a:ext>
            </a:extLst>
          </p:cNvPr>
          <p:cNvSpPr txBox="1"/>
          <p:nvPr/>
        </p:nvSpPr>
        <p:spPr>
          <a:xfrm>
            <a:off x="910743" y="2824764"/>
            <a:ext cx="7466003"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become a dwelling place of God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20-22)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37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(Ephesians 2:20)</a:t>
            </a:r>
          </a:p>
        </p:txBody>
      </p:sp>
    </p:spTree>
    <p:extLst>
      <p:ext uri="{BB962C8B-B14F-4D97-AF65-F5344CB8AC3E}">
        <p14:creationId xmlns:p14="http://schemas.microsoft.com/office/powerpoint/2010/main" val="4825826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611331" name="Rectangle 3"/>
          <p:cNvSpPr>
            <a:spLocks noChangeArrowheads="1"/>
          </p:cNvSpPr>
          <p:nvPr/>
        </p:nvSpPr>
        <p:spPr bwMode="auto">
          <a:xfrm>
            <a:off x="0" y="838200"/>
            <a:ext cx="9144000" cy="51816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11332" name="Text Box 4"/>
          <p:cNvSpPr txBox="1">
            <a:spLocks noChangeArrowheads="1"/>
          </p:cNvSpPr>
          <p:nvPr/>
        </p:nvSpPr>
        <p:spPr bwMode="auto">
          <a:xfrm>
            <a:off x="647703" y="1763713"/>
            <a:ext cx="8532813"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333399"/>
                </a:solidFill>
                <a:latin typeface="Arial" charset="0"/>
              </a:rPr>
              <a:t>Rest secure in your salvation</a:t>
            </a:r>
          </a:p>
          <a:p>
            <a:pPr eaLnBrk="1" hangingPunct="1">
              <a:buFontTx/>
              <a:buChar char="•"/>
            </a:pPr>
            <a:r>
              <a:rPr lang="en-US" sz="3600">
                <a:solidFill>
                  <a:srgbClr val="333399"/>
                </a:solidFill>
                <a:latin typeface="Arial" charset="0"/>
              </a:rPr>
              <a:t>Praise God no matter what happens</a:t>
            </a:r>
          </a:p>
          <a:p>
            <a:pPr eaLnBrk="1" hangingPunct="1">
              <a:buFontTx/>
              <a:buChar char="•"/>
            </a:pPr>
            <a:r>
              <a:rPr lang="en-US" sz="3600">
                <a:solidFill>
                  <a:srgbClr val="333399"/>
                </a:solidFill>
                <a:latin typeface="Arial" charset="0"/>
              </a:rPr>
              <a:t>Guard against legalism</a:t>
            </a:r>
          </a:p>
          <a:p>
            <a:pPr eaLnBrk="1" hangingPunct="1">
              <a:buFontTx/>
              <a:buChar char="•"/>
            </a:pPr>
            <a:r>
              <a:rPr lang="en-US" sz="3600">
                <a:solidFill>
                  <a:srgbClr val="333399"/>
                </a:solidFill>
                <a:latin typeface="Arial" charset="0"/>
              </a:rPr>
              <a:t>Pursue peace within the Church</a:t>
            </a:r>
          </a:p>
          <a:p>
            <a:pPr eaLnBrk="1" hangingPunct="1">
              <a:buFontTx/>
              <a:buChar char="•"/>
            </a:pPr>
            <a:r>
              <a:rPr lang="en-US" sz="3600">
                <a:solidFill>
                  <a:srgbClr val="333399"/>
                </a:solidFill>
                <a:latin typeface="Arial" charset="0"/>
              </a:rPr>
              <a:t>Unity of ethnic &amp; cultural groups</a:t>
            </a:r>
          </a:p>
          <a:p>
            <a:pPr eaLnBrk="1" hangingPunct="1">
              <a:buFontTx/>
              <a:buChar char="•"/>
            </a:pPr>
            <a:r>
              <a:rPr lang="en-US" sz="3600">
                <a:solidFill>
                  <a:srgbClr val="333399"/>
                </a:solidFill>
                <a:latin typeface="Arial" charset="0"/>
              </a:rPr>
              <a:t>Intercessory prayer</a:t>
            </a:r>
          </a:p>
          <a:p>
            <a:pPr eaLnBrk="1" hangingPunct="1">
              <a:buFontTx/>
              <a:buChar char="•"/>
            </a:pPr>
            <a:r>
              <a:rPr lang="en-US" sz="3600">
                <a:solidFill>
                  <a:srgbClr val="333399"/>
                </a:solidFill>
                <a:latin typeface="Arial" charset="0"/>
              </a:rPr>
              <a:t>Agape love</a:t>
            </a:r>
          </a:p>
        </p:txBody>
      </p:sp>
      <p:sp>
        <p:nvSpPr>
          <p:cNvPr id="2" name="Title 1"/>
          <p:cNvSpPr>
            <a:spLocks noGrp="1"/>
          </p:cNvSpPr>
          <p:nvPr>
            <p:ph type="title" idx="4294967295"/>
          </p:nvPr>
        </p:nvSpPr>
        <p:spPr>
          <a:xfrm>
            <a:off x="457200" y="549275"/>
            <a:ext cx="8229600" cy="939800"/>
          </a:xfrm>
          <a:solidFill>
            <a:srgbClr val="000000"/>
          </a:solidFill>
        </p:spPr>
        <p:txBody>
          <a:bodyPr/>
          <a:lstStyle/>
          <a:p>
            <a:pPr>
              <a:defRPr/>
            </a:pPr>
            <a:r>
              <a:rPr lang="en-US" sz="3600" b="1" kern="1200" dirty="0">
                <a:solidFill>
                  <a:srgbClr val="FFFFFF"/>
                </a:solidFill>
                <a:latin typeface="Arial"/>
                <a:ea typeface="ＭＳ Ｐゴシック"/>
                <a:cs typeface="ＭＳ Ｐゴシック"/>
              </a:rPr>
              <a:t>Contemporary Application</a:t>
            </a:r>
            <a:r>
              <a:rPr lang="en-US" dirty="0">
                <a:solidFill>
                  <a:srgbClr val="FFFFFF"/>
                </a:solidFill>
              </a:rPr>
              <a:t>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3</a:t>
            </a:r>
          </a:p>
        </p:txBody>
      </p:sp>
    </p:spTree>
    <p:extLst>
      <p:ext uri="{BB962C8B-B14F-4D97-AF65-F5344CB8AC3E}">
        <p14:creationId xmlns:p14="http://schemas.microsoft.com/office/powerpoint/2010/main" val="4354926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
        <p:nvSpPr>
          <p:cNvPr id="6" name="Rectangle 5">
            <a:extLst>
              <a:ext uri="{FF2B5EF4-FFF2-40B4-BE49-F238E27FC236}">
                <a16:creationId xmlns:a16="http://schemas.microsoft.com/office/drawing/2014/main" id="{D33E6FC1-D2DA-614E-B78F-A12758D8974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37946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Plot Twist - Plot Twist - Sticker | TeePublic">
            <a:extLst>
              <a:ext uri="{FF2B5EF4-FFF2-40B4-BE49-F238E27FC236}">
                <a16:creationId xmlns:a16="http://schemas.microsoft.com/office/drawing/2014/main" id="{E7C4E1AB-5C28-4DA7-9290-277A027F5CB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6020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p:spPr>
        <p:txBody>
          <a:bodyPr/>
          <a:lstStyle/>
          <a:p>
            <a:pPr eaLnBrk="1" hangingPunct="1">
              <a:defRPr/>
            </a:pPr>
            <a:r>
              <a:rPr lang="en-US" sz="4000" b="1" kern="1200" dirty="0">
                <a:solidFill>
                  <a:srgbClr val="FFFFFF"/>
                </a:solidFill>
                <a:latin typeface="Arial"/>
                <a:ea typeface="ＭＳ Ｐゴシック"/>
                <a:cs typeface="Times New Roman"/>
              </a:rPr>
              <a:t>Introducing the </a:t>
            </a:r>
            <a:r>
              <a:rPr lang="ru-RU" sz="4000" b="1" kern="1200" dirty="0">
                <a:solidFill>
                  <a:srgbClr val="FFFFFF"/>
                </a:solidFill>
                <a:latin typeface="Arial"/>
                <a:ea typeface="ＭＳ Ｐゴシック"/>
                <a:cs typeface="Times New Roman"/>
              </a:rPr>
              <a:t>"</a:t>
            </a:r>
            <a:r>
              <a:rPr lang="en-US" sz="4000" b="1" kern="1200" dirty="0">
                <a:solidFill>
                  <a:srgbClr val="FFFFFF"/>
                </a:solidFill>
                <a:latin typeface="Arial"/>
                <a:ea typeface="ＭＳ Ｐゴシック"/>
                <a:cs typeface="Times New Roman"/>
              </a:rPr>
              <a:t>Prison Epistles</a:t>
            </a:r>
            <a:r>
              <a:rPr lang="ru-RU" sz="4000" b="1" kern="1200" dirty="0">
                <a:solidFill>
                  <a:srgbClr val="FFFFFF"/>
                </a:solidFill>
                <a:latin typeface="Arial"/>
                <a:ea typeface="ＭＳ Ｐゴシック"/>
                <a:cs typeface="Times New Roman"/>
              </a:rPr>
              <a:t>"</a:t>
            </a:r>
            <a:endParaRPr lang="en-US" dirty="0"/>
          </a:p>
        </p:txBody>
      </p:sp>
      <p:sp>
        <p:nvSpPr>
          <p:cNvPr id="7" name="Rectangle 6">
            <a:extLst>
              <a:ext uri="{FF2B5EF4-FFF2-40B4-BE49-F238E27FC236}">
                <a16:creationId xmlns:a16="http://schemas.microsoft.com/office/drawing/2014/main" id="{53B727C9-6E78-8245-A325-2CCEA3A065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38499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and a new body of people in Christ</a:t>
            </a:r>
          </a:p>
        </p:txBody>
      </p:sp>
    </p:spTree>
    <p:extLst>
      <p:ext uri="{BB962C8B-B14F-4D97-AF65-F5344CB8AC3E}">
        <p14:creationId xmlns:p14="http://schemas.microsoft.com/office/powerpoint/2010/main" val="1908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Tree>
    <p:extLst>
      <p:ext uri="{BB962C8B-B14F-4D97-AF65-F5344CB8AC3E}">
        <p14:creationId xmlns:p14="http://schemas.microsoft.com/office/powerpoint/2010/main" val="321739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Top Ten Craziest Switchback Cycle Climbs in the World">
            <a:extLst>
              <a:ext uri="{FF2B5EF4-FFF2-40B4-BE49-F238E27FC236}">
                <a16:creationId xmlns:a16="http://schemas.microsoft.com/office/drawing/2014/main" id="{A985AE19-1E09-44EF-8FFC-09063CFE9B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1"/>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6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sz="4800" dirty="0">
                <a:effectLst>
                  <a:glow rad="139700">
                    <a:schemeClr val="tx1">
                      <a:alpha val="90000"/>
                    </a:schemeClr>
                  </a:glow>
                </a:effectLst>
                <a:latin typeface="Copperplate Gothic Light" charset="0"/>
              </a:rPr>
              <a:t>Dispensations (Eph. 3:2)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before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came through Israel under law)</a:t>
              </a: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of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equal to Jews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under grace)</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know God gave me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special responsibility</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of extending his grace to you Gentiles</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have heard of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stewardship</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of God</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grace which was given to me for you</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administration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(NIV)</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dispensation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(KJV)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oivkonomi,a</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(Greek)</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oi;koj</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(house) + </a:t>
            </a:r>
            <a:r>
              <a:rPr kumimoji="0" lang="en-US" sz="3200" b="1" i="0" u="none" strike="noStrike" kern="1200" cap="none" spc="0" normalizeH="0" baseline="0" noProof="0">
                <a:ln>
                  <a:noFill/>
                </a:ln>
                <a:solidFill>
                  <a:srgbClr val="FFFF00"/>
                </a:solidFill>
                <a:effectLst/>
                <a:uLnTx/>
                <a:uFillTx/>
                <a:latin typeface="Bwgrki"/>
                <a:ea typeface="ＭＳ Ｐゴシック" charset="0"/>
                <a:cs typeface="Bwgrki"/>
              </a:rPr>
              <a:t>no,moj</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(law)</a:t>
            </a:r>
            <a:endParaRPr kumimoji="0" lang="en-US" sz="3600" b="1" i="0" u="none" strike="noStrike" kern="1200" cap="none" spc="0" normalizeH="0" baseline="0" noProof="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responsibility of management, management of a household, direction, office</a:t>
            </a: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(BDAG)</a:t>
            </a:r>
            <a:endPar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endParaRPr>
          </a:p>
        </p:txBody>
      </p:sp>
      <p:pic>
        <p:nvPicPr>
          <p:cNvPr id="9" name="Picture 8">
            <a:extLst>
              <a:ext uri="{FF2B5EF4-FFF2-40B4-BE49-F238E27FC236}">
                <a16:creationId xmlns:a16="http://schemas.microsoft.com/office/drawing/2014/main" id="{32A4108E-1046-EC40-8813-742459BA8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2" y="2081952"/>
            <a:ext cx="4229708" cy="1203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(5)</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Mosaic</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(2:15)</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(1)</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Pre-Fall</a:t>
              </a: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dirty="0">
                <a:effectLst>
                  <a:glow rad="139700">
                    <a:schemeClr val="tx1">
                      <a:alpha val="90000"/>
                    </a:schemeClr>
                  </a:glow>
                </a:effectLst>
                <a:latin typeface="Copperplate Gothic Light" charset="0"/>
              </a:rPr>
              <a:t>Dispensations in Ephesians</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(6)</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Church</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(3:2, 9)</a:t>
              </a:r>
            </a:p>
          </p:txBody>
        </p:sp>
      </p:grpSp>
      <p:sp>
        <p:nvSpPr>
          <p:cNvPr id="615431"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180f</a:t>
            </a:r>
            <a:endParaRPr lang="en-US" dirty="0">
              <a:solidFill>
                <a:srgbClr val="EAEAEA"/>
              </a:solidFill>
              <a:latin typeface="Arial"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(2)</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Conscience</a:t>
              </a: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a:ln>
                  <a:solidFill>
                    <a:srgbClr val="FFFFFF"/>
                  </a:solidFill>
                </a:ln>
                <a:solidFill>
                  <a:srgbClr val="000000"/>
                </a:solidFill>
                <a:latin typeface="Arial"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Government</a:t>
              </a: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000000"/>
                </a:solidFill>
                <a:latin typeface="Arial"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(7)</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Millennial</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(1:9-10)</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ln>
                  <a:solidFill>
                    <a:srgbClr val="FFFFFF"/>
                  </a:solidFill>
                </a:ln>
                <a:solidFill>
                  <a:srgbClr val="000000"/>
                </a:solidFill>
                <a:latin typeface="Arial"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(4)</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Patriarchal</a:t>
              </a: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3" name="Rectangle 4"/>
          <p:cNvSpPr>
            <a:spLocks noChangeArrowheads="1"/>
          </p:cNvSpPr>
          <p:nvPr/>
        </p:nvSpPr>
        <p:spPr bwMode="auto">
          <a:xfrm>
            <a:off x="36881" y="4221088"/>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effectLst/>
                <a:latin typeface="Arial"/>
                <a:cs typeface="Arial"/>
              </a:rPr>
              <a:t>PROGRESSIVE REVELATION</a:t>
            </a: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solidFill>
                  <a:srgbClr val="FFFFFF"/>
                </a:solidFill>
                <a:effectLst>
                  <a:glow rad="139700">
                    <a:srgbClr val="000000">
                      <a:alpha val="90000"/>
                    </a:srgbClr>
                  </a:glow>
                </a:effectLst>
                <a:latin typeface="Arial"/>
                <a:cs typeface="Arial"/>
              </a:rPr>
              <a:t>SALVATION BY GRACE THROUGH FAITH</a:t>
            </a: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sz="2000" b="1" dirty="0">
                <a:solidFill>
                  <a:srgbClr val="FFFFFF"/>
                </a:solidFill>
                <a:effectLst>
                  <a:glow rad="139700">
                    <a:srgbClr val="000000">
                      <a:alpha val="90000"/>
                    </a:srgbClr>
                  </a:glow>
                </a:effectLst>
                <a:latin typeface="Arial"/>
                <a:cs typeface="Arial"/>
              </a:rPr>
              <a:t>ISRAEL   ≠   CHURCH</a:t>
            </a:r>
          </a:p>
        </p:txBody>
      </p:sp>
      <p:sp>
        <p:nvSpPr>
          <p:cNvPr id="615442" name="Text Box 4"/>
          <p:cNvSpPr txBox="1">
            <a:spLocks noChangeArrowheads="1"/>
          </p:cNvSpPr>
          <p:nvPr/>
        </p:nvSpPr>
        <p:spPr bwMode="auto">
          <a:xfrm>
            <a:off x="-36513" y="6524625"/>
            <a:ext cx="9217026"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a:solidFill>
                  <a:srgbClr val="EAEAEA"/>
                </a:solidFill>
                <a:latin typeface="Arial" charset="0"/>
                <a:cs typeface="Arial" charset="0"/>
              </a:rPr>
              <a:t>Adapted from Paul Benware, </a:t>
            </a:r>
            <a:r>
              <a:rPr lang="en-US" sz="1400" b="1" i="1">
                <a:solidFill>
                  <a:srgbClr val="EAEAEA"/>
                </a:solidFill>
                <a:latin typeface="Arial" charset="0"/>
                <a:cs typeface="Arial" charset="0"/>
              </a:rPr>
              <a:t>Understanding End Times Prophecy</a:t>
            </a:r>
            <a:r>
              <a:rPr lang="en-US" sz="1400" b="1">
                <a:solidFill>
                  <a:srgbClr val="EAEAEA"/>
                </a:solidFill>
                <a:latin typeface="Arial" charset="0"/>
                <a:cs typeface="Arial" charset="0"/>
              </a:rPr>
              <a:t>, 2d ed. (Chicago: Moody, 2006), 88</a:t>
            </a:r>
            <a:endParaRPr lang="en-US" sz="1400">
              <a:solidFill>
                <a:srgbClr val="EAEAEA"/>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2987824" y="288032"/>
            <a:ext cx="6156176" cy="1052736"/>
          </a:xfrm>
          <a:effectLst>
            <a:outerShdw blurRad="63500" dist="35921" dir="2700000" algn="ctr" rotWithShape="0">
              <a:schemeClr val="tx1">
                <a:alpha val="74998"/>
              </a:schemeClr>
            </a:outerShdw>
          </a:effectLst>
        </p:spPr>
        <p:txBody>
          <a:bodyPr/>
          <a:lstStyle/>
          <a:p>
            <a:pPr eaLnBrk="1" hangingPunct="1">
              <a:defRPr/>
            </a:pPr>
            <a:r>
              <a:rPr lang="en-US" dirty="0">
                <a:effectLst>
                  <a:glow rad="139700">
                    <a:schemeClr val="tx1">
                      <a:alpha val="90000"/>
                    </a:scheme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7475"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7476" name="Picture 252932" descr="Dispensation Words 1 of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28763"/>
            <a:ext cx="9144000" cy="434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7" name="TextBox 6"/>
          <p:cNvSpPr txBox="1">
            <a:spLocks noChangeArrowheads="1"/>
          </p:cNvSpPr>
          <p:nvPr/>
        </p:nvSpPr>
        <p:spPr bwMode="auto">
          <a:xfrm rot="-799223">
            <a:off x="-185505" y="1374932"/>
            <a:ext cx="1604500"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8" name="TextBox 7"/>
          <p:cNvSpPr txBox="1">
            <a:spLocks noChangeArrowheads="1"/>
          </p:cNvSpPr>
          <p:nvPr/>
        </p:nvSpPr>
        <p:spPr bwMode="auto">
          <a:xfrm rot="-799223">
            <a:off x="3414945" y="1447957"/>
            <a:ext cx="1604500"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9" name="TextBox 8"/>
          <p:cNvSpPr txBox="1">
            <a:spLocks noChangeArrowheads="1"/>
          </p:cNvSpPr>
          <p:nvPr/>
        </p:nvSpPr>
        <p:spPr bwMode="auto">
          <a:xfrm rot="-799223">
            <a:off x="-234909" y="3767293"/>
            <a:ext cx="1741406"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0" name="TextBox 9"/>
          <p:cNvSpPr txBox="1">
            <a:spLocks noChangeArrowheads="1"/>
          </p:cNvSpPr>
          <p:nvPr/>
        </p:nvSpPr>
        <p:spPr bwMode="auto">
          <a:xfrm rot="-799223">
            <a:off x="3171867" y="3695857"/>
            <a:ext cx="1741406"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1" name="TextBox 10"/>
          <p:cNvSpPr txBox="1">
            <a:spLocks noChangeArrowheads="1"/>
          </p:cNvSpPr>
          <p:nvPr/>
        </p:nvSpPr>
        <p:spPr bwMode="auto">
          <a:xfrm rot="-799223">
            <a:off x="-59718" y="4594381"/>
            <a:ext cx="155295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617482" name="TextBox 11"/>
          <p:cNvSpPr txBox="1">
            <a:spLocks noChangeArrowheads="1"/>
          </p:cNvSpPr>
          <p:nvPr/>
        </p:nvSpPr>
        <p:spPr bwMode="auto">
          <a:xfrm rot="-799223">
            <a:off x="3186720" y="4580094"/>
            <a:ext cx="155295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11" name="TextBox 10"/>
          <p:cNvSpPr txBox="1"/>
          <p:nvPr/>
        </p:nvSpPr>
        <p:spPr>
          <a:xfrm>
            <a:off x="9255125" y="1766888"/>
            <a:ext cx="5181600" cy="1816100"/>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800" dirty="0">
                <a:effectLst>
                  <a:outerShdw blurRad="38100" dist="38100" dir="2700000" algn="tl">
                    <a:srgbClr val="DDDDDD"/>
                  </a:outerShdw>
                </a:effectLst>
                <a:latin typeface="华文细黑" charset="0"/>
                <a:ea typeface="华文细黑" charset="0"/>
                <a:cs typeface="华文细黑" charset="0"/>
              </a:rPr>
              <a:t>主人叫他来，对他说，我听见你这事怎麽样呢。把你所经管的交待明白。因你不能再作我的管家。</a:t>
            </a:r>
          </a:p>
        </p:txBody>
      </p:sp>
      <p:sp>
        <p:nvSpPr>
          <p:cNvPr id="12" name="TextBox 11"/>
          <p:cNvSpPr txBox="1"/>
          <p:nvPr/>
        </p:nvSpPr>
        <p:spPr>
          <a:xfrm>
            <a:off x="9255125" y="3740150"/>
            <a:ext cx="5181600" cy="769938"/>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我若甘心作这事，就有赏赐。若不甘心，责任却已经托付我了。</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3" name="TextBox 12"/>
          <p:cNvSpPr txBox="1"/>
          <p:nvPr/>
        </p:nvSpPr>
        <p:spPr>
          <a:xfrm>
            <a:off x="9255125" y="4697413"/>
            <a:ext cx="5181600" cy="110807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要照所安排的，在日期满足的时候，使天上地上一切所有的，都在基督里同归于一。</a:t>
            </a:r>
            <a:endParaRPr lang="en-US" sz="2200">
              <a:effectLst>
                <a:outerShdw blurRad="38100" dist="38100" dir="2700000" algn="tl">
                  <a:srgbClr val="DDDDDD"/>
                </a:outerShdw>
              </a:effectLst>
              <a:latin typeface="华文细黑" charset="0"/>
              <a:ea typeface="华文细黑" charset="0"/>
              <a:cs typeface="华文细黑" charset="0"/>
            </a:endParaRPr>
          </a:p>
        </p:txBody>
      </p:sp>
      <p:pic>
        <p:nvPicPr>
          <p:cNvPr id="4" name="Picture 3">
            <a:extLst>
              <a:ext uri="{FF2B5EF4-FFF2-40B4-BE49-F238E27FC236}">
                <a16:creationId xmlns:a16="http://schemas.microsoft.com/office/drawing/2014/main" id="{4CF99891-A064-BE44-9526-EFC64839E2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3688" y="404664"/>
            <a:ext cx="2952328" cy="830655"/>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2987824" y="288032"/>
            <a:ext cx="6156176" cy="1052736"/>
          </a:xfrm>
          <a:effectLst>
            <a:outerShdw blurRad="63500" dist="35921" dir="2700000" algn="ctr" rotWithShape="0">
              <a:schemeClr val="tx1">
                <a:alpha val="74998"/>
              </a:schemeClr>
            </a:outerShdw>
          </a:effectLst>
        </p:spPr>
        <p:txBody>
          <a:bodyPr/>
          <a:lstStyle/>
          <a:p>
            <a:pPr eaLnBrk="1" hangingPunct="1">
              <a:defRPr/>
            </a:pPr>
            <a:r>
              <a:rPr lang="en-US" dirty="0">
                <a:solidFill>
                  <a:srgbClr val="FFFFFF"/>
                </a:solidFill>
                <a:effectLst>
                  <a:glow rad="139700">
                    <a:srgbClr val="000000">
                      <a:alpha val="90000"/>
                    </a:srgb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9523"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9524" name="Picture 1" descr="Dispensation Words 2 of 2.png.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557339"/>
            <a:ext cx="91440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525" name="TextBox 1"/>
          <p:cNvSpPr txBox="1">
            <a:spLocks noChangeArrowheads="1"/>
          </p:cNvSpPr>
          <p:nvPr/>
        </p:nvSpPr>
        <p:spPr bwMode="auto">
          <a:xfrm rot="-799223">
            <a:off x="-74146" y="1421763"/>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6" name="TextBox 5"/>
          <p:cNvSpPr txBox="1">
            <a:spLocks noChangeArrowheads="1"/>
          </p:cNvSpPr>
          <p:nvPr/>
        </p:nvSpPr>
        <p:spPr bwMode="auto">
          <a:xfrm rot="-799223">
            <a:off x="3526305" y="1493994"/>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7" name="TextBox 6"/>
          <p:cNvSpPr txBox="1">
            <a:spLocks noChangeArrowheads="1"/>
          </p:cNvSpPr>
          <p:nvPr/>
        </p:nvSpPr>
        <p:spPr bwMode="auto">
          <a:xfrm rot="-799223">
            <a:off x="-74146" y="2213925"/>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8" name="TextBox 7"/>
          <p:cNvSpPr txBox="1">
            <a:spLocks noChangeArrowheads="1"/>
          </p:cNvSpPr>
          <p:nvPr/>
        </p:nvSpPr>
        <p:spPr bwMode="auto">
          <a:xfrm rot="-799223">
            <a:off x="3526305" y="2286156"/>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9" name="TextBox 8"/>
          <p:cNvSpPr txBox="1">
            <a:spLocks noChangeArrowheads="1"/>
          </p:cNvSpPr>
          <p:nvPr/>
        </p:nvSpPr>
        <p:spPr bwMode="auto">
          <a:xfrm rot="-799223">
            <a:off x="-97132" y="3303744"/>
            <a:ext cx="146744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0" name="TextBox 9"/>
          <p:cNvSpPr txBox="1">
            <a:spLocks noChangeArrowheads="1"/>
          </p:cNvSpPr>
          <p:nvPr/>
        </p:nvSpPr>
        <p:spPr bwMode="auto">
          <a:xfrm rot="-799223">
            <a:off x="3309643" y="3232307"/>
            <a:ext cx="146744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1" name="TextBox 10"/>
          <p:cNvSpPr txBox="1">
            <a:spLocks noChangeArrowheads="1"/>
          </p:cNvSpPr>
          <p:nvPr/>
        </p:nvSpPr>
        <p:spPr bwMode="auto">
          <a:xfrm rot="-799223">
            <a:off x="-82635" y="4388801"/>
            <a:ext cx="1598789"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619532" name="TextBox 11"/>
          <p:cNvSpPr txBox="1">
            <a:spLocks noChangeArrowheads="1"/>
          </p:cNvSpPr>
          <p:nvPr/>
        </p:nvSpPr>
        <p:spPr bwMode="auto">
          <a:xfrm rot="-799223">
            <a:off x="3163802" y="4373718"/>
            <a:ext cx="1598789"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13" name="TextBox 12"/>
          <p:cNvSpPr txBox="1"/>
          <p:nvPr/>
        </p:nvSpPr>
        <p:spPr>
          <a:xfrm>
            <a:off x="9255125" y="1600203"/>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掠必你们曾听见神赐恩给我，将关切你们的职分托付我，</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4" name="TextBox 13"/>
          <p:cNvSpPr txBox="1"/>
          <p:nvPr/>
        </p:nvSpPr>
        <p:spPr>
          <a:xfrm>
            <a:off x="9255125" y="2492378"/>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又使众人都明白，这历代以来隐藏在创造万物之神里的奥秘，是如何安排的。</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5" name="TextBox 14"/>
          <p:cNvSpPr txBox="1"/>
          <p:nvPr/>
        </p:nvSpPr>
        <p:spPr>
          <a:xfrm>
            <a:off x="9255125" y="3429002"/>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latin typeface="华文细黑" charset="0"/>
                <a:ea typeface="华文细黑" charset="0"/>
                <a:cs typeface="华文细黑" charset="0"/>
              </a:rPr>
              <a:t>我照神为你们所赐我的职分，作了教会的执事，要把神的道理传得全备。</a:t>
            </a:r>
          </a:p>
          <a:p>
            <a:pPr eaLnBrk="1" hangingPunct="1">
              <a:defRPr/>
            </a:pPr>
            <a:endParaRPr lang="en-US" dirty="0">
              <a:effectLst>
                <a:outerShdw blurRad="38100" dist="38100" dir="2700000" algn="tl">
                  <a:srgbClr val="DDDDDD"/>
                </a:outerShdw>
              </a:effectLst>
              <a:latin typeface="华文细黑" charset="0"/>
              <a:ea typeface="华文细黑" charset="0"/>
              <a:cs typeface="华文细黑" charset="0"/>
            </a:endParaRPr>
          </a:p>
        </p:txBody>
      </p:sp>
      <p:sp>
        <p:nvSpPr>
          <p:cNvPr id="16" name="TextBox 15"/>
          <p:cNvSpPr txBox="1"/>
          <p:nvPr/>
        </p:nvSpPr>
        <p:spPr>
          <a:xfrm>
            <a:off x="9255125" y="4591051"/>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rPr>
              <a:t>也不可听从荒渺无凭的话语，和无穷的家谱。这等事只生辩论，并不发明神在信上所立的章程。</a:t>
            </a:r>
            <a:endParaRPr lang="en-US" dirty="0">
              <a:effectLst>
                <a:outerShdw blurRad="38100" dist="38100" dir="2700000" algn="tl">
                  <a:srgbClr val="DDDDDD"/>
                </a:outerShdw>
              </a:effectLst>
              <a:latin typeface="华文细黑" charset="0"/>
              <a:ea typeface="华文细黑" charset="0"/>
              <a:cs typeface="华文细黑" charset="0"/>
            </a:endParaRPr>
          </a:p>
        </p:txBody>
      </p:sp>
      <p:pic>
        <p:nvPicPr>
          <p:cNvPr id="17" name="Picture 16">
            <a:extLst>
              <a:ext uri="{FF2B5EF4-FFF2-40B4-BE49-F238E27FC236}">
                <a16:creationId xmlns:a16="http://schemas.microsoft.com/office/drawing/2014/main" id="{523E4D79-34DF-BF48-82FF-DCC0CBEBE1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688" y="404664"/>
            <a:ext cx="2952328" cy="83065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873149"/>
            <a:ext cx="8087711" cy="1815882"/>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Genesis 12:3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bless those who bless you, and him who dishonors you I will curse, and in you all the families of the earth shall be blessed.”</a:t>
            </a: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3092016"/>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Galatians 3:7-9</a:t>
            </a:r>
            <a:endPar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Know then that it is those of faith who are the sons of Abraham.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the Scripture, foreseeing that God would justify the Gentiles by faith, preached the gospel beforehand to Abraham, saying, “In you shall all the nations be blessed.”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9</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then, those who are of faith are blessed along with Abraham, the man of faith.</a:t>
            </a:r>
          </a:p>
        </p:txBody>
      </p:sp>
    </p:spTree>
    <p:extLst>
      <p:ext uri="{BB962C8B-B14F-4D97-AF65-F5344CB8AC3E}">
        <p14:creationId xmlns:p14="http://schemas.microsoft.com/office/powerpoint/2010/main" val="10094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1482748"/>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Isaiah 49:6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 says: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is too light a thing that you should be my servant</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raise up the tribes of Jacob</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to bring back the preserved of Israel;</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make you as a light for the nations,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my salvation may reach to the end of the earth.”</a:t>
            </a:r>
          </a:p>
        </p:txBody>
      </p:sp>
    </p:spTree>
    <p:extLst>
      <p:ext uri="{BB962C8B-B14F-4D97-AF65-F5344CB8AC3E}">
        <p14:creationId xmlns:p14="http://schemas.microsoft.com/office/powerpoint/2010/main" val="25498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979443"/>
            <a:ext cx="8087711" cy="4401205"/>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13:46-47</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Paul and Barnabas spoke out boldly, saying, “It was necessary that the word of God be spoken first to you. Since you thrust it aside and judge yourselves unworthy of eternal life, behold, we are turning to the Gentiles.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so the Lord has commanded us,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made you a light for the Gentiles,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you may bring salvation to the ends of the earth.’”</a:t>
            </a:r>
          </a:p>
        </p:txBody>
      </p:sp>
    </p:spTree>
    <p:extLst>
      <p:ext uri="{BB962C8B-B14F-4D97-AF65-F5344CB8AC3E}">
        <p14:creationId xmlns:p14="http://schemas.microsoft.com/office/powerpoint/2010/main" val="391367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algn="ctr">
              <a:spcBef>
                <a:spcPct val="50000"/>
              </a:spcBef>
              <a:defRPr/>
            </a:pP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To the remotest part of the earth</a:t>
            </a: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 (Acts 1:8)</a:t>
            </a:r>
          </a:p>
          <a:p>
            <a:pPr>
              <a:defRPr/>
            </a:pPr>
            <a:r>
              <a:rPr lang="en-US" sz="1600" b="1" dirty="0">
                <a:solidFill>
                  <a:srgbClr val="000000"/>
                </a:solidFill>
                <a:latin typeface="Arial" charset="0"/>
                <a:ea typeface="Times New Roman" charset="0"/>
                <a:cs typeface="Times New Roman" charset="0"/>
              </a:rPr>
              <a:t>Acts </a:t>
            </a:r>
            <a:r>
              <a:rPr lang="en-US" sz="2000" b="1" dirty="0">
                <a:solidFill>
                  <a:srgbClr val="000000"/>
                </a:solidFill>
                <a:latin typeface="Arial" charset="0"/>
                <a:ea typeface="Times New Roman" charset="0"/>
                <a:cs typeface="Times New Roman" charset="0"/>
              </a:rPr>
              <a:t>9  13       14    15  16          18           21     27     28</a:t>
            </a:r>
          </a:p>
        </p:txBody>
      </p:sp>
      <p:sp>
        <p:nvSpPr>
          <p:cNvPr id="478211"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478212"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4782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478214"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4782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478216"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478217"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7822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478221"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uk-UA"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1"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9"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9"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9"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1" y="5954713"/>
            <a:ext cx="1800225"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4782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47824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3"/>
            <a:ext cx="3886200" cy="1452563"/>
            <a:chOff x="144" y="2736"/>
            <a:chExt cx="2544" cy="1104"/>
          </a:xfrm>
        </p:grpSpPr>
        <p:sp>
          <p:nvSpPr>
            <p:cNvPr id="478269"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478270" name="Text Box 9"/>
            <p:cNvSpPr txBox="1">
              <a:spLocks noChangeArrowheads="1"/>
            </p:cNvSpPr>
            <p:nvPr/>
          </p:nvSpPr>
          <p:spPr bwMode="auto">
            <a:xfrm>
              <a:off x="144" y="3456"/>
              <a:ext cx="1943"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478267"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8"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9900"/>
                  </a:solidFill>
                  <a:latin typeface="Tahoma" charset="0"/>
                </a:rPr>
                <a:t>Prison</a:t>
              </a:r>
            </a:p>
          </p:txBody>
        </p:sp>
      </p:grpSp>
      <p:grpSp>
        <p:nvGrpSpPr>
          <p:cNvPr id="4" name="Group 13"/>
          <p:cNvGrpSpPr>
            <a:grpSpLocks/>
          </p:cNvGrpSpPr>
          <p:nvPr/>
        </p:nvGrpSpPr>
        <p:grpSpPr bwMode="auto">
          <a:xfrm>
            <a:off x="6553200" y="4038601"/>
            <a:ext cx="1981200" cy="1368425"/>
            <a:chOff x="3744" y="2736"/>
            <a:chExt cx="1248" cy="720"/>
          </a:xfrm>
        </p:grpSpPr>
        <p:sp>
          <p:nvSpPr>
            <p:cNvPr id="47826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6" name="Text Box 15"/>
            <p:cNvSpPr txBox="1">
              <a:spLocks noChangeArrowheads="1"/>
            </p:cNvSpPr>
            <p:nvPr/>
          </p:nvSpPr>
          <p:spPr bwMode="auto">
            <a:xfrm>
              <a:off x="3773" y="3173"/>
              <a:ext cx="1219"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rPr>
                <a:t>Pastoral</a:t>
              </a:r>
            </a:p>
          </p:txBody>
        </p:sp>
      </p:grpSp>
      <p:sp>
        <p:nvSpPr>
          <p:cNvPr id="49" name="Text Box 19"/>
          <p:cNvSpPr txBox="1">
            <a:spLocks noChangeArrowheads="1"/>
          </p:cNvSpPr>
          <p:nvPr/>
        </p:nvSpPr>
        <p:spPr bwMode="auto">
          <a:xfrm>
            <a:off x="990600" y="4114801"/>
            <a:ext cx="792163" cy="373706"/>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Rapture</a:t>
            </a:r>
            <a:endParaRPr lang="en-US" sz="1600">
              <a:latin typeface="Arial Narrow" charset="0"/>
              <a:cs typeface="Times New Roman" charset="0"/>
            </a:endParaRPr>
          </a:p>
        </p:txBody>
      </p:sp>
      <p:sp>
        <p:nvSpPr>
          <p:cNvPr id="53" name="Text Box 21"/>
          <p:cNvSpPr txBox="1">
            <a:spLocks noChangeArrowheads="1"/>
          </p:cNvSpPr>
          <p:nvPr/>
        </p:nvSpPr>
        <p:spPr bwMode="auto">
          <a:xfrm>
            <a:off x="2713038" y="4572002"/>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73706"/>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1"/>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Unity</a:t>
            </a:r>
            <a:endParaRPr lang="en-US" sz="1600">
              <a:latin typeface="Arial Narrow" charset="0"/>
              <a:cs typeface="Times New Roman" charset="0"/>
            </a:endParaRPr>
          </a:p>
        </p:txBody>
      </p:sp>
      <p:sp>
        <p:nvSpPr>
          <p:cNvPr id="58"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Deity</a:t>
            </a:r>
            <a:endParaRPr lang="en-US" sz="1600">
              <a:latin typeface="Arial Narrow" charset="0"/>
              <a:cs typeface="Times New Roman" charset="0"/>
            </a:endParaRPr>
          </a:p>
        </p:txBody>
      </p:sp>
      <p:sp>
        <p:nvSpPr>
          <p:cNvPr id="59" name="Text Box 27"/>
          <p:cNvSpPr txBox="1">
            <a:spLocks noChangeArrowheads="1"/>
          </p:cNvSpPr>
          <p:nvPr/>
        </p:nvSpPr>
        <p:spPr bwMode="auto">
          <a:xfrm>
            <a:off x="5486401" y="5057776"/>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Attitude</a:t>
            </a:r>
            <a:endParaRPr lang="en-US" sz="1600">
              <a:latin typeface="Arial Narrow" charset="0"/>
              <a:cs typeface="Times New Roman" charset="0"/>
            </a:endParaRPr>
          </a:p>
        </p:txBody>
      </p:sp>
      <p:sp>
        <p:nvSpPr>
          <p:cNvPr id="4782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Summer 35-</a:t>
            </a:r>
            <a:br>
              <a:rPr lang="en-US" sz="1200" b="1">
                <a:solidFill>
                  <a:srgbClr val="FFFFFF"/>
                </a:solidFill>
                <a:latin typeface="Arial Narrow" charset="0"/>
              </a:rPr>
            </a:br>
            <a:r>
              <a:rPr lang="en-US" sz="1200" b="1">
                <a:solidFill>
                  <a:srgbClr val="FFFFFF"/>
                </a:solidFill>
                <a:latin typeface="Arial Narrow" charset="0"/>
              </a:rPr>
              <a:t>37</a:t>
            </a:r>
          </a:p>
          <a:p>
            <a:pPr algn="ctr" eaLnBrk="1" hangingPunct="1">
              <a:spcBef>
                <a:spcPct val="50000"/>
              </a:spcBef>
            </a:pPr>
            <a:r>
              <a:rPr lang="en-US" sz="1600" b="1">
                <a:solidFill>
                  <a:srgbClr val="FFFFFF"/>
                </a:solidFill>
                <a:latin typeface="Arial Narrow" charset="0"/>
              </a:rPr>
              <a:t>Damascus</a:t>
            </a:r>
            <a:br>
              <a:rPr lang="en-US" sz="1600" b="1">
                <a:solidFill>
                  <a:srgbClr val="FFFFFF"/>
                </a:solidFill>
                <a:latin typeface="Arial Narrow" charset="0"/>
              </a:rPr>
            </a:br>
            <a:r>
              <a:rPr lang="en-US" sz="1600" b="1">
                <a:solidFill>
                  <a:srgbClr val="FFFFFF"/>
                </a:solidFill>
                <a:latin typeface="Arial Narrow" charset="0"/>
              </a:rPr>
              <a:t>Antioch</a:t>
            </a:r>
          </a:p>
        </p:txBody>
      </p:sp>
      <p:sp>
        <p:nvSpPr>
          <p:cNvPr id="6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4782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Journeys</a:t>
            </a:r>
            <a:endParaRPr lang="en-US" b="1">
              <a:solidFill>
                <a:srgbClr val="FFFFFF"/>
              </a:solidFill>
              <a:latin typeface="Arial Narrow" charset="0"/>
            </a:endParaRPr>
          </a:p>
        </p:txBody>
      </p:sp>
      <p:sp>
        <p:nvSpPr>
          <p:cNvPr id="4782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rPr>
              <a:t>1234</a:t>
            </a:r>
            <a:endParaRPr lang="en-US" sz="1000" b="1">
              <a:solidFill>
                <a:srgbClr val="000000"/>
              </a:solidFill>
              <a:latin typeface="Arial Narrow" charset="0"/>
            </a:endParaRPr>
          </a:p>
        </p:txBody>
      </p:sp>
      <p:sp>
        <p:nvSpPr>
          <p:cNvPr id="4782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Imprisonments</a:t>
            </a:r>
            <a:endParaRPr lang="en-US" b="1">
              <a:solidFill>
                <a:srgbClr val="FFFFFF"/>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8" descr="Top Ten Craziest Switchback Cycle Climbs in the World">
            <a:extLst>
              <a:ext uri="{FF2B5EF4-FFF2-40B4-BE49-F238E27FC236}">
                <a16:creationId xmlns:a16="http://schemas.microsoft.com/office/drawing/2014/main" id="{EBA037E3-BC19-4E7D-8A97-012504ABD2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FBAD7FC-3DFA-46A1-A5D9-744013CB1B0B}"/>
              </a:ext>
            </a:extLst>
          </p:cNvPr>
          <p:cNvSpPr txBox="1"/>
          <p:nvPr/>
        </p:nvSpPr>
        <p:spPr>
          <a:xfrm>
            <a:off x="1292771" y="2860575"/>
            <a:ext cx="6243145"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It confounds our thinking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63092D0D-1E64-4CB6-9153-F516E781B872}"/>
              </a:ext>
            </a:extLst>
          </p:cNvPr>
          <p:cNvSpPr txBox="1"/>
          <p:nvPr/>
        </p:nvSpPr>
        <p:spPr>
          <a:xfrm>
            <a:off x="622738" y="3735352"/>
            <a:ext cx="7898524" cy="1815882"/>
          </a:xfrm>
          <a:prstGeom prst="rect">
            <a:avLst/>
          </a:prstGeom>
          <a:solidFill>
            <a:schemeClr val="accent6">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Colossians 1:27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them God chose to make known how great among the Gentiles are the riches of the glory of this mystery, which is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Christ in you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hope of glory.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519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369879" y="339018"/>
            <a:ext cx="2593428"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289942" y="6126031"/>
            <a:ext cx="475330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Gentiles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3879630" y="2185855"/>
            <a:ext cx="157392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Arrow: Down 1">
            <a:extLst>
              <a:ext uri="{FF2B5EF4-FFF2-40B4-BE49-F238E27FC236}">
                <a16:creationId xmlns:a16="http://schemas.microsoft.com/office/drawing/2014/main" id="{46B71CFF-E710-4759-9EC9-23C674DA5FF8}"/>
              </a:ext>
            </a:extLst>
          </p:cNvPr>
          <p:cNvSpPr/>
          <p:nvPr/>
        </p:nvSpPr>
        <p:spPr>
          <a:xfrm>
            <a:off x="4288220" y="3073528"/>
            <a:ext cx="756745" cy="26320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7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71FAC-67B9-4A5E-A769-C845105CA544}"/>
              </a:ext>
            </a:extLst>
          </p:cNvPr>
          <p:cNvSpPr txBox="1"/>
          <p:nvPr/>
        </p:nvSpPr>
        <p:spPr>
          <a:xfrm>
            <a:off x="2195349" y="2520984"/>
            <a:ext cx="4753302"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reward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body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promise</a:t>
            </a:r>
          </a:p>
        </p:txBody>
      </p:sp>
      <p:sp>
        <p:nvSpPr>
          <p:cNvPr id="9" name="TextBox 8">
            <a:extLst>
              <a:ext uri="{FF2B5EF4-FFF2-40B4-BE49-F238E27FC236}">
                <a16:creationId xmlns:a16="http://schemas.microsoft.com/office/drawing/2014/main" id="{F0311827-4413-4BE5-93C3-7D505FD027C6}"/>
              </a:ext>
            </a:extLst>
          </p:cNvPr>
          <p:cNvSpPr txBox="1"/>
          <p:nvPr/>
        </p:nvSpPr>
        <p:spPr>
          <a:xfrm>
            <a:off x="2665028" y="1113800"/>
            <a:ext cx="4003130" cy="1323439"/>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Jew/Gentile body of Christ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164896" y="3712762"/>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Rope Frayed In Tension – Risk Of Breaking | Society for the Advancement of  Psychotherapy">
            <a:extLst>
              <a:ext uri="{FF2B5EF4-FFF2-40B4-BE49-F238E27FC236}">
                <a16:creationId xmlns:a16="http://schemas.microsoft.com/office/drawing/2014/main" id="{F844A3BE-540A-4927-BB05-F0C46E39A87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7995" y="620107"/>
            <a:ext cx="7288009" cy="253370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660CEC-1D36-406C-923E-10AF68E47757}"/>
              </a:ext>
            </a:extLst>
          </p:cNvPr>
          <p:cNvSpPr txBox="1"/>
          <p:nvPr/>
        </p:nvSpPr>
        <p:spPr>
          <a:xfrm>
            <a:off x="1502976" y="3327221"/>
            <a:ext cx="7062952" cy="3672665"/>
          </a:xfrm>
          <a:prstGeom prst="rect">
            <a:avLst/>
          </a:prstGeom>
        </p:spPr>
        <p:txBody>
          <a:bodyPr vert="horz" lIns="91440" tIns="45720" rIns="91440" bIns="45720" rtlCol="0">
            <a:normAutofit fontScale="92500" lnSpcReduction="20000"/>
          </a:bodyPr>
          <a:lstStyle/>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Paul’s riot (Acts 22)</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Early church councils (Acts 11:1-18; 15:1-29)</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circumcised Timothy (Acts 16:1-5)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Rome (Romans 14–15)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Corinth (1 Corinthians 8, 10)</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 (Galatians 1–3)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 (Philippians 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Colossae (Col 3:17)</a:t>
            </a:r>
          </a:p>
        </p:txBody>
      </p:sp>
      <p:sp>
        <p:nvSpPr>
          <p:cNvPr id="7" name="TextBox 6">
            <a:extLst>
              <a:ext uri="{FF2B5EF4-FFF2-40B4-BE49-F238E27FC236}">
                <a16:creationId xmlns:a16="http://schemas.microsoft.com/office/drawing/2014/main" id="{E8CA1A8E-733A-4D07-9405-B0C0D01BC54D}"/>
              </a:ext>
            </a:extLst>
          </p:cNvPr>
          <p:cNvSpPr txBox="1"/>
          <p:nvPr/>
        </p:nvSpPr>
        <p:spPr>
          <a:xfrm>
            <a:off x="2286000" y="188462"/>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Tense Jew/Gentile situations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49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8" descr="Top Ten Craziest Switchback Cycle Climbs in the World">
            <a:extLst>
              <a:ext uri="{FF2B5EF4-FFF2-40B4-BE49-F238E27FC236}">
                <a16:creationId xmlns:a16="http://schemas.microsoft.com/office/drawing/2014/main" id="{CEBD1CD6-A066-4339-B4C5-0C31D67C05B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118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6799" y="1626968"/>
            <a:ext cx="7010400" cy="360406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Revelation 5:9-10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they sang a new song,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“Worthy are you to take the scroll and to open its seals, for you were slain, and by your blood you ransomed people for God from every tribe and language and people and nation,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you have made them a kingdom and priests to our God, and they shall reign on the earth.”</a:t>
            </a:r>
          </a:p>
        </p:txBody>
      </p:sp>
    </p:spTree>
    <p:extLst>
      <p:ext uri="{BB962C8B-B14F-4D97-AF65-F5344CB8AC3E}">
        <p14:creationId xmlns:p14="http://schemas.microsoft.com/office/powerpoint/2010/main" val="176264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8" descr="Top Ten Craziest Switchback Cycle Climbs in the World">
            <a:extLst>
              <a:ext uri="{FF2B5EF4-FFF2-40B4-BE49-F238E27FC236}">
                <a16:creationId xmlns:a16="http://schemas.microsoft.com/office/drawing/2014/main" id="{2D43EFDD-A31E-49C2-A35A-BEAC7C850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B473D64A-277C-47BB-BF54-86DDEAFFF417}"/>
              </a:ext>
            </a:extLst>
          </p:cNvPr>
          <p:cNvSpPr txBox="1"/>
          <p:nvPr/>
        </p:nvSpPr>
        <p:spPr>
          <a:xfrm>
            <a:off x="617824" y="4910087"/>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honor God by the gospel (vs. 10-13)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267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God’s purpose in all this was to use the church to display his wisdom in its rich variety to all the unseen rulers and authorities in the heavenly places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3:10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Why the Church?</a:t>
            </a:r>
          </a:p>
        </p:txBody>
      </p:sp>
    </p:spTree>
    <p:extLst>
      <p:ext uri="{BB962C8B-B14F-4D97-AF65-F5344CB8AC3E}">
        <p14:creationId xmlns:p14="http://schemas.microsoft.com/office/powerpoint/2010/main" val="2237240244"/>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
        <p:nvSpPr>
          <p:cNvPr id="6" name="Rectangle 5">
            <a:extLst>
              <a:ext uri="{FF2B5EF4-FFF2-40B4-BE49-F238E27FC236}">
                <a16:creationId xmlns:a16="http://schemas.microsoft.com/office/drawing/2014/main" id="{E589B405-F3DC-8744-BDDA-CE9DF54B783D}"/>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3949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dership and the art of the impossible">
            <a:extLst>
              <a:ext uri="{FF2B5EF4-FFF2-40B4-BE49-F238E27FC236}">
                <a16:creationId xmlns:a16="http://schemas.microsoft.com/office/drawing/2014/main" id="{7870F376-33BB-42D3-84C7-5289BDC22E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5608" y="582199"/>
            <a:ext cx="7432784" cy="42473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669C83-84B3-4B72-84E5-AD7120EB9395}"/>
              </a:ext>
            </a:extLst>
          </p:cNvPr>
          <p:cNvSpPr txBox="1"/>
          <p:nvPr/>
        </p:nvSpPr>
        <p:spPr>
          <a:xfrm>
            <a:off x="2286000" y="4623811"/>
            <a:ext cx="4572000"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Impossible </a:t>
            </a: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0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glow rad="241300">
                    <a:srgbClr val="000000">
                      <a:alpha val="75000"/>
                    </a:srgbClr>
                  </a:glow>
                </a:effectLst>
                <a:latin typeface="Arial" charset="0"/>
                <a:cs typeface="Times New Roman" charset="0"/>
              </a:rPr>
              <a:t>They refer to Paul</a:t>
            </a:r>
            <a:r>
              <a:rPr lang="uk-UA" altLang="ja-JP" sz="2800" b="1" dirty="0">
                <a:solidFill>
                  <a:srgbClr val="FFFFFF"/>
                </a:solidFill>
                <a:effectLst>
                  <a:glow rad="241300">
                    <a:srgbClr val="000000">
                      <a:alpha val="75000"/>
                    </a:srgbClr>
                  </a:glow>
                </a:effectLst>
                <a:latin typeface="Arial" charset="0"/>
                <a:cs typeface="Times New Roman" charset="0"/>
              </a:rPr>
              <a:t>'</a:t>
            </a:r>
            <a:r>
              <a:rPr lang="en-US" altLang="ja-JP" sz="2800" b="1" dirty="0">
                <a:solidFill>
                  <a:srgbClr val="FFFFFF"/>
                </a:solidFill>
                <a:effectLst>
                  <a:glow rad="241300">
                    <a:srgbClr val="000000">
                      <a:alpha val="75000"/>
                    </a:srgbClr>
                  </a:glow>
                </a:effectLst>
                <a:latin typeface="Arial" charset="0"/>
                <a:cs typeface="Times New Roman" charset="0"/>
              </a:rPr>
              <a:t>s bonds (cf. Acts 28:16):</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Eph. 3:1; 4:1; 6:20</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Col. 4:3, 18</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Philem. 1, 9, 10</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 1:13-14</a:t>
            </a:r>
            <a:endParaRPr lang="en-GB" sz="2800" b="1" dirty="0">
              <a:solidFill>
                <a:srgbClr val="FFFFFF"/>
              </a:solidFill>
              <a:effectLst>
                <a:glow rad="241300">
                  <a:srgbClr val="000000">
                    <a:alpha val="75000"/>
                  </a:srgbClr>
                </a:glow>
              </a:effectLst>
              <a:latin typeface="Arial"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Ephesians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Colossians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Philemon</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Why call them </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Prison Epistles</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endParaRPr lang="en-GB"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80596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81588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p:txBody>
      </p:sp>
    </p:spTree>
    <p:extLst>
      <p:ext uri="{BB962C8B-B14F-4D97-AF65-F5344CB8AC3E}">
        <p14:creationId xmlns:p14="http://schemas.microsoft.com/office/powerpoint/2010/main" val="294512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Tree>
    <p:extLst>
      <p:ext uri="{BB962C8B-B14F-4D97-AF65-F5344CB8AC3E}">
        <p14:creationId xmlns:p14="http://schemas.microsoft.com/office/powerpoint/2010/main" val="36764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2 impossible ideas that Israelis turned into reality - ISRAEL21c">
            <a:extLst>
              <a:ext uri="{FF2B5EF4-FFF2-40B4-BE49-F238E27FC236}">
                <a16:creationId xmlns:a16="http://schemas.microsoft.com/office/drawing/2014/main" id="{8F3FD37C-E073-4322-9C25-AFCEE31DD5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018B5AC-F8C0-4174-933F-C1F24D142FBF}"/>
              </a:ext>
            </a:extLst>
          </p:cNvPr>
          <p:cNvSpPr/>
          <p:nvPr/>
        </p:nvSpPr>
        <p:spPr>
          <a:xfrm>
            <a:off x="1524000" y="341585"/>
            <a:ext cx="6096000" cy="5686097"/>
          </a:xfrm>
          <a:prstGeom prst="ellipse">
            <a:avLst/>
          </a:prstGeom>
          <a:noFill/>
          <a:ln w="317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856FB50-44E7-4BCB-8A49-1444EC546CE5}"/>
              </a:ext>
            </a:extLst>
          </p:cNvPr>
          <p:cNvCxnSpPr/>
          <p:nvPr/>
        </p:nvCxnSpPr>
        <p:spPr>
          <a:xfrm>
            <a:off x="2816772" y="1019503"/>
            <a:ext cx="3647090" cy="4330263"/>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2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D057BB-F65E-4185-AA96-F022637BF9D6}"/>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8" name="TextBox 7">
            <a:extLst>
              <a:ext uri="{FF2B5EF4-FFF2-40B4-BE49-F238E27FC236}">
                <a16:creationId xmlns:a16="http://schemas.microsoft.com/office/drawing/2014/main" id="{0A949545-B248-4A66-BFF3-3DE187A5F7B9}"/>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0" name="TextBox 9">
            <a:extLst>
              <a:ext uri="{FF2B5EF4-FFF2-40B4-BE49-F238E27FC236}">
                <a16:creationId xmlns:a16="http://schemas.microsoft.com/office/drawing/2014/main" id="{22584194-F6A5-4B7A-BB6F-FF90BEE9919E}"/>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9810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9 Types of Roots Found on Trees, Plants and Flowers - Home Stratosphere">
            <a:extLst>
              <a:ext uri="{FF2B5EF4-FFF2-40B4-BE49-F238E27FC236}">
                <a16:creationId xmlns:a16="http://schemas.microsoft.com/office/drawing/2014/main" id="{EF2BA529-8FE7-4C85-B590-1D4DF652890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8" name="Freeform: Shape 137">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45399E8E-E0D5-475D-AFA0-F9EC51489617}"/>
              </a:ext>
            </a:extLst>
          </p:cNvPr>
          <p:cNvSpPr txBox="1"/>
          <p:nvPr/>
        </p:nvSpPr>
        <p:spPr>
          <a:xfrm>
            <a:off x="1080389" y="4347161"/>
            <a:ext cx="6983222" cy="2154621"/>
          </a:xfrm>
          <a:prstGeom prst="rect">
            <a:avLst/>
          </a:prstGeom>
        </p:spPr>
        <p:txBody>
          <a:bodyPr vert="horz" lIns="91440" tIns="45720" rIns="91440" bIns="45720" rtlCol="0">
            <a:normAutofit/>
          </a:bodyPr>
          <a:lstStyle/>
          <a:p>
            <a:pPr marL="119063" marR="0" lvl="0" indent="-119063"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“The definite goal to which the Christian life must move, and for which therefore the apostle prays, is for his readers </a:t>
            </a:r>
            <a:r>
              <a:rPr kumimoji="0" lang="en-US" sz="2400" b="0" i="1"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to know the love of Christ</a:t>
            </a: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 to know how He loved and loves, and to experience His love in loving Him and loving others for His sake.”</a:t>
            </a:r>
          </a:p>
          <a:p>
            <a:pPr marL="119063" marR="0" lvl="0" indent="-119063" algn="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Francis Foulkes</a:t>
            </a:r>
            <a:endPar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55AD343-4149-4FC4-89FB-0F095D3D31D5}"/>
              </a:ext>
            </a:extLst>
          </p:cNvPr>
          <p:cNvSpPr txBox="1"/>
          <p:nvPr/>
        </p:nvSpPr>
        <p:spPr>
          <a:xfrm>
            <a:off x="315311" y="3740202"/>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rely on God to go beyond what we can do and accomplish what we never thought about doing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(3:20)</a:t>
            </a:r>
          </a:p>
        </p:txBody>
      </p:sp>
      <p:sp>
        <p:nvSpPr>
          <p:cNvPr id="11" name="TextBox 10">
            <a:extLst>
              <a:ext uri="{FF2B5EF4-FFF2-40B4-BE49-F238E27FC236}">
                <a16:creationId xmlns:a16="http://schemas.microsoft.com/office/drawing/2014/main" id="{AE1981F5-2AB9-4303-8ECF-6A727457C840}"/>
              </a:ext>
            </a:extLst>
          </p:cNvPr>
          <p:cNvSpPr txBox="1"/>
          <p:nvPr/>
        </p:nvSpPr>
        <p:spPr>
          <a:xfrm>
            <a:off x="346840" y="4939999"/>
            <a:ext cx="844570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God receives the glory to realize an impossible idea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(3:21)</a:t>
            </a:r>
          </a:p>
        </p:txBody>
      </p:sp>
      <p:sp>
        <p:nvSpPr>
          <p:cNvPr id="12" name="TextBox 11">
            <a:extLst>
              <a:ext uri="{FF2B5EF4-FFF2-40B4-BE49-F238E27FC236}">
                <a16:creationId xmlns:a16="http://schemas.microsoft.com/office/drawing/2014/main" id="{4F22475E-F913-4B41-BCB5-4A099F01D770}"/>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13" name="TextBox 12">
            <a:extLst>
              <a:ext uri="{FF2B5EF4-FFF2-40B4-BE49-F238E27FC236}">
                <a16:creationId xmlns:a16="http://schemas.microsoft.com/office/drawing/2014/main" id="{92DBA071-CA10-2142-A8E0-91B0CBA17BD7}"/>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4" name="TextBox 13">
            <a:extLst>
              <a:ext uri="{FF2B5EF4-FFF2-40B4-BE49-F238E27FC236}">
                <a16:creationId xmlns:a16="http://schemas.microsoft.com/office/drawing/2014/main" id="{0956D931-C1B5-1341-A317-EBF95C552B18}"/>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386272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72664" y="646040"/>
            <a:ext cx="7756635" cy="573086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Great God in Heaven,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bend our knee before you because you are our Father in heaven and can do all things. You have transformed our lives through Christ and he is alive in us. Help us to grow in understanding his love for us and be empowered by your Spirit so we can in turn love each other. Do an incredible work in this church body beyond anything we could possibly accomplish. Do something we never considered before so that everyone will know you are the one who did it. We ask that you glorify your name in this church through Christ who teaches us how to love. Amen.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7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en-US" dirty="0"/>
              <a:t>What About the Gift of Apostle?</a:t>
            </a: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 xmlns:ma14="http://schemas.microsoft.com/office/mac/drawingml/2011/main" val="1"/>
            </a:ext>
          </a:extLst>
        </p:spPr>
        <p:txBody>
          <a:bodyPr lIns="91427" tIns="45714" rIns="91427" bIns="45714"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dirty="0">
                <a:solidFill>
                  <a:srgbClr val="E5FFFF"/>
                </a:solidFill>
                <a:latin typeface="Arial"/>
                <a:ea typeface="ＭＳ Ｐゴシック"/>
              </a:rPr>
              <a:t>The Twelve Apostles</a:t>
            </a:r>
            <a:endParaRPr lang="en-US" sz="2800" dirty="0">
              <a:solidFill>
                <a:srgbClr val="E5FFFF"/>
              </a:solidFill>
              <a:latin typeface="Arial"/>
              <a:ea typeface="ＭＳ Ｐゴシック"/>
            </a:endParaRPr>
          </a:p>
          <a:p>
            <a:pPr>
              <a:defRPr/>
            </a:pPr>
            <a:r>
              <a:rPr lang="en-US" sz="2800" dirty="0">
                <a:solidFill>
                  <a:srgbClr val="E5FFFF"/>
                </a:solidFill>
                <a:latin typeface="Arial"/>
                <a:ea typeface="ＭＳ Ｐゴシック"/>
              </a:rPr>
              <a:t>(Melbourne, Australia)</a:t>
            </a:r>
            <a:endParaRPr lang="en-US" sz="3600" dirty="0">
              <a:solidFill>
                <a:srgbClr val="E5FFFF"/>
              </a:solidFill>
              <a:latin typeface="Arial"/>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5" y="-26988"/>
            <a:ext cx="9251951" cy="6956426"/>
          </a:xfrm>
          <a:prstGeom prst="rect">
            <a:avLst/>
          </a:prstGeom>
          <a:solidFill>
            <a:srgbClr val="070214"/>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a:defRPr/>
            </a:pPr>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36512" y="-26987"/>
            <a:ext cx="9180513" cy="935038"/>
          </a:xfrm>
          <a:solidFill>
            <a:schemeClr val="tx1"/>
          </a:solidFill>
        </p:spPr>
        <p:txBody>
          <a:bodyPr/>
          <a:lstStyle/>
          <a:p>
            <a:pPr eaLnBrk="1" hangingPunct="1">
              <a:defRPr/>
            </a:pPr>
            <a:r>
              <a:rPr lang="en-US" sz="4800" dirty="0">
                <a:solidFill>
                  <a:srgbClr val="FFFFFF"/>
                </a:solidFill>
              </a:rPr>
              <a:t>Are Apostles Living Today?</a:t>
            </a:r>
            <a:endParaRPr lang="en-US" dirty="0">
              <a:solidFill>
                <a:srgbClr val="FFFFFF"/>
              </a:solidFill>
            </a:endParaRPr>
          </a:p>
        </p:txBody>
      </p:sp>
      <p:sp>
        <p:nvSpPr>
          <p:cNvPr id="8" name="Rectangle 2"/>
          <p:cNvSpPr txBox="1">
            <a:spLocks noChangeArrowheads="1"/>
          </p:cNvSpPr>
          <p:nvPr/>
        </p:nvSpPr>
        <p:spPr bwMode="auto">
          <a:xfrm>
            <a:off x="1" y="5919789"/>
            <a:ext cx="9180513" cy="93662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27" tIns="45714" rIns="91427" bIns="45714"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0" hangingPunct="0">
              <a:defRPr/>
            </a:pPr>
            <a:r>
              <a:rPr lang="en-US" sz="4800" dirty="0">
                <a:solidFill>
                  <a:srgbClr val="FFFFFF"/>
                </a:solidFill>
                <a:latin typeface="Arial"/>
                <a:ea typeface="ＭＳ Ｐゴシック"/>
                <a:cs typeface="Arial"/>
              </a:rPr>
              <a:t>Mormons say </a:t>
            </a:r>
            <a:r>
              <a:rPr lang="ru-RU" sz="4800" dirty="0">
                <a:solidFill>
                  <a:srgbClr val="FFFFFF"/>
                </a:solidFill>
                <a:latin typeface="Arial"/>
                <a:ea typeface="ＭＳ Ｐゴシック"/>
                <a:cs typeface="Arial"/>
              </a:rPr>
              <a:t>"</a:t>
            </a:r>
            <a:r>
              <a:rPr lang="en-US" sz="4800" dirty="0">
                <a:solidFill>
                  <a:srgbClr val="FFFFFF"/>
                </a:solidFill>
                <a:latin typeface="Arial"/>
                <a:ea typeface="ＭＳ Ｐゴシック"/>
                <a:cs typeface="Arial"/>
              </a:rPr>
              <a:t>Yes!</a:t>
            </a:r>
            <a:r>
              <a:rPr lang="ru-RU" sz="4800" dirty="0">
                <a:solidFill>
                  <a:srgbClr val="FFFFFF"/>
                </a:solidFill>
                <a:latin typeface="Arial"/>
                <a:ea typeface="ＭＳ Ｐゴシック"/>
                <a:cs typeface="Arial"/>
              </a:rPr>
              <a:t>"</a:t>
            </a:r>
            <a:endParaRPr lang="en-US" dirty="0">
              <a:solidFill>
                <a:srgbClr val="FFFFFF"/>
              </a:solidFill>
              <a:latin typeface="Arial"/>
              <a:ea typeface="ＭＳ Ｐゴシック"/>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Tychicus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carried the Ephesian and Colossian epistles (Eph. 6:21; Col. 4:7)</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was accompanied by Onesimus (Col. 4:9)</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Onesimus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slave to Philemon from Colossae</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probably carried the Epistle to Philemon when he returned to his master, though it is not specifically mentioned (Philem. 12)</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Epaphroditus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man from Philippi, he carried the Philippian letter back to his people (Phil. 2:25, 28)</a:t>
            </a:r>
            <a:endParaRPr lang="en-GB" sz="2800" b="1" dirty="0">
              <a:solidFill>
                <a:srgbClr val="FFFFFF"/>
              </a:solidFill>
              <a:effectLst>
                <a:glow rad="304800">
                  <a:srgbClr val="000000">
                    <a:alpha val="75000"/>
                  </a:srgbClr>
                </a:glow>
              </a:effectLst>
              <a:latin typeface="Arial" charset="0"/>
              <a:cs typeface="Times New Roman" charset="0"/>
            </a:endParaRPr>
          </a:p>
        </p:txBody>
      </p:sp>
      <p:sp>
        <p:nvSpPr>
          <p:cNvPr id="462852"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Who carried these letters?</a:t>
            </a:r>
          </a:p>
        </p:txBody>
      </p:sp>
      <p:sp>
        <p:nvSpPr>
          <p:cNvPr id="46285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6" y="44453"/>
            <a:ext cx="6400800" cy="2447925"/>
          </a:xfrm>
        </p:spPr>
        <p:txBody>
          <a:bodyPr/>
          <a:lstStyle/>
          <a:p>
            <a:pPr eaLnBrk="1" hangingPunct="1">
              <a:defRPr/>
            </a:pPr>
            <a:r>
              <a:rPr lang="en-US" sz="5400" dirty="0">
                <a:solidFill>
                  <a:srgbClr val="A50021"/>
                </a:solidFill>
              </a:rPr>
              <a:t>Singapore even claims its own apostles…</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3"/>
            <a:ext cx="2603500" cy="390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9" y="609603"/>
            <a:ext cx="2535237" cy="316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8" y="3208341"/>
            <a:ext cx="2600325"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624643"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44"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endParaRPr lang="en-US">
              <a:solidFill>
                <a:srgbClr val="FFFF00"/>
              </a:solidFill>
              <a:latin typeface="Arial" charset="0"/>
            </a:endParaRPr>
          </a:p>
        </p:txBody>
      </p:sp>
      <p:sp>
        <p:nvSpPr>
          <p:cNvPr id="8196" name="Text Box 4"/>
          <p:cNvSpPr txBox="1">
            <a:spLocks noChangeArrowheads="1"/>
          </p:cNvSpPr>
          <p:nvPr/>
        </p:nvSpPr>
        <p:spPr bwMode="auto">
          <a:xfrm>
            <a:off x="2209800" y="2590801"/>
            <a:ext cx="6781800" cy="3785640"/>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TOUCH Equipping Stations System (TESS)</a:t>
            </a:r>
            <a:r>
              <a:rPr lang="en-US">
                <a:solidFill>
                  <a:srgbClr val="FFFFFF"/>
                </a:solidFill>
                <a:latin typeface="Verdana" charset="0"/>
              </a:rPr>
              <a:t> Lawrence Khong, Apostle </a:t>
            </a:r>
          </a:p>
          <a:p>
            <a:r>
              <a:rPr lang="en-US">
                <a:solidFill>
                  <a:srgbClr val="FFFFFF"/>
                </a:solidFill>
                <a:latin typeface="Verdana" charset="0"/>
              </a:rPr>
              <a:t>Rev. Yong Tai Tong, Director </a:t>
            </a:r>
          </a:p>
          <a:p>
            <a:r>
              <a:rPr lang="en-US">
                <a:solidFill>
                  <a:srgbClr val="FFFFFF"/>
                </a:solidFill>
                <a:latin typeface="Verdana" charset="0"/>
              </a:rPr>
              <a:t>Blk 750A Chai Chee Road #04-01 </a:t>
            </a:r>
          </a:p>
          <a:p>
            <a:r>
              <a:rPr lang="en-US">
                <a:solidFill>
                  <a:srgbClr val="FFFFFF"/>
                </a:solidFill>
                <a:latin typeface="Verdana" charset="0"/>
              </a:rPr>
              <a:t>Technopark @ Chai Chee </a:t>
            </a:r>
          </a:p>
          <a:p>
            <a:r>
              <a:rPr lang="en-US">
                <a:solidFill>
                  <a:srgbClr val="FFFFFF"/>
                </a:solidFill>
                <a:latin typeface="Verdana" charset="0"/>
              </a:rPr>
              <a:t>SINGAPORE 469001 </a:t>
            </a:r>
          </a:p>
          <a:p>
            <a:r>
              <a:rPr lang="en-US">
                <a:solidFill>
                  <a:srgbClr val="FFFFFF"/>
                </a:solidFill>
                <a:latin typeface="Verdana" charset="0"/>
              </a:rPr>
              <a:t>Phone: 011-65-64249400 </a:t>
            </a:r>
          </a:p>
          <a:p>
            <a:r>
              <a:rPr lang="en-US">
                <a:solidFill>
                  <a:srgbClr val="FFFFFF"/>
                </a:solidFill>
                <a:latin typeface="Verdana" charset="0"/>
              </a:rPr>
              <a:t>Fax: 011-65-64249500 </a:t>
            </a:r>
          </a:p>
          <a:p>
            <a:r>
              <a:rPr lang="en-US">
                <a:solidFill>
                  <a:srgbClr val="FFFFFF"/>
                </a:solidFill>
                <a:latin typeface="Verdana" charset="0"/>
              </a:rPr>
              <a:t>Email: taitong.yong@touch.org.sg</a:t>
            </a:r>
          </a:p>
          <a:p>
            <a:r>
              <a:rPr lang="en-US">
                <a:solidFill>
                  <a:srgbClr val="FFFFFF"/>
                </a:solidFill>
                <a:latin typeface="Verdana" charset="0"/>
              </a:rPr>
              <a:t>Website: www.FCBC.org.sg</a:t>
            </a:r>
          </a:p>
        </p:txBody>
      </p:sp>
      <p:sp>
        <p:nvSpPr>
          <p:cNvPr id="8197" name="Rectangle 5"/>
          <p:cNvSpPr>
            <a:spLocks noGrp="1" noChangeArrowheads="1"/>
          </p:cNvSpPr>
          <p:nvPr>
            <p:ph type="title" idx="4294967295"/>
          </p:nvPr>
        </p:nvSpPr>
        <p:spPr>
          <a:xfrm>
            <a:off x="5364164" y="304800"/>
            <a:ext cx="3779837" cy="1900238"/>
          </a:xfrm>
          <a:effectLst>
            <a:outerShdw blurRad="25400" dist="38099" dir="2700000" algn="ctr" rotWithShape="0">
              <a:srgbClr val="FFFFFF">
                <a:alpha val="99962"/>
              </a:srgbClr>
            </a:outerShdw>
          </a:effectLst>
        </p:spPr>
        <p:txBody>
          <a:bodyPr/>
          <a:lstStyle/>
          <a:p>
            <a:pPr eaLnBrk="1" hangingPunct="1">
              <a:defRPr/>
            </a:pPr>
            <a:r>
              <a:rPr lang="en-US" sz="3200" b="1" dirty="0">
                <a:solidFill>
                  <a:srgbClr val="060600"/>
                </a:solidFill>
              </a:rPr>
              <a:t>Apostolic Council for Educational 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 2:20)</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sz="4000" b="1" dirty="0">
                <a:cs typeface="+mj-cs"/>
              </a:rPr>
              <a:t>The cornerstone was the first stone laid in ancient buildings</a:t>
            </a:r>
          </a:p>
        </p:txBody>
      </p:sp>
      <p:sp>
        <p:nvSpPr>
          <p:cNvPr id="628738"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87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2" y="1989138"/>
            <a:ext cx="6197601"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859338" y="1844678"/>
            <a:ext cx="3960812"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None/>
              <a:defRPr/>
            </a:pPr>
            <a:r>
              <a:rPr lang="ru-RU" b="1" dirty="0">
                <a:solidFill>
                  <a:srgbClr val="FFFFFF"/>
                </a:solidFill>
              </a:rPr>
              <a:t>"</a:t>
            </a:r>
            <a:r>
              <a:rPr lang="en-US" b="1" dirty="0">
                <a:solidFill>
                  <a:srgbClr val="FFFFFF"/>
                </a:solidFill>
              </a:rPr>
              <a:t>See, I lay a stone in Zion, a tested stone, </a:t>
            </a:r>
            <a:r>
              <a:rPr lang="en-US" b="1" dirty="0">
                <a:solidFill>
                  <a:srgbClr val="FFFF00"/>
                </a:solidFill>
              </a:rPr>
              <a:t>a precious Cornerstone</a:t>
            </a:r>
            <a:r>
              <a:rPr lang="en-US" b="1" dirty="0">
                <a:solidFill>
                  <a:srgbClr val="FFFFFF"/>
                </a:solidFill>
              </a:rPr>
              <a:t> for a sure foundation; the one who relies on it need never be afraid anymore</a:t>
            </a:r>
            <a:r>
              <a:rPr lang="ru-RU" b="1" dirty="0">
                <a:solidFill>
                  <a:srgbClr val="FFFFFF"/>
                </a:solidFill>
              </a:rPr>
              <a:t>"</a:t>
            </a:r>
            <a:r>
              <a:rPr lang="en-US" b="1" dirty="0">
                <a:solidFill>
                  <a:srgbClr val="FFFFFF"/>
                </a:solidFill>
              </a:rPr>
              <a:t> </a:t>
            </a:r>
            <a:br>
              <a:rPr lang="en-US" b="1" dirty="0">
                <a:solidFill>
                  <a:srgbClr val="FFFFFF"/>
                </a:solidFill>
              </a:rPr>
            </a:br>
            <a:r>
              <a:rPr lang="en-US" b="1" dirty="0">
                <a:solidFill>
                  <a:srgbClr val="FFFFFF"/>
                </a:solidFill>
              </a:rPr>
              <a:t>(Isaiah 28:16)</a:t>
            </a:r>
            <a:endParaRPr lang="en-US" b="1" dirty="0">
              <a:solidFill>
                <a:srgbClr val="FFFFFF"/>
              </a:solidFill>
              <a:latin typeface="Arial"/>
              <a:ea typeface="ＭＳ Ｐゴシック"/>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17796">
            <a:off x="815975" y="3284539"/>
            <a:ext cx="26924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 descr="Eph 2v20 Christ as Cornersto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7850"/>
            <a:ext cx="9144000" cy="628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b="1" dirty="0">
                <a:cs typeface="+mj-cs"/>
              </a:rPr>
              <a:t>Some take Christ as </a:t>
            </a:r>
            <a:r>
              <a:rPr lang="ru-RU" b="1" dirty="0">
                <a:cs typeface="+mj-cs"/>
              </a:rPr>
              <a:t>"</a:t>
            </a:r>
            <a:r>
              <a:rPr lang="en-US" b="1" dirty="0">
                <a:cs typeface="+mj-cs"/>
              </a:rPr>
              <a:t>cornerstone</a:t>
            </a:r>
            <a:r>
              <a:rPr lang="ru-RU" b="1" dirty="0">
                <a:cs typeface="+mj-cs"/>
              </a:rPr>
              <a:t>"</a:t>
            </a:r>
            <a:r>
              <a:rPr lang="en-US" b="1" dirty="0">
                <a:cs typeface="+mj-cs"/>
              </a:rPr>
              <a:t> more literally</a:t>
            </a:r>
          </a:p>
        </p:txBody>
      </p:sp>
      <p:sp>
        <p:nvSpPr>
          <p:cNvPr id="630787"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eaLnBrk="1" hangingPunct="1">
              <a:defRPr/>
            </a:pPr>
            <a:r>
              <a:rPr kumimoji="0" lang="ru-RU" altLang="ja-JP" sz="3600" b="1" dirty="0">
                <a:effectLst>
                  <a:glow rad="101600">
                    <a:srgbClr val="000409">
                      <a:alpha val="75000"/>
                    </a:srgbClr>
                  </a:glow>
                </a:effectLst>
              </a:rPr>
              <a:t>"</a:t>
            </a:r>
            <a:r>
              <a:rPr kumimoji="0" lang="en-US" sz="3600" b="1" dirty="0">
                <a:effectLst>
                  <a:glow rad="101600">
                    <a:srgbClr val="000409">
                      <a:alpha val="75000"/>
                    </a:srgbClr>
                  </a:glow>
                </a:effectLst>
              </a:rPr>
              <a:t>The divinely ordained gift to </a:t>
            </a:r>
            <a:r>
              <a:rPr kumimoji="0" lang="en-US" sz="3600" b="1" dirty="0">
                <a:solidFill>
                  <a:srgbClr val="FFFF00"/>
                </a:solidFill>
                <a:effectLst>
                  <a:glow rad="101600">
                    <a:srgbClr val="000409">
                      <a:alpha val="75000"/>
                    </a:srgbClr>
                  </a:glow>
                </a:effectLst>
              </a:rPr>
              <a:t>establish</a:t>
            </a:r>
            <a:r>
              <a:rPr kumimoji="0" lang="en-US" sz="3600" b="1" dirty="0">
                <a:effectLst>
                  <a:glow rad="101600">
                    <a:srgbClr val="000409">
                      <a:alpha val="75000"/>
                    </a:srgbClr>
                  </a:glow>
                </a:effectLst>
              </a:rPr>
              <a:t> the Church on earth by divine </a:t>
            </a:r>
            <a:r>
              <a:rPr kumimoji="0" lang="en-US" sz="3600" b="1" dirty="0">
                <a:solidFill>
                  <a:srgbClr val="FFFF00"/>
                </a:solidFill>
                <a:effectLst>
                  <a:glow rad="101600">
                    <a:srgbClr val="000409">
                      <a:alpha val="75000"/>
                    </a:srgbClr>
                  </a:glow>
                </a:effectLst>
              </a:rPr>
              <a:t>revelation</a:t>
            </a:r>
            <a:r>
              <a:rPr kumimoji="0" lang="en-US" sz="3600" b="1" dirty="0">
                <a:effectLst>
                  <a:glow rad="101600">
                    <a:srgbClr val="000409">
                      <a:alpha val="75000"/>
                    </a:srgbClr>
                  </a:glow>
                </a:effectLst>
              </a:rPr>
              <a:t>, unquestioned </a:t>
            </a:r>
            <a:r>
              <a:rPr kumimoji="0" lang="en-US" sz="3600" b="1" dirty="0">
                <a:solidFill>
                  <a:srgbClr val="FFFF00"/>
                </a:solidFill>
                <a:effectLst>
                  <a:glow rad="101600">
                    <a:srgbClr val="000409">
                      <a:alpha val="75000"/>
                    </a:srgbClr>
                  </a:glow>
                </a:effectLst>
              </a:rPr>
              <a:t>authority</a:t>
            </a:r>
            <a:r>
              <a:rPr kumimoji="0" lang="en-US" sz="3600" b="1" dirty="0">
                <a:effectLst>
                  <a:glow rad="101600">
                    <a:srgbClr val="000409">
                      <a:alpha val="75000"/>
                    </a:srgbClr>
                  </a:glow>
                </a:effectLst>
              </a:rPr>
              <a:t>, and authentication by </a:t>
            </a:r>
            <a:r>
              <a:rPr kumimoji="0" lang="en-US" sz="3600" b="1" dirty="0">
                <a:solidFill>
                  <a:srgbClr val="FFFF00"/>
                </a:solidFill>
                <a:effectLst>
                  <a:glow rad="101600">
                    <a:srgbClr val="000409">
                      <a:alpha val="75000"/>
                    </a:srgbClr>
                  </a:glow>
                </a:effectLst>
              </a:rPr>
              <a:t>miracles</a:t>
            </a:r>
            <a:r>
              <a:rPr kumimoji="0" lang="en-US" sz="3600" b="1" dirty="0">
                <a:effectLst>
                  <a:glow rad="101600">
                    <a:srgbClr val="000409">
                      <a:alpha val="75000"/>
                    </a:srgbClr>
                  </a:glow>
                </a:effectLst>
              </a:rPr>
              <a:t>.</a:t>
            </a:r>
            <a:r>
              <a:rPr kumimoji="0" lang="ru-RU" altLang="ja-JP" sz="3600" b="1" dirty="0">
                <a:effectLst>
                  <a:glow rad="101600">
                    <a:srgbClr val="000409">
                      <a:alpha val="75000"/>
                    </a:srgbClr>
                  </a:glow>
                </a:effectLst>
              </a:rPr>
              <a:t>"</a:t>
            </a:r>
            <a:endParaRPr kumimoji="0" lang="en-US" sz="3600" b="1" dirty="0">
              <a:effectLst>
                <a:glow rad="101600">
                  <a:srgbClr val="000409">
                    <a:alpha val="75000"/>
                  </a:srgbClr>
                </a:glow>
              </a:effectLst>
            </a:endParaRPr>
          </a:p>
        </p:txBody>
      </p:sp>
      <p:sp>
        <p:nvSpPr>
          <p:cNvPr id="634882"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20</a:t>
            </a:r>
          </a:p>
        </p:txBody>
      </p:sp>
      <p:pic>
        <p:nvPicPr>
          <p:cNvPr id="6348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3514" y="115888"/>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395289" y="215903"/>
            <a:ext cx="5184775" cy="1844945"/>
          </a:xfrm>
        </p:spPr>
        <p:txBody>
          <a:bodyPr/>
          <a:lstStyle/>
          <a:p>
            <a:pPr eaLnBrk="1" hangingPunct="1">
              <a:defRPr/>
            </a:pPr>
            <a:r>
              <a:rPr kumimoji="0" lang="en-US" sz="4000" b="1" dirty="0">
                <a:latin typeface="Arial"/>
                <a:cs typeface="Arial"/>
              </a:rPr>
              <a:t>What is the gift of </a:t>
            </a:r>
            <a:r>
              <a:rPr kumimoji="0" lang="en-US" sz="6000" b="1" dirty="0">
                <a:solidFill>
                  <a:srgbClr val="FFFF00"/>
                </a:solidFill>
                <a:latin typeface="Arial"/>
                <a:cs typeface="Arial"/>
              </a:rPr>
              <a:t>apostleship</a:t>
            </a:r>
            <a:r>
              <a:rPr kumimoji="0" lang="en-US" sz="4000" b="1" dirty="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22531"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32"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22534"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pic>
        <p:nvPicPr>
          <p:cNvPr id="22535" name="Picture 7"/>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635001" y="619126"/>
            <a:ext cx="7853363" cy="5649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57501" dir="1676261" algn="ctr" rotWithShape="0">
                    <a:schemeClr val="bg2">
                      <a:alpha val="74998"/>
                    </a:schemeClr>
                  </a:outerShdw>
                </a:effectLst>
              </a14:hiddenEffects>
            </a:ext>
          </a:extLst>
        </p:spPr>
      </p:pic>
      <p:sp>
        <p:nvSpPr>
          <p:cNvPr id="22536"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22537"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40" name="Rectangle 12"/>
          <p:cNvSpPr>
            <a:spLocks noGrp="1" noChangeArrowheads="1"/>
          </p:cNvSpPr>
          <p:nvPr>
            <p:ph type="title" idx="4294967295"/>
          </p:nvPr>
        </p:nvSpPr>
        <p:spPr bwMode="auto">
          <a:xfrm>
            <a:off x="685800" y="1828803"/>
            <a:ext cx="7772400" cy="1179513"/>
          </a:xfrm>
          <a:prstGeom prst="rect">
            <a:avLst/>
          </a:prstGeom>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99" tIns="41000" rIns="81999" bIns="41000" anchor="ctr">
            <a:spAutoFit/>
          </a:bodyPr>
          <a:lstStyle/>
          <a:p>
            <a:pPr>
              <a:spcBef>
                <a:spcPct val="50000"/>
              </a:spcBef>
              <a:defRPr/>
            </a:pPr>
            <a:r>
              <a:rPr lang="en-US" sz="7200" b="1" i="1">
                <a:solidFill>
                  <a:srgbClr val="FFFC1E"/>
                </a:solidFill>
                <a:latin typeface="Kosher-Normal" charset="0"/>
                <a:cs typeface="+mj-cs"/>
              </a:rPr>
              <a:t>Biblical Roles</a:t>
            </a:r>
            <a:endParaRPr lang="en-US" sz="6600" i="1">
              <a:solidFill>
                <a:srgbClr val="FFFC1E"/>
              </a:solidFill>
              <a:latin typeface="Kosher-Normal" charset="0"/>
              <a:cs typeface="+mj-cs"/>
            </a:endParaRPr>
          </a:p>
        </p:txBody>
      </p:sp>
      <p:sp>
        <p:nvSpPr>
          <p:cNvPr id="22541" name="Rectangle 13"/>
          <p:cNvSpPr>
            <a:spLocks noChangeArrowheads="1"/>
          </p:cNvSpPr>
          <p:nvPr/>
        </p:nvSpPr>
        <p:spPr bwMode="auto">
          <a:xfrm>
            <a:off x="685800" y="3200403"/>
            <a:ext cx="7772400" cy="117951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99" tIns="41000" rIns="81999" bIns="41000" anchor="ctr">
            <a:spAutoFit/>
          </a:bodyPr>
          <a:lstStyle/>
          <a:p>
            <a:pPr algn="ctr" defTabSz="903154" eaLnBrk="0" hangingPunct="0">
              <a:spcBef>
                <a:spcPct val="50000"/>
              </a:spcBef>
              <a:defRPr/>
            </a:pPr>
            <a:r>
              <a:rPr lang="en-US" sz="7200" b="1" i="1">
                <a:solidFill>
                  <a:srgbClr val="FFFC1E"/>
                </a:solidFill>
                <a:latin typeface="Kosher-Normal" charset="0"/>
              </a:rPr>
              <a:t>Are now fuzzy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25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367556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4898" name="Picture 1" descr="paul pri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Philemon, Paul was hopeful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evlpi,zw</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 hope) that he would be released (Philemon 22)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Philippians, Paul was confident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oi=da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know) that he would be released (Phil. 1:25; 2:24)</a:t>
            </a:r>
          </a:p>
        </p:txBody>
      </p:sp>
      <p:sp>
        <p:nvSpPr>
          <p:cNvPr id="13316" name="Text Box 4"/>
          <p:cNvSpPr txBox="1">
            <a:spLocks noChangeArrowheads="1"/>
          </p:cNvSpPr>
          <p:nvPr/>
        </p:nvSpPr>
        <p:spPr bwMode="auto">
          <a:xfrm>
            <a:off x="304800"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Order &amp; Setting</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Written on 2-3 separate occasions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Ephesians, Colossians, and Philemon are written around the same time (likely AD 60-61)</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Philippians is written later (probably AD 62)</a:t>
            </a:r>
          </a:p>
        </p:txBody>
      </p:sp>
      <p:sp>
        <p:nvSpPr>
          <p:cNvPr id="464902"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6"/>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What was Paul</a:t>
            </a:r>
            <a:r>
              <a:rPr lang="uk-UA" sz="4000" b="1" kern="1200" dirty="0">
                <a:solidFill>
                  <a:srgbClr val="FFFFFF"/>
                </a:solidFill>
                <a:effectLst>
                  <a:outerShdw blurRad="38100" dist="38100" dir="2700000" algn="tl">
                    <a:srgbClr val="000000">
                      <a:alpha val="43137"/>
                    </a:srgbClr>
                  </a:outerShdw>
                </a:effectLst>
                <a:latin typeface="Arial" charset="0"/>
                <a:cs typeface="Times New Roman" charset="0"/>
              </a:rPr>
              <a:t>'</a:t>
            </a: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s attitude?</a:t>
            </a: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pic>
        <p:nvPicPr>
          <p:cNvPr id="8" name="Picture 7">
            <a:extLst>
              <a:ext uri="{FF2B5EF4-FFF2-40B4-BE49-F238E27FC236}">
                <a16:creationId xmlns:a16="http://schemas.microsoft.com/office/drawing/2014/main" id="{DA6541F9-9272-BF43-85F6-18E5B8AEF7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224" y="2108360"/>
            <a:ext cx="852585" cy="366612"/>
          </a:xfrm>
          <a:prstGeom prst="rect">
            <a:avLst/>
          </a:prstGeom>
        </p:spPr>
      </p:pic>
      <p:pic>
        <p:nvPicPr>
          <p:cNvPr id="10" name="Picture 9">
            <a:extLst>
              <a:ext uri="{FF2B5EF4-FFF2-40B4-BE49-F238E27FC236}">
                <a16:creationId xmlns:a16="http://schemas.microsoft.com/office/drawing/2014/main" id="{792FA97A-3EF5-EE4A-ADB4-8BBB35A6A7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0152" y="1280522"/>
            <a:ext cx="1151632" cy="381055"/>
          </a:xfrm>
          <a:prstGeom prst="rect">
            <a:avLst/>
          </a:prstGeom>
        </p:spPr>
      </p:pic>
    </p:spTree>
    <p:extLst>
      <p:ext uri="{BB962C8B-B14F-4D97-AF65-F5344CB8AC3E}">
        <p14:creationId xmlns:p14="http://schemas.microsoft.com/office/powerpoint/2010/main" val="1146064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3477145064"/>
      </p:ext>
    </p:extLst>
  </p:cSld>
  <p:clrMapOvr>
    <a:masterClrMapping/>
  </p:clrMapOvr>
  <p:transition spd="med">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4</a:t>
            </a:r>
          </a:p>
        </p:txBody>
      </p:sp>
    </p:spTree>
    <p:extLst>
      <p:ext uri="{BB962C8B-B14F-4D97-AF65-F5344CB8AC3E}">
        <p14:creationId xmlns:p14="http://schemas.microsoft.com/office/powerpoint/2010/main" val="93964956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E933BA-5807-D44C-9A4C-EDC34C6B2B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695679"/>
            <a:ext cx="9139943"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3863712"/>
            <a:ext cx="9139943" cy="76944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0"/>
              </a:spcBef>
              <a:spcAft>
                <a:spcPct val="0"/>
              </a:spcAft>
              <a:defRPr sz="44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Oneness</a:t>
            </a:r>
            <a:endParaRPr kumimoji="0" lang="en-GB"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5" name="TextBox 4">
            <a:extLst>
              <a:ext uri="{FF2B5EF4-FFF2-40B4-BE49-F238E27FC236}">
                <a16:creationId xmlns:a16="http://schemas.microsoft.com/office/drawing/2014/main" id="{64910644-23B2-EB47-ABF0-B5489CD0BA7E}"/>
              </a:ext>
            </a:extLst>
          </p:cNvPr>
          <p:cNvSpPr txBox="1"/>
          <p:nvPr/>
        </p:nvSpPr>
        <p:spPr>
          <a:xfrm>
            <a:off x="0" y="557714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Ephesians 4:1-6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1772573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16E6CD-B102-AD4C-A8EE-C07DBF7763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30092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4:1-2 (NLT)</a:t>
            </a:r>
          </a:p>
        </p:txBody>
      </p:sp>
      <p:sp>
        <p:nvSpPr>
          <p:cNvPr id="5" name="Rectangle 4"/>
          <p:cNvSpPr/>
          <p:nvPr/>
        </p:nvSpPr>
        <p:spPr>
          <a:xfrm>
            <a:off x="1" y="440385"/>
            <a:ext cx="9139942" cy="337528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Therefore I, a prisoner for serving the Lord, beg you to lead a life worthy of your calling, for you have been called by God. </a:t>
            </a:r>
          </a:p>
          <a:p>
            <a:pPr marL="0" marR="0" lvl="0" indent="0" algn="ctr" defTabSz="457177" rtl="0" eaLnBrk="1" fontAlgn="auto" latinLnBrk="0" hangingPunct="1">
              <a:lnSpc>
                <a:spcPct val="100000"/>
              </a:lnSpc>
              <a:spcBef>
                <a:spcPct val="0"/>
              </a:spcBef>
              <a:spcAft>
                <a:spcPts val="0"/>
              </a:spcAft>
              <a:buClrTx/>
              <a:buSzTx/>
              <a:buFontTx/>
              <a:buNone/>
              <a:tabLst/>
              <a:defRPr/>
            </a:pPr>
            <a:endPar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Always be humble and gentle. Be patient with each other, making allowance for each other’s faults because of your love.</a:t>
            </a:r>
          </a:p>
        </p:txBody>
      </p:sp>
    </p:spTree>
    <p:extLst>
      <p:ext uri="{BB962C8B-B14F-4D97-AF65-F5344CB8AC3E}">
        <p14:creationId xmlns:p14="http://schemas.microsoft.com/office/powerpoint/2010/main" val="33534449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291109" y="531344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4:3-4 (NLT)</a:t>
            </a:r>
          </a:p>
        </p:txBody>
      </p:sp>
      <p:sp>
        <p:nvSpPr>
          <p:cNvPr id="5" name="Rectangle 4"/>
          <p:cNvSpPr/>
          <p:nvPr/>
        </p:nvSpPr>
        <p:spPr>
          <a:xfrm>
            <a:off x="1" y="579482"/>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Make every effort to keep yourselves united in the Spirit, binding yourselves together with peace. </a:t>
            </a: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For there is one body and one Spirit, just as you have been called to one glorious hope for the future.</a:t>
            </a:r>
          </a:p>
        </p:txBody>
      </p:sp>
    </p:spTree>
    <p:extLst>
      <p:ext uri="{BB962C8B-B14F-4D97-AF65-F5344CB8AC3E}">
        <p14:creationId xmlns:p14="http://schemas.microsoft.com/office/powerpoint/2010/main" val="14378591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6334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4:5-6 (NLT)</a:t>
            </a:r>
          </a:p>
        </p:txBody>
      </p:sp>
      <p:sp>
        <p:nvSpPr>
          <p:cNvPr id="5" name="Rectangle 4"/>
          <p:cNvSpPr/>
          <p:nvPr/>
        </p:nvSpPr>
        <p:spPr>
          <a:xfrm>
            <a:off x="162837" y="1305619"/>
            <a:ext cx="8977105"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There is one Lord, one faith, one baptism,</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one God and Father of all,</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is over all, in all, and living through all.</a:t>
            </a:r>
          </a:p>
        </p:txBody>
      </p:sp>
    </p:spTree>
    <p:extLst>
      <p:ext uri="{BB962C8B-B14F-4D97-AF65-F5344CB8AC3E}">
        <p14:creationId xmlns:p14="http://schemas.microsoft.com/office/powerpoint/2010/main" val="17308410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en-US" sz="2000" b="1" kern="1200" dirty="0">
                <a:solidFill>
                  <a:srgbClr val="FFFFFF"/>
                </a:solidFill>
                <a:latin typeface="Arial" charset="0"/>
                <a:ea typeface="ＭＳ Ｐゴシック" charset="0"/>
                <a:cs typeface="ＭＳ Ｐゴシック" charset="0"/>
              </a:rPr>
              <a:t>Ephesians 4:3</a:t>
            </a:r>
          </a:p>
        </p:txBody>
      </p:sp>
      <p:sp>
        <p:nvSpPr>
          <p:cNvPr id="730116" name="TextBox 5"/>
          <p:cNvSpPr txBox="1">
            <a:spLocks noChangeArrowheads="1"/>
          </p:cNvSpPr>
          <p:nvPr/>
        </p:nvSpPr>
        <p:spPr bwMode="auto">
          <a:xfrm>
            <a:off x="-25400" y="981075"/>
            <a:ext cx="9277350" cy="425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sz="2000" b="1">
                <a:solidFill>
                  <a:srgbClr val="FFFFFF"/>
                </a:solidFill>
                <a:latin typeface="Arial" charset="0"/>
              </a:rPr>
              <a:t>Make every effort to keep the unity of the Spirit through the bond of peace.</a:t>
            </a:r>
            <a:endParaRPr lang="en-US" sz="2000">
              <a:solidFill>
                <a:srgbClr val="FFFFFF"/>
              </a:solidFill>
            </a:endParaRPr>
          </a:p>
        </p:txBody>
      </p:sp>
    </p:spTree>
  </p:cSld>
  <p:clrMapOvr>
    <a:masterClrMapping/>
  </p:clrMapOvr>
  <p:transition spd="med">
    <p:cover dir="l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B3FA12E-19A1-CA4C-9BD8-23E849C9E14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632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CE8C3B-376D-44D3-834B-D652E6F5FF21}"/>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Online Drivers Education Course Reviews &amp;amp; Discounts For 2021">
            <a:extLst>
              <a:ext uri="{FF2B5EF4-FFF2-40B4-BE49-F238E27FC236}">
                <a16:creationId xmlns:a16="http://schemas.microsoft.com/office/drawing/2014/main" id="{BD952E02-67C4-4686-8EBB-64B0D9C1AF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0584" y="859631"/>
            <a:ext cx="7702831" cy="5138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34099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323850" y="488953"/>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808080"/>
                  </a:outerShdw>
                </a:effectLst>
                <a:latin typeface="Arial" charset="0"/>
                <a:cs typeface="Times New Roman" charset="0"/>
              </a:rPr>
              <a:t>Occasion for Prison Epistles</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a:t>
            </a:r>
            <a:r>
              <a:rPr lang="en-US" altLang="zh-CN" sz="2800" b="1" dirty="0">
                <a:solidFill>
                  <a:srgbClr val="FFFFFF"/>
                </a:solidFill>
                <a:effectLst>
                  <a:glow rad="254000">
                    <a:schemeClr val="tx1">
                      <a:alpha val="75000"/>
                    </a:schemeClr>
                  </a:glow>
                </a:effectLst>
                <a:latin typeface="Arial" charset="0"/>
              </a:rPr>
              <a:t>was imprisoned in Rome and </a:t>
            </a:r>
            <a:r>
              <a:rPr lang="en-US" altLang="zh-CN" sz="2800" b="1" dirty="0" err="1">
                <a:solidFill>
                  <a:srgbClr val="FFFFFF"/>
                </a:solidFill>
                <a:effectLst>
                  <a:glow rad="254000">
                    <a:schemeClr val="tx1">
                      <a:alpha val="75000"/>
                    </a:schemeClr>
                  </a:glow>
                </a:effectLst>
                <a:latin typeface="Arial" charset="0"/>
              </a:rPr>
              <a:t>Epaphras</a:t>
            </a:r>
            <a:r>
              <a:rPr lang="en-US" altLang="zh-CN" sz="2800" b="1" dirty="0">
                <a:solidFill>
                  <a:srgbClr val="FFFFFF"/>
                </a:solidFill>
                <a:effectLst>
                  <a:glow rad="254000">
                    <a:schemeClr val="tx1">
                      <a:alpha val="75000"/>
                    </a:schemeClr>
                  </a:glow>
                </a:effectLst>
                <a:latin typeface="Arial" charset="0"/>
              </a:rPr>
              <a:t> was with him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first wrote a general circular letter for Gentile churches in Asia Minor (</a:t>
            </a:r>
            <a:r>
              <a:rPr lang="en-US" altLang="zh-CN" sz="2800" b="1" dirty="0">
                <a:solidFill>
                  <a:srgbClr val="FFFF00"/>
                </a:solidFill>
                <a:effectLst>
                  <a:glow rad="254000">
                    <a:schemeClr val="tx1">
                      <a:alpha val="75000"/>
                    </a:schemeClr>
                  </a:glow>
                </a:effectLst>
                <a:latin typeface="Arial" charset="0"/>
              </a:rPr>
              <a:t>Ephesians</a:t>
            </a:r>
            <a:r>
              <a:rPr lang="en-US" altLang="zh-CN" sz="2800" b="1" dirty="0">
                <a:solidFill>
                  <a:srgbClr val="FFFFFF"/>
                </a:solidFill>
                <a:effectLst>
                  <a:glow rad="254000">
                    <a:schemeClr val="tx1">
                      <a:alpha val="75000"/>
                    </a:schemeClr>
                  </a:glow>
                </a:effectLst>
                <a:latin typeface="Arial" charset="0"/>
              </a:rPr>
              <a:t>)</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Onesimus, a runaway slave, later joined them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Paul received news of a crisis in the Colossian church (heresy)</a:t>
            </a:r>
            <a:endParaRPr lang="en-US"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sent Tychicus with a letter to address the </a:t>
            </a:r>
            <a:r>
              <a:rPr lang="en-US" altLang="zh-CN" sz="2800" b="1" dirty="0">
                <a:solidFill>
                  <a:srgbClr val="FFFF00"/>
                </a:solidFill>
                <a:effectLst>
                  <a:glow rad="254000">
                    <a:schemeClr val="tx1">
                      <a:alpha val="75000"/>
                    </a:schemeClr>
                  </a:glow>
                </a:effectLst>
                <a:latin typeface="Arial" charset="0"/>
              </a:rPr>
              <a:t>Colossian</a:t>
            </a:r>
            <a:r>
              <a:rPr lang="en-US" altLang="zh-CN" sz="2800" b="1" dirty="0">
                <a:solidFill>
                  <a:srgbClr val="FFFFFF"/>
                </a:solidFill>
                <a:effectLst>
                  <a:glow rad="254000">
                    <a:schemeClr val="tx1">
                      <a:alpha val="75000"/>
                    </a:schemeClr>
                  </a:glow>
                </a:effectLst>
                <a:latin typeface="Arial" charset="0"/>
              </a:rPr>
              <a:t> problems</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also sent Onesimus with Tychicus with a letter to </a:t>
            </a:r>
            <a:r>
              <a:rPr lang="en-US" altLang="zh-CN" sz="2800" b="1" dirty="0">
                <a:solidFill>
                  <a:srgbClr val="FFFF00"/>
                </a:solidFill>
                <a:effectLst>
                  <a:glow rad="254000">
                    <a:schemeClr val="tx1">
                      <a:alpha val="75000"/>
                    </a:schemeClr>
                  </a:glow>
                </a:effectLst>
                <a:latin typeface="Arial" charset="0"/>
              </a:rPr>
              <a:t>Philemon</a:t>
            </a: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097982"/>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164779"/>
            <a:ext cx="6985390" cy="224676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p:txBody>
      </p:sp>
      <p:sp>
        <p:nvSpPr>
          <p:cNvPr id="7" name="TextBox 6">
            <a:extLst>
              <a:ext uri="{FF2B5EF4-FFF2-40B4-BE49-F238E27FC236}">
                <a16:creationId xmlns:a16="http://schemas.microsoft.com/office/drawing/2014/main" id="{83AA8536-5383-4DFE-B20F-144A0640DD2D}"/>
              </a:ext>
            </a:extLst>
          </p:cNvPr>
          <p:cNvSpPr txBox="1"/>
          <p:nvPr/>
        </p:nvSpPr>
        <p:spPr>
          <a:xfrm>
            <a:off x="1095069" y="4534858"/>
            <a:ext cx="6953862"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New People?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9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172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3658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hesians - Philemon (12) (The Expositor&amp;#39;s Bible Commentary): Zondervan,  Longman III, Tremper, Garland, David E., Klein, William W., Still, Todd D.,  Thomas, Robert L., Kostenberger, Andreas J., Rupprecht, Arthur A.:  Amazon.com: Books">
            <a:extLst>
              <a:ext uri="{FF2B5EF4-FFF2-40B4-BE49-F238E27FC236}">
                <a16:creationId xmlns:a16="http://schemas.microsoft.com/office/drawing/2014/main" id="{742E7BB9-0309-4EC0-BA45-4818CC41FEF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2303" y="1338994"/>
            <a:ext cx="3295361" cy="4100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21051-DE53-40B8-9ED1-B1C2E6CA61B4}"/>
              </a:ext>
            </a:extLst>
          </p:cNvPr>
          <p:cNvSpPr txBox="1"/>
          <p:nvPr/>
        </p:nvSpPr>
        <p:spPr>
          <a:xfrm>
            <a:off x="4314498" y="1268760"/>
            <a:ext cx="4572000"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quality does not suggest weakness but characterizes the person who does not need to assert or dominate and is not touchy, resentful, or retaliatory.”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William Klein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6620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68F59-E1D1-47BC-BDDE-217C348C82C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Should children learn to ride on horses or ponies? - Good Horse">
            <a:extLst>
              <a:ext uri="{FF2B5EF4-FFF2-40B4-BE49-F238E27FC236}">
                <a16:creationId xmlns:a16="http://schemas.microsoft.com/office/drawing/2014/main" id="{B3922E33-EB9D-4C42-AE78-1DA390A4D1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8334" y="546537"/>
            <a:ext cx="7010400" cy="582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6C35EFD1-507D-45E2-B65E-B29F40F55792}"/>
              </a:ext>
            </a:extLst>
          </p:cNvPr>
          <p:cNvSpPr txBox="1"/>
          <p:nvPr/>
        </p:nvSpPr>
        <p:spPr>
          <a:xfrm>
            <a:off x="1119352" y="3974829"/>
            <a:ext cx="7278414"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patient and endure each other (2c)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9E3EC902-0881-4BE3-BD54-27A640CDC760}"/>
              </a:ext>
            </a:extLst>
          </p:cNvPr>
          <p:cNvSpPr txBox="1"/>
          <p:nvPr/>
        </p:nvSpPr>
        <p:spPr>
          <a:xfrm>
            <a:off x="1119351" y="4666589"/>
            <a:ext cx="5134303"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eager for peace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65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543"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4" name="TextBox 13">
            <a:extLst>
              <a:ext uri="{FF2B5EF4-FFF2-40B4-BE49-F238E27FC236}">
                <a16:creationId xmlns:a16="http://schemas.microsoft.com/office/drawing/2014/main" id="{CC3A3047-95A0-4FAC-B1BA-D3791358EF8D}"/>
              </a:ext>
            </a:extLst>
          </p:cNvPr>
          <p:cNvSpPr txBox="1"/>
          <p:nvPr/>
        </p:nvSpPr>
        <p:spPr>
          <a:xfrm>
            <a:off x="578068" y="2398122"/>
            <a:ext cx="7506877"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represent God’s unity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(4:4-6)</a:t>
            </a:r>
          </a:p>
        </p:txBody>
      </p:sp>
    </p:spTree>
    <p:extLst>
      <p:ext uri="{BB962C8B-B14F-4D97-AF65-F5344CB8AC3E}">
        <p14:creationId xmlns:p14="http://schemas.microsoft.com/office/powerpoint/2010/main" val="8804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31138"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159747"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pic>
        <p:nvPicPr>
          <p:cNvPr id="731140" name="Picture 4" descr="ephesus library skylight"/>
          <p:cNvPicPr>
            <a:picLocks noGrp="1" noChangeAspect="1" noChangeArrowheads="1"/>
          </p:cNvPicPr>
          <p:nvPr>
            <p:ph/>
          </p:nvPr>
        </p:nvPicPr>
        <p:blipFill>
          <a:blip r:embed="rId6" cstate="screen">
            <a:extLst>
              <a:ext uri="{28A0092B-C50C-407E-A947-70E740481C1C}">
                <a14:useLocalDpi xmlns:a14="http://schemas.microsoft.com/office/drawing/2010/main"/>
              </a:ext>
            </a:extLst>
          </a:blip>
          <a:srcRect/>
          <a:stretch>
            <a:fillRect/>
          </a:stretch>
        </p:blipFill>
        <p:spPr>
          <a:xfrm>
            <a:off x="4775201" y="250828"/>
            <a:ext cx="3700463" cy="6354763"/>
          </a:xfrm>
        </p:spPr>
      </p:pic>
      <p:sp>
        <p:nvSpPr>
          <p:cNvPr id="731141" name="Text Box 5"/>
          <p:cNvSpPr txBox="1">
            <a:spLocks noChangeArrowheads="1"/>
          </p:cNvSpPr>
          <p:nvPr/>
        </p:nvSpPr>
        <p:spPr bwMode="auto">
          <a:xfrm>
            <a:off x="304800" y="3429000"/>
            <a:ext cx="4116388"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marL="374650" indent="-374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Unity </a:t>
            </a:r>
          </a:p>
          <a:p>
            <a:pPr eaLnBrk="1" hangingPunct="1">
              <a:buFontTx/>
              <a:buChar char="•"/>
            </a:pPr>
            <a:r>
              <a:rPr lang="en-US" sz="3600">
                <a:solidFill>
                  <a:schemeClr val="accent2"/>
                </a:solidFill>
                <a:latin typeface="Arial" charset="0"/>
              </a:rPr>
              <a:t>Walking with God</a:t>
            </a:r>
          </a:p>
        </p:txBody>
      </p:sp>
      <p:pic>
        <p:nvPicPr>
          <p:cNvPr id="159750"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921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1143" name="Rectangle 7"/>
          <p:cNvSpPr>
            <a:spLocks noGrp="1" noChangeArrowheads="1"/>
          </p:cNvSpPr>
          <p:nvPr>
            <p:ph type="title" idx="4294967295"/>
          </p:nvPr>
        </p:nvSpPr>
        <p:spPr>
          <a:xfrm>
            <a:off x="457200" y="2514600"/>
            <a:ext cx="4343400" cy="1066800"/>
          </a:xfrm>
        </p:spPr>
        <p:txBody>
          <a:bodyPr/>
          <a:lstStyle/>
          <a:p>
            <a:pPr algn="l" eaLnBrk="1" hangingPunct="1"/>
            <a:r>
              <a:rPr lang="en-US" sz="3600">
                <a:solidFill>
                  <a:srgbClr val="000066"/>
                </a:solidFill>
                <a:latin typeface="Arial" charset="0"/>
                <a:ea typeface="ＭＳ Ｐゴシック" charset="0"/>
                <a:cs typeface="ＭＳ Ｐゴシック" charset="0"/>
              </a:rPr>
              <a:t>Ephesians 4:1–5:21</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159750"/>
                                        </p:tgtEl>
                                      </p:cBhvr>
                                    </p:cmd>
                                  </p:childTnLst>
                                </p:cTn>
                              </p:par>
                              <p:par>
                                <p:cTn id="7" presetID="7" presetClass="entr" presetSubtype="2" fill="hold" nodeType="withEffect">
                                  <p:stCondLst>
                                    <p:cond delay="0"/>
                                  </p:stCondLst>
                                  <p:childTnLst>
                                    <p:set>
                                      <p:cBhvr>
                                        <p:cTn id="8" dur="1" fill="hold">
                                          <p:stCondLst>
                                            <p:cond delay="0"/>
                                          </p:stCondLst>
                                        </p:cTn>
                                        <p:tgtEl>
                                          <p:spTgt spid="159747"/>
                                        </p:tgtEl>
                                        <p:attrNameLst>
                                          <p:attrName>style.visibility</p:attrName>
                                        </p:attrNameLst>
                                      </p:cBhvr>
                                      <p:to>
                                        <p:strVal val="visible"/>
                                      </p:to>
                                    </p:set>
                                    <p:anim calcmode="lin" valueType="num">
                                      <p:cBhvr additive="base">
                                        <p:cTn id="9" dur="3000" fill="hold"/>
                                        <p:tgtEl>
                                          <p:spTgt spid="159747"/>
                                        </p:tgtEl>
                                        <p:attrNameLst>
                                          <p:attrName>ppt_x</p:attrName>
                                        </p:attrNameLst>
                                      </p:cBhvr>
                                      <p:tavLst>
                                        <p:tav tm="0">
                                          <p:val>
                                            <p:strVal val="1+#ppt_w/2"/>
                                          </p:val>
                                        </p:tav>
                                        <p:tav tm="100000">
                                          <p:val>
                                            <p:strVal val="#ppt_x"/>
                                          </p:val>
                                        </p:tav>
                                      </p:tavLst>
                                    </p:anim>
                                    <p:anim calcmode="lin" valueType="num">
                                      <p:cBhvr additive="base">
                                        <p:cTn id="10" dur="3000" fill="hold"/>
                                        <p:tgtEl>
                                          <p:spTgt spid="15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59750"/>
                </p:tgtEl>
              </p:cMediaNode>
            </p:audio>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3188" name="Text Box 4"/>
          <p:cNvSpPr txBox="1">
            <a:spLocks noChangeArrowheads="1"/>
          </p:cNvSpPr>
          <p:nvPr/>
        </p:nvSpPr>
        <p:spPr bwMode="auto">
          <a:xfrm>
            <a:off x="628650" y="1460500"/>
            <a:ext cx="82931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660066"/>
                </a:solidFill>
                <a:latin typeface="Arial" charset="0"/>
              </a:rPr>
              <a:t>Body</a:t>
            </a:r>
            <a:r>
              <a:rPr lang="en-US" sz="3600">
                <a:solidFill>
                  <a:schemeClr val="accent2"/>
                </a:solidFill>
                <a:latin typeface="Arial" charset="0"/>
              </a:rPr>
              <a:t> – fellowship of believers (Church)</a:t>
            </a:r>
          </a:p>
          <a:p>
            <a:pPr eaLnBrk="1" hangingPunct="1"/>
            <a:r>
              <a:rPr lang="en-US" sz="3600" b="1">
                <a:solidFill>
                  <a:srgbClr val="660066"/>
                </a:solidFill>
                <a:latin typeface="Arial" charset="0"/>
              </a:rPr>
              <a:t>Spirit</a:t>
            </a:r>
            <a:r>
              <a:rPr lang="en-US" sz="3600">
                <a:solidFill>
                  <a:srgbClr val="660066"/>
                </a:solidFill>
                <a:latin typeface="Arial" charset="0"/>
              </a:rPr>
              <a:t> </a:t>
            </a:r>
            <a:r>
              <a:rPr lang="en-US" sz="3600">
                <a:solidFill>
                  <a:schemeClr val="accent2"/>
                </a:solidFill>
                <a:latin typeface="Arial" charset="0"/>
              </a:rPr>
              <a:t>– Holy Spirit activates fellowship</a:t>
            </a:r>
          </a:p>
          <a:p>
            <a:pPr eaLnBrk="1" hangingPunct="1"/>
            <a:r>
              <a:rPr lang="en-US" sz="3600" b="1">
                <a:solidFill>
                  <a:srgbClr val="660066"/>
                </a:solidFill>
                <a:latin typeface="Arial" charset="0"/>
              </a:rPr>
              <a:t>Hope</a:t>
            </a:r>
            <a:r>
              <a:rPr lang="en-US" sz="3600">
                <a:solidFill>
                  <a:schemeClr val="accent2"/>
                </a:solidFill>
                <a:latin typeface="Arial" charset="0"/>
              </a:rPr>
              <a:t> – of the future</a:t>
            </a:r>
          </a:p>
          <a:p>
            <a:pPr eaLnBrk="1" hangingPunct="1"/>
            <a:r>
              <a:rPr lang="en-US" sz="3600" b="1">
                <a:solidFill>
                  <a:srgbClr val="660066"/>
                </a:solidFill>
                <a:latin typeface="Arial" charset="0"/>
              </a:rPr>
              <a:t>Lord</a:t>
            </a:r>
            <a:r>
              <a:rPr lang="en-US" sz="3600">
                <a:solidFill>
                  <a:schemeClr val="accent2"/>
                </a:solidFill>
                <a:latin typeface="Arial" charset="0"/>
              </a:rPr>
              <a:t> – to whom we belong</a:t>
            </a:r>
          </a:p>
          <a:p>
            <a:pPr eaLnBrk="1" hangingPunct="1"/>
            <a:r>
              <a:rPr lang="en-US" sz="3600" b="1">
                <a:solidFill>
                  <a:srgbClr val="660066"/>
                </a:solidFill>
                <a:latin typeface="Arial" charset="0"/>
              </a:rPr>
              <a:t>Faith</a:t>
            </a:r>
            <a:r>
              <a:rPr lang="en-US" sz="3600">
                <a:solidFill>
                  <a:schemeClr val="accent2"/>
                </a:solidFill>
                <a:latin typeface="Arial" charset="0"/>
              </a:rPr>
              <a:t> – singular commitment</a:t>
            </a:r>
          </a:p>
          <a:p>
            <a:pPr eaLnBrk="1" hangingPunct="1"/>
            <a:r>
              <a:rPr lang="en-US" sz="3600" b="1">
                <a:solidFill>
                  <a:srgbClr val="660066"/>
                </a:solidFill>
                <a:latin typeface="Arial" charset="0"/>
              </a:rPr>
              <a:t>Baptism</a:t>
            </a:r>
            <a:r>
              <a:rPr lang="en-US" sz="3600">
                <a:solidFill>
                  <a:srgbClr val="660066"/>
                </a:solidFill>
                <a:latin typeface="Arial" charset="0"/>
              </a:rPr>
              <a:t> </a:t>
            </a:r>
            <a:r>
              <a:rPr lang="en-US" sz="3600">
                <a:solidFill>
                  <a:schemeClr val="accent2"/>
                </a:solidFill>
                <a:latin typeface="Arial" charset="0"/>
              </a:rPr>
              <a:t>– sign of entry into the Church</a:t>
            </a:r>
          </a:p>
          <a:p>
            <a:pPr eaLnBrk="1" hangingPunct="1"/>
            <a:r>
              <a:rPr lang="en-US" sz="3600" b="1">
                <a:solidFill>
                  <a:srgbClr val="660066"/>
                </a:solidFill>
                <a:latin typeface="Arial" charset="0"/>
              </a:rPr>
              <a:t>God</a:t>
            </a:r>
            <a:r>
              <a:rPr lang="en-US" sz="3600">
                <a:solidFill>
                  <a:schemeClr val="accent2"/>
                </a:solidFill>
                <a:latin typeface="Arial" charset="0"/>
              </a:rPr>
              <a:t> – our Father keeps us for eternity</a:t>
            </a:r>
          </a:p>
        </p:txBody>
      </p:sp>
      <p:sp>
        <p:nvSpPr>
          <p:cNvPr id="733189"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What unites us (Eph. 4:4-6)?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FFCC00"/>
              </a:solidFill>
              <a:latin typeface="Arial"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000000"/>
              </a:solidFill>
              <a:latin typeface="Arial"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152400" y="2209801"/>
            <a:ext cx="4673600" cy="338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3600" b="1" dirty="0">
                <a:solidFill>
                  <a:srgbClr val="333399"/>
                </a:solidFill>
              </a:rPr>
              <a:t>Call to Unity (1-6)</a:t>
            </a:r>
          </a:p>
          <a:p>
            <a:pPr>
              <a:buFontTx/>
              <a:buChar char="•"/>
              <a:defRPr/>
            </a:pPr>
            <a:r>
              <a:rPr lang="en-US" sz="3600" b="1" dirty="0">
                <a:solidFill>
                  <a:srgbClr val="333399"/>
                </a:solidFill>
              </a:rPr>
              <a:t>Way to Unity (7-16)</a:t>
            </a:r>
            <a:endParaRPr lang="en-US" sz="3600" dirty="0">
              <a:solidFill>
                <a:srgbClr val="333399"/>
              </a:solidFill>
            </a:endParaRPr>
          </a:p>
          <a:p>
            <a:pPr lvl="1">
              <a:buFontTx/>
              <a:buChar char="•"/>
              <a:defRPr/>
            </a:pPr>
            <a:r>
              <a:rPr lang="en-US" sz="3600" dirty="0">
                <a:solidFill>
                  <a:srgbClr val="333399"/>
                </a:solidFill>
              </a:rPr>
              <a:t>Ascension (7-10)</a:t>
            </a:r>
          </a:p>
          <a:p>
            <a:pPr lvl="1">
              <a:buFontTx/>
              <a:buChar char="•"/>
              <a:defRPr/>
            </a:pPr>
            <a:r>
              <a:rPr lang="en-US" sz="3600" dirty="0">
                <a:solidFill>
                  <a:srgbClr val="333399"/>
                </a:solidFill>
              </a:rPr>
              <a:t>Roles (11-12a)</a:t>
            </a:r>
          </a:p>
          <a:p>
            <a:pPr lvl="1">
              <a:buFontTx/>
              <a:buChar char="•"/>
              <a:defRPr/>
            </a:pPr>
            <a:r>
              <a:rPr lang="en-US" sz="3600" dirty="0">
                <a:solidFill>
                  <a:srgbClr val="333399"/>
                </a:solidFill>
              </a:rPr>
              <a:t>Purpose (12b-13)</a:t>
            </a:r>
          </a:p>
          <a:p>
            <a:pPr lvl="1">
              <a:buFontTx/>
              <a:buChar char="•"/>
              <a:defRPr/>
            </a:pPr>
            <a:r>
              <a:rPr lang="en-US" sz="3600" dirty="0">
                <a:solidFill>
                  <a:srgbClr val="333399"/>
                </a:solidFill>
              </a:rPr>
              <a:t>Results (14-16)</a:t>
            </a: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defRPr/>
            </a:pPr>
            <a:r>
              <a:rPr lang="en-US" sz="3600" b="1">
                <a:solidFill>
                  <a:srgbClr val="000066"/>
                </a:solidFill>
              </a:rPr>
              <a:t>Ephesians 4:1-16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15749">
                                            <p:txEl>
                                              <p:pRg st="5" end="5"/>
                                            </p:txEl>
                                          </p:spTgt>
                                        </p:tgtEl>
                                        <p:attrNameLst>
                                          <p:attrName>style.visibility</p:attrName>
                                        </p:attrNameLst>
                                      </p:cBhvr>
                                      <p:to>
                                        <p:strVal val="visible"/>
                                      </p:to>
                                    </p:set>
                                    <p:animEffect transition="in" filter="dissolve">
                                      <p:cBhvr>
                                        <p:cTn id="40"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uiExpand="1" build="p"/>
      <p:bldP spid="41575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l" eaLnBrk="1" hangingPunct="1">
              <a:spcBef>
                <a:spcPct val="50000"/>
              </a:spcBef>
              <a:defRPr/>
            </a:pPr>
            <a:r>
              <a:rPr lang="en-US" sz="3200" b="1" kern="1200" dirty="0">
                <a:solidFill>
                  <a:srgbClr val="FFFFFF"/>
                </a:solidFill>
                <a:latin typeface="Arial" charset="0"/>
                <a:cs typeface="Times New Roman" charset="0"/>
              </a:rPr>
              <a:t>Some months later (AD 62)…</a:t>
            </a: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was still in prison</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The Philippian church sent Epaphroditus to minister to Paul</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found out from him problems in Philippian church: external opposition (3:17f.) and internal disunity (4:2)</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Epaphroditus became very sick (Phil. 2:26)</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sent him back with a letter to address problems of the </a:t>
            </a:r>
            <a:r>
              <a:rPr lang="en-US" altLang="zh-CN" sz="2800" b="1" dirty="0">
                <a:solidFill>
                  <a:srgbClr val="FFFF00"/>
                </a:solidFill>
                <a:effectLst>
                  <a:glow rad="254000">
                    <a:schemeClr val="tx1">
                      <a:alpha val="75000"/>
                    </a:schemeClr>
                  </a:glow>
                </a:effectLst>
                <a:latin typeface="Arial" charset="0"/>
                <a:ea typeface="SimSun" charset="0"/>
                <a:cs typeface="SimSun" charset="0"/>
              </a:rPr>
              <a:t>Philippians</a:t>
            </a:r>
            <a:endParaRPr lang="en-US" sz="2800" b="1" dirty="0">
              <a:solidFill>
                <a:srgbClr val="FFFFFF"/>
              </a:solidFill>
              <a:effectLst>
                <a:glow rad="254000">
                  <a:schemeClr val="tx1">
                    <a:alpha val="75000"/>
                  </a:schemeClr>
                </a:glow>
              </a:effectLst>
              <a:latin typeface="Arial"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9188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888849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373763"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4"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3737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373766"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8"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373769"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70" name="Rectangle 10"/>
          <p:cNvSpPr>
            <a:spLocks noGrp="1" noChangeArrowheads="1"/>
          </p:cNvSpPr>
          <p:nvPr>
            <p:ph type="title" idx="4294967295"/>
          </p:nvPr>
        </p:nvSpPr>
        <p:spPr bwMode="auto">
          <a:xfrm>
            <a:off x="1386507" y="1497990"/>
            <a:ext cx="6398593" cy="3406788"/>
          </a:xfrm>
          <a:prstGeom prst="rect">
            <a:avLst/>
          </a:prstGeom>
          <a:effectLst>
            <a:outerShdw blurRad="63500" dist="35921" dir="2700000" algn="ctr" rotWithShape="0">
              <a:srgbClr val="FFFF43">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81999" tIns="41000" rIns="81999" bIns="41000" anchor="ctr">
            <a:spAutoFit/>
          </a:bodyPr>
          <a:lstStyle/>
          <a:p>
            <a:pPr>
              <a:spcBef>
                <a:spcPct val="50000"/>
              </a:spcBef>
              <a:defRPr/>
            </a:pPr>
            <a:r>
              <a:rPr lang="en-US" sz="7200" b="1" i="1" dirty="0">
                <a:solidFill>
                  <a:schemeClr val="tx1"/>
                </a:solidFill>
                <a:latin typeface="Kosher-Normal" charset="0"/>
                <a:cs typeface="+mj-cs"/>
              </a:rPr>
              <a:t>Like life, the Bible has both do’s and don’ts</a:t>
            </a:r>
            <a:endParaRPr lang="en-US" sz="4000" i="1" dirty="0">
              <a:solidFill>
                <a:schemeClr val="tx1"/>
              </a:solidFill>
              <a:latin typeface="Kosher-Normal" charset="0"/>
              <a:cs typeface="+mj-cs"/>
            </a:endParaRPr>
          </a:p>
        </p:txBody>
      </p:sp>
    </p:spTree>
  </p:cSld>
  <p:clrMapOvr>
    <a:masterClrMapping/>
  </p:clrMapOvr>
  <p:transition>
    <p:cut/>
  </p:transition>
</p:sld>
</file>

<file path=ppt/slides/slide2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5236" name="Text Box 4"/>
          <p:cNvSpPr txBox="1">
            <a:spLocks noChangeArrowheads="1"/>
          </p:cNvSpPr>
          <p:nvPr/>
        </p:nvSpPr>
        <p:spPr bwMode="auto">
          <a:xfrm>
            <a:off x="990601" y="1111250"/>
            <a:ext cx="804545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chemeClr val="accent2"/>
                </a:solidFill>
                <a:latin typeface="Arial" charset="0"/>
              </a:rPr>
              <a:t>Put on your new self (4:17-22)</a:t>
            </a:r>
          </a:p>
          <a:p>
            <a:pPr eaLnBrk="1" hangingPunct="1">
              <a:buFontTx/>
              <a:buChar char="•"/>
            </a:pPr>
            <a:r>
              <a:rPr lang="en-US" sz="3600" dirty="0">
                <a:solidFill>
                  <a:schemeClr val="accent2"/>
                </a:solidFill>
                <a:latin typeface="Arial" charset="0"/>
              </a:rPr>
              <a:t>Think anew (4:23)</a:t>
            </a:r>
          </a:p>
          <a:p>
            <a:pPr eaLnBrk="1" hangingPunct="1">
              <a:buFontTx/>
              <a:buChar char="•"/>
            </a:pPr>
            <a:r>
              <a:rPr lang="en-US" sz="3600" dirty="0">
                <a:solidFill>
                  <a:schemeClr val="accent2"/>
                </a:solidFill>
                <a:latin typeface="Arial" charset="0"/>
              </a:rPr>
              <a:t>Be holy (4:24)</a:t>
            </a:r>
          </a:p>
          <a:p>
            <a:pPr eaLnBrk="1" hangingPunct="1">
              <a:buFontTx/>
              <a:buChar char="•"/>
            </a:pPr>
            <a:r>
              <a:rPr lang="en-US" sz="3600" dirty="0">
                <a:solidFill>
                  <a:schemeClr val="accent2"/>
                </a:solidFill>
                <a:latin typeface="Arial" charset="0"/>
              </a:rPr>
              <a:t>Tell the truth (4:25)</a:t>
            </a:r>
          </a:p>
          <a:p>
            <a:pPr eaLnBrk="1" hangingPunct="1">
              <a:buFontTx/>
              <a:buChar char="•"/>
            </a:pPr>
            <a:r>
              <a:rPr lang="en-US" sz="3600" dirty="0">
                <a:solidFill>
                  <a:schemeClr val="accent2"/>
                </a:solidFill>
                <a:latin typeface="Arial" charset="0"/>
              </a:rPr>
              <a:t>Do not sin in anger (4:26-27)</a:t>
            </a:r>
          </a:p>
          <a:p>
            <a:pPr eaLnBrk="1" hangingPunct="1">
              <a:buFontTx/>
              <a:buChar char="•"/>
            </a:pPr>
            <a:r>
              <a:rPr lang="en-US" sz="3600" dirty="0">
                <a:solidFill>
                  <a:schemeClr val="accent2"/>
                </a:solidFill>
                <a:latin typeface="Arial" charset="0"/>
              </a:rPr>
              <a:t>Don</a:t>
            </a:r>
            <a:r>
              <a:rPr lang="uk-UA" sz="3600" dirty="0">
                <a:solidFill>
                  <a:schemeClr val="accent2"/>
                </a:solidFill>
                <a:latin typeface="Arial" charset="0"/>
              </a:rPr>
              <a:t>'</a:t>
            </a:r>
            <a:r>
              <a:rPr lang="en-US" sz="3600" dirty="0">
                <a:solidFill>
                  <a:schemeClr val="accent2"/>
                </a:solidFill>
                <a:latin typeface="Arial" charset="0"/>
              </a:rPr>
              <a:t>t steal (4:28)</a:t>
            </a:r>
          </a:p>
          <a:p>
            <a:pPr eaLnBrk="1" hangingPunct="1">
              <a:buFontTx/>
              <a:buChar char="•"/>
            </a:pPr>
            <a:r>
              <a:rPr lang="en-US" sz="3600" dirty="0">
                <a:solidFill>
                  <a:schemeClr val="accent2"/>
                </a:solidFill>
                <a:latin typeface="Arial" charset="0"/>
              </a:rPr>
              <a:t>Speak graciously (4:29)</a:t>
            </a:r>
          </a:p>
          <a:p>
            <a:pPr eaLnBrk="1" hangingPunct="1">
              <a:buFontTx/>
              <a:buChar char="•"/>
            </a:pPr>
            <a:r>
              <a:rPr lang="en-US" sz="3600" dirty="0">
                <a:solidFill>
                  <a:schemeClr val="accent2"/>
                </a:solidFill>
                <a:latin typeface="Arial" charset="0"/>
              </a:rPr>
              <a:t>Be kind, compassionate &amp; forgiving (4:31–32)</a:t>
            </a:r>
          </a:p>
          <a:p>
            <a:pPr eaLnBrk="1" hangingPunct="1">
              <a:buFontTx/>
              <a:buChar char="•"/>
            </a:pPr>
            <a:r>
              <a:rPr lang="en-US" sz="3600" dirty="0">
                <a:solidFill>
                  <a:schemeClr val="accent2"/>
                </a:solidFill>
                <a:latin typeface="Arial" charset="0"/>
              </a:rPr>
              <a:t>Imitate God</a:t>
            </a:r>
            <a:r>
              <a:rPr lang="uk-UA" sz="3600" dirty="0">
                <a:solidFill>
                  <a:schemeClr val="accent2"/>
                </a:solidFill>
                <a:latin typeface="Arial" charset="0"/>
              </a:rPr>
              <a:t>'</a:t>
            </a:r>
            <a:r>
              <a:rPr lang="en-US" sz="3600" dirty="0">
                <a:solidFill>
                  <a:schemeClr val="accent2"/>
                </a:solidFill>
                <a:latin typeface="Arial" charset="0"/>
              </a:rPr>
              <a:t>s love (5:1-2)</a:t>
            </a:r>
          </a:p>
        </p:txBody>
      </p:sp>
      <p:sp>
        <p:nvSpPr>
          <p:cNvPr id="735237" name="Title 1"/>
          <p:cNvSpPr>
            <a:spLocks noGrp="1"/>
          </p:cNvSpPr>
          <p:nvPr>
            <p:ph type="title" idx="4294967295"/>
          </p:nvPr>
        </p:nvSpPr>
        <p:spPr>
          <a:xfrm>
            <a:off x="457200" y="44450"/>
            <a:ext cx="8229600" cy="1143000"/>
          </a:xfrm>
        </p:spPr>
        <p:txBody>
          <a:bodyPr/>
          <a:lstStyle/>
          <a:p>
            <a:r>
              <a:rPr lang="en-US" b="1" dirty="0">
                <a:latin typeface="Arial" charset="0"/>
                <a:ea typeface="ＭＳ Ｐゴシック" charset="0"/>
                <a:cs typeface="ＭＳ Ｐゴシック" charset="0"/>
              </a:rPr>
              <a:t>The Do</a:t>
            </a:r>
            <a:r>
              <a:rPr lang="uk-UA"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(4:17–5:2)</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aphicFrame>
        <p:nvGraphicFramePr>
          <p:cNvPr id="641026" name="Object 3"/>
          <p:cNvGraphicFramePr>
            <a:graphicFrameLocks noChangeAspect="1"/>
          </p:cNvGraphicFramePr>
          <p:nvPr/>
        </p:nvGraphicFramePr>
        <p:xfrm>
          <a:off x="1219202" y="1547813"/>
          <a:ext cx="7764463" cy="4919662"/>
        </p:xfrm>
        <a:graphic>
          <a:graphicData uri="http://schemas.openxmlformats.org/presentationml/2006/ole">
            <mc:AlternateContent xmlns:mc="http://schemas.openxmlformats.org/markup-compatibility/2006">
              <mc:Choice xmlns:v="urn:schemas-microsoft-com:vml" Requires="v">
                <p:oleObj name="Document" r:id="rId5" imgW="6172200" imgH="3327400" progId="Word.Document.8">
                  <p:embed/>
                </p:oleObj>
              </mc:Choice>
              <mc:Fallback>
                <p:oleObj name="Document" r:id="rId5" imgW="6172200" imgH="332740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2" y="1547813"/>
                        <a:ext cx="7764463" cy="4919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845" name="Rectangle 5"/>
          <p:cNvSpPr>
            <a:spLocks noGrp="1" noChangeArrowheads="1"/>
          </p:cNvSpPr>
          <p:nvPr>
            <p:ph type="title" idx="4294967295"/>
          </p:nvPr>
        </p:nvSpPr>
        <p:spPr>
          <a:xfrm>
            <a:off x="1219200" y="304800"/>
            <a:ext cx="7924800" cy="1143000"/>
          </a:xfrm>
          <a:effectLst>
            <a:outerShdw blurRad="63500" dist="38099" dir="2700000" algn="ctr" rotWithShape="0">
              <a:schemeClr val="bg2">
                <a:alpha val="74998"/>
              </a:schemeClr>
            </a:outerShdw>
          </a:effectLst>
        </p:spPr>
        <p:txBody>
          <a:bodyPr/>
          <a:lstStyle/>
          <a:p>
            <a:pPr algn="ctr" eaLnBrk="1" hangingPunct="1">
              <a:defRPr/>
            </a:pPr>
            <a:r>
              <a:rPr lang="en-US" b="1"/>
              <a:t>Ephesians at a Glance</a:t>
            </a:r>
            <a:endParaRPr lang="en-US"/>
          </a:p>
        </p:txBody>
      </p:sp>
      <p:sp>
        <p:nvSpPr>
          <p:cNvPr id="641028"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175</a:t>
            </a:r>
          </a:p>
        </p:txBody>
      </p:sp>
    </p:spTree>
  </p:cSld>
  <p:clrMapOvr>
    <a:overrideClrMapping bg1="dk2" tx1="lt1" bg2="dk1" tx2="lt2" accent1="accent1" accent2="accent2" accent3="accent3" accent4="accent4" accent5="accent5" accent6="accent6" hlink="hlink" folHlink="folHlink"/>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altLang="zh-CN" sz="5400" dirty="0">
                <a:cs typeface="SimSun" charset="0"/>
              </a:rPr>
              <a:t>Let</a:t>
            </a:r>
            <a:r>
              <a:rPr kumimoji="0" lang="uk-UA" altLang="zh-CN" sz="5400" dirty="0">
                <a:cs typeface="SimSun" charset="0"/>
              </a:rPr>
              <a:t>'</a:t>
            </a:r>
            <a:r>
              <a:rPr kumimoji="0" lang="en-US" altLang="zh-CN" sz="5400" dirty="0">
                <a:cs typeface="SimSun" charset="0"/>
              </a:rPr>
              <a:t>s see Eph. 4:11-13</a:t>
            </a:r>
            <a:endParaRPr kumimoji="0" lang="en-US" b="0" dirty="0">
              <a:cs typeface="SimSun" charset="0"/>
            </a:endParaRPr>
          </a:p>
        </p:txBody>
      </p:sp>
      <p:sp>
        <p:nvSpPr>
          <p:cNvPr id="34819"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34821" name="Rectangle 5"/>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34822" name="Rectangle 6"/>
          <p:cNvSpPr>
            <a:spLocks noChangeArrowheads="1"/>
          </p:cNvSpPr>
          <p:nvPr/>
        </p:nvSpPr>
        <p:spPr bwMode="auto">
          <a:xfrm>
            <a:off x="1115616" y="2133601"/>
            <a:ext cx="25844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34823" name="Rectangle 7"/>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533400"/>
            <a:ext cx="9144000" cy="990600"/>
          </a:xfrm>
        </p:spPr>
        <p:txBody>
          <a:bodyPr/>
          <a:lstStyle/>
          <a:p>
            <a:pPr eaLnBrk="1" hangingPunct="1">
              <a:defRPr/>
            </a:pPr>
            <a:r>
              <a:rPr lang="en-US" sz="4800" b="1" u="sng">
                <a:cs typeface="+mj-cs"/>
              </a:rPr>
              <a:t>What are our roles?</a:t>
            </a:r>
            <a:endParaRPr lang="en-US" b="1">
              <a:cs typeface="+mj-cs"/>
            </a:endParaRPr>
          </a:p>
        </p:txBody>
      </p:sp>
      <p:sp>
        <p:nvSpPr>
          <p:cNvPr id="26627" name="Rectangle 3"/>
          <p:cNvSpPr>
            <a:spLocks noGrp="1" noChangeArrowheads="1"/>
          </p:cNvSpPr>
          <p:nvPr>
            <p:ph type="subTitle" idx="1"/>
          </p:nvPr>
        </p:nvSpPr>
        <p:spPr>
          <a:xfrm>
            <a:off x="608016" y="1905001"/>
            <a:ext cx="8383587" cy="3200400"/>
          </a:xfrm>
          <a:extLst>
            <a:ext uri="{AF507438-7753-43e0-B8FC-AC1667EBCBE1}">
              <a14:hiddenEffects xmlns="" xmlns:a14="http://schemas.microsoft.com/office/drawing/2010/main">
                <a:effectLst>
                  <a:outerShdw blurRad="63500" dist="30468" dir="3897794" algn="ctr" rotWithShape="0">
                    <a:schemeClr val="bg2">
                      <a:alpha val="74998"/>
                    </a:schemeClr>
                  </a:outerShdw>
                </a:effectLst>
              </a14:hiddenEffects>
            </a:ext>
          </a:extLst>
        </p:spPr>
        <p:txBody>
          <a:bodyPr/>
          <a:lstStyle/>
          <a:p>
            <a:pPr marL="609510" indent="-609510" algn="l" eaLnBrk="1" hangingPunct="1">
              <a:buFont typeface="Arial" charset="0"/>
              <a:buAutoNum type="arabicPeriod"/>
              <a:defRPr/>
            </a:pPr>
            <a:r>
              <a:rPr lang="en-US" sz="4400">
                <a:latin typeface="Arial Rounded MT Bold" charset="0"/>
                <a:cs typeface="+mn-cs"/>
              </a:rPr>
              <a:t>What is the </a:t>
            </a:r>
            <a:r>
              <a:rPr lang="en-US" sz="4400" u="sng">
                <a:latin typeface="Arial Rounded MT Bold" charset="0"/>
                <a:cs typeface="+mn-cs"/>
              </a:rPr>
              <a:t>pastor-teacher</a:t>
            </a:r>
            <a:r>
              <a:rPr lang="en-US" sz="4400">
                <a:latin typeface="Arial Rounded MT Bold" charset="0"/>
                <a:cs typeface="+mn-cs"/>
              </a:rPr>
              <a:t> supposed to do?</a:t>
            </a:r>
          </a:p>
          <a:p>
            <a:pPr marL="609510" indent="-609510" algn="l" eaLnBrk="1" hangingPunct="1">
              <a:buFont typeface="Arial" charset="0"/>
              <a:buAutoNum type="arabicPeriod"/>
              <a:defRPr/>
            </a:pPr>
            <a:r>
              <a:rPr lang="en-US" sz="4400">
                <a:latin typeface="Arial Rounded MT Bold" charset="0"/>
                <a:cs typeface="+mn-cs"/>
              </a:rPr>
              <a:t>What are the </a:t>
            </a:r>
            <a:r>
              <a:rPr lang="en-US" sz="4400" u="sng">
                <a:latin typeface="Arial Rounded MT Bold" charset="0"/>
                <a:cs typeface="+mn-cs"/>
              </a:rPr>
              <a:t>people</a:t>
            </a:r>
            <a:r>
              <a:rPr lang="en-US" sz="4400">
                <a:latin typeface="Arial Rounded MT Bold" charset="0"/>
                <a:cs typeface="+mn-cs"/>
              </a:rPr>
              <a:t> supposed to do?</a:t>
            </a:r>
          </a:p>
        </p:txBody>
      </p:sp>
      <p:sp>
        <p:nvSpPr>
          <p:cNvPr id="647171" name="WordArt 5"/>
          <p:cNvSpPr>
            <a:spLocks noChangeArrowheads="1" noChangeShapeType="1" noTextEdit="1"/>
          </p:cNvSpPr>
          <p:nvPr/>
        </p:nvSpPr>
        <p:spPr bwMode="auto">
          <a:xfrm>
            <a:off x="3276600" y="4953001"/>
            <a:ext cx="5486400" cy="17526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The issue in Eph. 4:11-13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6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6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6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66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66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76200" y="1219200"/>
            <a:ext cx="4419600" cy="56388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800" b="1" dirty="0">
                <a:solidFill>
                  <a:srgbClr val="FFFFCC"/>
                </a:solidFill>
                <a:effectLst>
                  <a:outerShdw blurRad="38100" dist="38100" dir="2700000" algn="tl">
                    <a:srgbClr val="000000"/>
                  </a:outerShdw>
                </a:effectLst>
                <a:latin typeface="Arial"/>
                <a:cs typeface="Arial"/>
              </a:rPr>
              <a:t>Christ called pastor-teachers to </a:t>
            </a:r>
            <a:r>
              <a:rPr lang="en-US" sz="4800" b="1" dirty="0">
                <a:solidFill>
                  <a:srgbClr val="FFFF43"/>
                </a:solidFill>
                <a:effectLst>
                  <a:outerShdw blurRad="38100" dist="38100" dir="2700000" algn="tl">
                    <a:srgbClr val="000000"/>
                  </a:outerShdw>
                </a:effectLst>
                <a:latin typeface="Arial"/>
                <a:cs typeface="Arial"/>
              </a:rPr>
              <a:t>equip</a:t>
            </a:r>
            <a:r>
              <a:rPr lang="en-US" sz="4800" b="1" dirty="0">
                <a:solidFill>
                  <a:srgbClr val="FFFFCC"/>
                </a:solidFill>
                <a:effectLst>
                  <a:outerShdw blurRad="38100" dist="38100" dir="2700000" algn="tl">
                    <a:srgbClr val="000000"/>
                  </a:outerShdw>
                </a:effectLst>
                <a:latin typeface="Arial"/>
                <a:cs typeface="Arial"/>
              </a:rPr>
              <a:t> you for your ministries</a:t>
            </a:r>
            <a:br>
              <a:rPr lang="en-US" sz="4800" b="1" dirty="0">
                <a:solidFill>
                  <a:srgbClr val="FFFFCC"/>
                </a:solidFill>
                <a:effectLst>
                  <a:outerShdw blurRad="38100" dist="38100" dir="2700000" algn="tl">
                    <a:srgbClr val="000000"/>
                  </a:outerShdw>
                </a:effectLst>
                <a:latin typeface="Arial"/>
                <a:cs typeface="Arial"/>
              </a:rPr>
            </a:br>
            <a:r>
              <a:rPr lang="en-US" sz="4800" b="1" dirty="0">
                <a:solidFill>
                  <a:srgbClr val="FFFFCC"/>
                </a:solidFill>
                <a:effectLst>
                  <a:outerShdw blurRad="38100" dist="38100" dir="2700000" algn="tl">
                    <a:srgbClr val="000000"/>
                  </a:outerShdw>
                </a:effectLst>
                <a:latin typeface="Arial"/>
                <a:cs typeface="Arial"/>
              </a:rPr>
              <a:t>(11-12a)</a:t>
            </a:r>
          </a:p>
        </p:txBody>
      </p:sp>
      <p:sp>
        <p:nvSpPr>
          <p:cNvPr id="514052" name="WordArt 4"/>
          <p:cNvSpPr>
            <a:spLocks noChangeArrowheads="1" noChangeShapeType="1" noTextEdit="1"/>
          </p:cNvSpPr>
          <p:nvPr/>
        </p:nvSpPr>
        <p:spPr bwMode="auto">
          <a:xfrm rot="642911">
            <a:off x="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4740000" scaled="1"/>
                </a:gradFill>
                <a:latin typeface="Impact"/>
                <a:ea typeface="Impact"/>
                <a:cs typeface="Impact"/>
              </a:rPr>
              <a:t>The What</a:t>
            </a:r>
          </a:p>
        </p:txBody>
      </p:sp>
      <p:sp>
        <p:nvSpPr>
          <p:cNvPr id="514054" name="Rectangle 6"/>
          <p:cNvSpPr>
            <a:spLocks noGrp="1" noChangeArrowheads="1"/>
          </p:cNvSpPr>
          <p:nvPr>
            <p:ph type="title"/>
          </p:nvPr>
        </p:nvSpPr>
        <p:spPr>
          <a:xfrm>
            <a:off x="533400" y="304800"/>
            <a:ext cx="8229600" cy="1143000"/>
          </a:xfrm>
        </p:spPr>
        <p:txBody>
          <a:bodyPr/>
          <a:lstStyle/>
          <a:p>
            <a:pPr eaLnBrk="1" hangingPunct="1">
              <a:defRPr/>
            </a:pPr>
            <a:r>
              <a:rPr lang="en-US" b="1">
                <a:cs typeface="+mj-cs"/>
              </a:rPr>
              <a:t>Main Point #1</a:t>
            </a:r>
            <a:endParaRPr lang="en-US">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blinds(horizontal)">
                                      <p:cBhvr>
                                        <p:cTn id="7" dur="500"/>
                                        <p:tgtEl>
                                          <p:spTgt spid="514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4051"/>
                                        </p:tgtEl>
                                        <p:attrNameLst>
                                          <p:attrName>style.visibility</p:attrName>
                                        </p:attrNameLst>
                                      </p:cBhvr>
                                      <p:to>
                                        <p:strVal val="visible"/>
                                      </p:to>
                                    </p:set>
                                    <p:animEffect transition="in" filter="blinds(horizontal)">
                                      <p:cBhvr>
                                        <p:cTn id="12"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2"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51266" name="Picture 2" descr="Afr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609600"/>
            <a:ext cx="140493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1267" name="Group 14"/>
          <p:cNvGrpSpPr>
            <a:grpSpLocks/>
          </p:cNvGrpSpPr>
          <p:nvPr/>
        </p:nvGrpSpPr>
        <p:grpSpPr bwMode="auto">
          <a:xfrm>
            <a:off x="609600" y="152400"/>
            <a:ext cx="2514600" cy="6553200"/>
            <a:chOff x="384" y="96"/>
            <a:chExt cx="1584" cy="4128"/>
          </a:xfrm>
        </p:grpSpPr>
        <p:sp>
          <p:nvSpPr>
            <p:cNvPr id="47112" name="Rectangle 8"/>
            <p:cNvSpPr>
              <a:spLocks noChangeArrowheads="1"/>
            </p:cNvSpPr>
            <p:nvPr/>
          </p:nvSpPr>
          <p:spPr bwMode="auto">
            <a:xfrm>
              <a:off x="576" y="192"/>
              <a:ext cx="1392" cy="4032"/>
            </a:xfrm>
            <a:prstGeom prst="rect">
              <a:avLst/>
            </a:prstGeom>
            <a:solidFill>
              <a:srgbClr val="6601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4" name="Oval 10"/>
            <p:cNvSpPr>
              <a:spLocks noChangeArrowheads="1"/>
            </p:cNvSpPr>
            <p:nvPr/>
          </p:nvSpPr>
          <p:spPr bwMode="auto">
            <a:xfrm>
              <a:off x="384" y="345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5" name="Oval 11"/>
            <p:cNvSpPr>
              <a:spLocks noChangeArrowheads="1"/>
            </p:cNvSpPr>
            <p:nvPr/>
          </p:nvSpPr>
          <p:spPr bwMode="auto">
            <a:xfrm>
              <a:off x="480" y="9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7" name="Oval 13"/>
            <p:cNvSpPr>
              <a:spLocks noChangeArrowheads="1"/>
            </p:cNvSpPr>
            <p:nvPr/>
          </p:nvSpPr>
          <p:spPr bwMode="auto">
            <a:xfrm>
              <a:off x="1344" y="9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grpSp>
      <p:sp>
        <p:nvSpPr>
          <p:cNvPr id="47110" name="Rectangle 6"/>
          <p:cNvSpPr>
            <a:spLocks noGrp="1" noChangeArrowheads="1"/>
          </p:cNvSpPr>
          <p:nvPr>
            <p:ph type="ctrTitle"/>
          </p:nvPr>
        </p:nvSpPr>
        <p:spPr>
          <a:xfrm rot="16200000">
            <a:off x="-1943100" y="2324100"/>
            <a:ext cx="6400800" cy="2209800"/>
          </a:xfrm>
          <a:effectLst>
            <a:outerShdw blurRad="63500" dist="35921" dir="27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The Professionals</a:t>
            </a: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endPar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47120" name="Text Box 16"/>
          <p:cNvSpPr txBox="1">
            <a:spLocks noChangeArrowheads="1"/>
          </p:cNvSpPr>
          <p:nvPr/>
        </p:nvSpPr>
        <p:spPr bwMode="auto">
          <a:xfrm rot="-1790011">
            <a:off x="2057403" y="685803"/>
            <a:ext cx="27590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a:solidFill>
                  <a:srgbClr val="FFFFFF"/>
                </a:solidFill>
                <a:effectLst>
                  <a:glow rad="139700">
                    <a:srgbClr val="000000">
                      <a:alpha val="91000"/>
                    </a:srgbClr>
                  </a:glow>
                  <a:outerShdw blurRad="38100" dist="38100" dir="2700000" algn="tl">
                    <a:srgbClr val="000000">
                      <a:alpha val="43137"/>
                    </a:srgbClr>
                  </a:outerShdw>
                </a:effectLst>
                <a:latin typeface="Arial" charset="0"/>
              </a:rPr>
              <a:t>Apostles</a:t>
            </a:r>
          </a:p>
        </p:txBody>
      </p:sp>
      <p:sp>
        <p:nvSpPr>
          <p:cNvPr id="47121" name="Text Box 17"/>
          <p:cNvSpPr txBox="1">
            <a:spLocks noChangeArrowheads="1"/>
          </p:cNvSpPr>
          <p:nvPr/>
        </p:nvSpPr>
        <p:spPr bwMode="auto">
          <a:xfrm rot="-1790011">
            <a:off x="3157538" y="669928"/>
            <a:ext cx="282575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Prophets</a:t>
            </a:r>
          </a:p>
        </p:txBody>
      </p:sp>
      <p:sp>
        <p:nvSpPr>
          <p:cNvPr id="47122" name="Text Box 18"/>
          <p:cNvSpPr txBox="1">
            <a:spLocks noChangeArrowheads="1"/>
          </p:cNvSpPr>
          <p:nvPr/>
        </p:nvSpPr>
        <p:spPr bwMode="auto">
          <a:xfrm rot="-1790011">
            <a:off x="4213226" y="482603"/>
            <a:ext cx="35718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Evangelists</a:t>
            </a:r>
          </a:p>
        </p:txBody>
      </p:sp>
      <p:sp>
        <p:nvSpPr>
          <p:cNvPr id="47123" name="Text Box 19"/>
          <p:cNvSpPr txBox="1">
            <a:spLocks noChangeArrowheads="1"/>
          </p:cNvSpPr>
          <p:nvPr/>
        </p:nvSpPr>
        <p:spPr bwMode="auto">
          <a:xfrm rot="-1790011">
            <a:off x="5403851" y="803278"/>
            <a:ext cx="2284413"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Pastor-</a:t>
            </a:r>
          </a:p>
        </p:txBody>
      </p:sp>
      <p:sp>
        <p:nvSpPr>
          <p:cNvPr id="47124" name="Text Box 20"/>
          <p:cNvSpPr txBox="1">
            <a:spLocks noChangeArrowheads="1"/>
          </p:cNvSpPr>
          <p:nvPr/>
        </p:nvSpPr>
        <p:spPr bwMode="auto">
          <a:xfrm rot="-1790011">
            <a:off x="6470653" y="660403"/>
            <a:ext cx="28606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Teachers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20">
                                            <p:txEl>
                                              <p:pRg st="0" end="0"/>
                                            </p:txEl>
                                          </p:spTgt>
                                        </p:tgtEl>
                                        <p:attrNameLst>
                                          <p:attrName>style.visibility</p:attrName>
                                        </p:attrNameLst>
                                      </p:cBhvr>
                                      <p:to>
                                        <p:strVal val="visible"/>
                                      </p:to>
                                    </p:set>
                                    <p:anim calcmode="lin" valueType="num">
                                      <p:cBhvr additive="base">
                                        <p:cTn id="7" dur="500" fill="hold"/>
                                        <p:tgtEl>
                                          <p:spTgt spid="471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2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21">
                                            <p:txEl>
                                              <p:pRg st="0" end="0"/>
                                            </p:txEl>
                                          </p:spTgt>
                                        </p:tgtEl>
                                        <p:attrNameLst>
                                          <p:attrName>style.visibility</p:attrName>
                                        </p:attrNameLst>
                                      </p:cBhvr>
                                      <p:to>
                                        <p:strVal val="visible"/>
                                      </p:to>
                                    </p:set>
                                    <p:anim calcmode="lin" valueType="num">
                                      <p:cBhvr additive="base">
                                        <p:cTn id="12" dur="500" fill="hold"/>
                                        <p:tgtEl>
                                          <p:spTgt spid="4712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2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xEl>
                                              <p:pRg st="0" end="0"/>
                                            </p:txEl>
                                          </p:spTgt>
                                        </p:tgtEl>
                                        <p:attrNameLst>
                                          <p:attrName>style.visibility</p:attrName>
                                        </p:attrNameLst>
                                      </p:cBhvr>
                                      <p:to>
                                        <p:strVal val="visible"/>
                                      </p:to>
                                    </p:set>
                                    <p:anim calcmode="lin" valueType="num">
                                      <p:cBhvr additive="base">
                                        <p:cTn id="17" dur="500" fill="hold"/>
                                        <p:tgtEl>
                                          <p:spTgt spid="47122">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22">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23">
                                            <p:txEl>
                                              <p:pRg st="0" end="0"/>
                                            </p:txEl>
                                          </p:spTgt>
                                        </p:tgtEl>
                                        <p:attrNameLst>
                                          <p:attrName>style.visibility</p:attrName>
                                        </p:attrNameLst>
                                      </p:cBhvr>
                                      <p:to>
                                        <p:strVal val="visible"/>
                                      </p:to>
                                    </p:set>
                                    <p:anim calcmode="lin" valueType="num">
                                      <p:cBhvr additive="base">
                                        <p:cTn id="22" dur="500" fill="hold"/>
                                        <p:tgtEl>
                                          <p:spTgt spid="4712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23">
                                            <p:txEl>
                                              <p:pRg st="0" end="0"/>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24">
                                            <p:txEl>
                                              <p:pRg st="0" end="0"/>
                                            </p:txEl>
                                          </p:spTgt>
                                        </p:tgtEl>
                                        <p:attrNameLst>
                                          <p:attrName>style.visibility</p:attrName>
                                        </p:attrNameLst>
                                      </p:cBhvr>
                                      <p:to>
                                        <p:strVal val="visible"/>
                                      </p:to>
                                    </p:set>
                                    <p:anim calcmode="lin" valueType="num">
                                      <p:cBhvr additive="base">
                                        <p:cTn id="27" dur="500" fill="hold"/>
                                        <p:tgtEl>
                                          <p:spTgt spid="4712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build="p" autoUpdateAnimBg="0"/>
      <p:bldP spid="47121" grpId="0" build="p" autoUpdateAnimBg="0"/>
      <p:bldP spid="47122" grpId="0" build="p" autoUpdateAnimBg="0"/>
      <p:bldP spid="47123" grpId="0" build="p" autoUpdateAnimBg="0"/>
      <p:bldP spid="47124" grpId="0" build="p"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787903" y="457200"/>
            <a:ext cx="4138613" cy="3581400"/>
          </a:xfrm>
        </p:spPr>
        <p:txBody>
          <a:bodyPr/>
          <a:lstStyle/>
          <a:p>
            <a:pPr eaLnBrk="1" hangingPunct="1">
              <a:defRPr/>
            </a:pPr>
            <a:r>
              <a:rPr lang="en-US" sz="5400" b="1" dirty="0"/>
              <a:t>The Gift of Prophecy</a:t>
            </a:r>
            <a:endParaRPr lang="en-US" sz="5400" dirty="0"/>
          </a:p>
        </p:txBody>
      </p:sp>
      <p:sp>
        <p:nvSpPr>
          <p:cNvPr id="653314" name="Text Box 3"/>
          <p:cNvSpPr txBox="1">
            <a:spLocks noChangeArrowheads="1"/>
          </p:cNvSpPr>
          <p:nvPr/>
        </p:nvSpPr>
        <p:spPr bwMode="auto">
          <a:xfrm>
            <a:off x="4114801" y="5029200"/>
            <a:ext cx="4839778" cy="1446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4400" b="1">
                <a:solidFill>
                  <a:srgbClr val="FFFF00"/>
                </a:solidFill>
                <a:latin typeface="Arial" charset="0"/>
              </a:rPr>
              <a:t>What is it?</a:t>
            </a:r>
          </a:p>
          <a:p>
            <a:pPr>
              <a:buFontTx/>
              <a:buChar char="•"/>
            </a:pPr>
            <a:r>
              <a:rPr lang="en-US" sz="4400" b="1">
                <a:solidFill>
                  <a:srgbClr val="FFFF00"/>
                </a:solidFill>
                <a:latin typeface="Arial" charset="0"/>
              </a:rPr>
              <a:t>Is it here today?</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1"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0" y="1295402"/>
            <a:ext cx="34290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FFFF"/>
              </a:buClr>
              <a:defRPr/>
            </a:pPr>
            <a:r>
              <a:rPr lang="en-US" sz="3600" dirty="0">
                <a:solidFill>
                  <a:srgbClr val="FFFFFF"/>
                </a:solidFill>
              </a:rPr>
              <a:t>Hebrew: </a:t>
            </a:r>
            <a:r>
              <a:rPr lang="en-US" sz="3600" i="1" dirty="0" err="1">
                <a:solidFill>
                  <a:srgbClr val="FFFFFF"/>
                </a:solidFill>
              </a:rPr>
              <a:t>nabi</a:t>
            </a:r>
            <a:endParaRPr lang="en-US" sz="3600" dirty="0">
              <a:solidFill>
                <a:srgbClr val="FFFFFF"/>
              </a:solidFill>
            </a:endParaRPr>
          </a:p>
          <a:p>
            <a:pPr>
              <a:buClr>
                <a:srgbClr val="FFFFFF"/>
              </a:buClr>
              <a:buFontTx/>
              <a:buChar char="•"/>
              <a:defRPr/>
            </a:pPr>
            <a:r>
              <a:rPr lang="en-US" sz="3600" dirty="0">
                <a:solidFill>
                  <a:srgbClr val="FFFFFF"/>
                </a:solidFill>
              </a:rPr>
              <a:t>a mouthpiece for God</a:t>
            </a:r>
          </a:p>
          <a:p>
            <a:pPr>
              <a:buClr>
                <a:srgbClr val="FFFFFF"/>
              </a:buClr>
              <a:buFontTx/>
              <a:buChar char="•"/>
              <a:defRPr/>
            </a:pPr>
            <a:r>
              <a:rPr lang="ru-RU" altLang="ja-JP" sz="3600" dirty="0">
                <a:solidFill>
                  <a:srgbClr val="FFFFFF"/>
                </a:solidFill>
                <a:latin typeface="Arial"/>
              </a:rPr>
              <a:t>"</a:t>
            </a:r>
            <a:r>
              <a:rPr lang="en-US" sz="3600" dirty="0">
                <a:solidFill>
                  <a:srgbClr val="FFFFFF"/>
                </a:solidFill>
              </a:rPr>
              <a:t>spokesman, speaker, prophet</a:t>
            </a:r>
            <a:r>
              <a:rPr lang="ru-RU" altLang="ja-JP" sz="3600" dirty="0">
                <a:solidFill>
                  <a:srgbClr val="FFFFFF"/>
                </a:solidFill>
                <a:latin typeface="Arial"/>
              </a:rPr>
              <a:t>"</a:t>
            </a:r>
            <a:endParaRPr lang="en-US" sz="3600" dirty="0">
              <a:solidFill>
                <a:srgbClr val="FFFFFF"/>
              </a:solidFill>
            </a:endParaRPr>
          </a:p>
        </p:txBody>
      </p:sp>
      <p:sp>
        <p:nvSpPr>
          <p:cNvPr id="73732" name="Text Box 4"/>
          <p:cNvSpPr txBox="1">
            <a:spLocks noChangeArrowheads="1"/>
          </p:cNvSpPr>
          <p:nvPr/>
        </p:nvSpPr>
        <p:spPr bwMode="auto">
          <a:xfrm>
            <a:off x="5410200" y="1828800"/>
            <a:ext cx="3733800" cy="452430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lgn="r">
              <a:buClr>
                <a:srgbClr val="FFFFFF"/>
              </a:buClr>
              <a:defRPr/>
            </a:pPr>
            <a:r>
              <a:rPr lang="en-US" sz="3600" dirty="0">
                <a:solidFill>
                  <a:srgbClr val="FFFFFF"/>
                </a:solidFill>
              </a:rPr>
              <a:t>Greek: </a:t>
            </a:r>
          </a:p>
          <a:p>
            <a:pPr algn="r">
              <a:buClr>
                <a:srgbClr val="FFFFFF"/>
              </a:buClr>
              <a:defRPr/>
            </a:pPr>
            <a:r>
              <a:rPr lang="en-US" sz="3600" i="1" dirty="0" err="1">
                <a:solidFill>
                  <a:srgbClr val="FFFFFF"/>
                </a:solidFill>
              </a:rPr>
              <a:t>prophetes</a:t>
            </a:r>
            <a:endParaRPr lang="en-US" sz="3600" dirty="0">
              <a:solidFill>
                <a:srgbClr val="FFFFFF"/>
              </a:solidFill>
            </a:endParaRPr>
          </a:p>
          <a:p>
            <a:pPr algn="r">
              <a:buClr>
                <a:srgbClr val="FFFFFF"/>
              </a:buClr>
              <a:buFontTx/>
              <a:buChar char="•"/>
              <a:defRPr/>
            </a:pPr>
            <a:r>
              <a:rPr lang="ru-RU" altLang="ja-JP" sz="3600" dirty="0">
                <a:solidFill>
                  <a:srgbClr val="FFFFFF"/>
                </a:solidFill>
                <a:latin typeface="Arial"/>
              </a:rPr>
              <a:t>"</a:t>
            </a:r>
            <a:r>
              <a:rPr lang="en-US" sz="3600" dirty="0">
                <a:solidFill>
                  <a:srgbClr val="FFFFFF"/>
                </a:solidFill>
              </a:rPr>
              <a:t>one who speaks for God, proclaiming what God wants to make known</a:t>
            </a:r>
            <a:r>
              <a:rPr lang="ru-RU" altLang="ja-JP" sz="3600" dirty="0">
                <a:solidFill>
                  <a:srgbClr val="FFFFFF"/>
                </a:solidFill>
                <a:latin typeface="Arial"/>
              </a:rPr>
              <a:t>"</a:t>
            </a:r>
            <a:endParaRPr lang="en-US" sz="3600" dirty="0">
              <a:solidFill>
                <a:srgbClr val="FFFFFF"/>
              </a:solidFill>
            </a:endParaRPr>
          </a:p>
        </p:txBody>
      </p:sp>
      <p:sp>
        <p:nvSpPr>
          <p:cNvPr id="73734" name="Rectangle 6"/>
          <p:cNvSpPr>
            <a:spLocks noGrp="1" noChangeArrowheads="1"/>
          </p:cNvSpPr>
          <p:nvPr>
            <p:ph type="title" idx="4294967295"/>
          </p:nvPr>
        </p:nvSpPr>
        <p:spPr>
          <a:xfrm>
            <a:off x="228600" y="274638"/>
            <a:ext cx="4495800" cy="774122"/>
          </a:xfrm>
          <a:effectLst>
            <a:outerShdw blurRad="63500" dist="107763" dir="18900000" algn="ctr" rotWithShape="0">
              <a:srgbClr val="FF0000">
                <a:alpha val="74998"/>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b="1">
                <a:solidFill>
                  <a:schemeClr val="bg1"/>
                </a:solidFill>
                <a:effectLst>
                  <a:outerShdw blurRad="38100" dist="38100" dir="2700000" algn="tl">
                    <a:srgbClr val="DDDDDD"/>
                  </a:outerShdw>
                </a:effectLst>
                <a:latin typeface="Times New Roman" charset="0"/>
              </a:rPr>
              <a:t>Prophets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3732">
                                            <p:txEl>
                                              <p:pRg st="0" end="0"/>
                                            </p:txEl>
                                          </p:spTgt>
                                        </p:tgtEl>
                                        <p:attrNameLst>
                                          <p:attrName>style.visibility</p:attrName>
                                        </p:attrNameLst>
                                      </p:cBhvr>
                                      <p:to>
                                        <p:strVal val="visible"/>
                                      </p:to>
                                    </p:set>
                                    <p:animEffect transition="in" filter="dissolve">
                                      <p:cBhvr>
                                        <p:cTn id="22" dur="500"/>
                                        <p:tgtEl>
                                          <p:spTgt spid="737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3732">
                                            <p:txEl>
                                              <p:pRg st="1" end="1"/>
                                            </p:txEl>
                                          </p:spTgt>
                                        </p:tgtEl>
                                        <p:attrNameLst>
                                          <p:attrName>style.visibility</p:attrName>
                                        </p:attrNameLst>
                                      </p:cBhvr>
                                      <p:to>
                                        <p:strVal val="visible"/>
                                      </p:to>
                                    </p:set>
                                    <p:animEffect transition="in" filter="dissolve">
                                      <p:cBhvr>
                                        <p:cTn id="27" dur="500"/>
                                        <p:tgtEl>
                                          <p:spTgt spid="7373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3732">
                                            <p:txEl>
                                              <p:pRg st="2" end="2"/>
                                            </p:txEl>
                                          </p:spTgt>
                                        </p:tgtEl>
                                        <p:attrNameLst>
                                          <p:attrName>style.visibility</p:attrName>
                                        </p:attrNameLst>
                                      </p:cBhvr>
                                      <p:to>
                                        <p:strVal val="visible"/>
                                      </p:to>
                                    </p:set>
                                    <p:animEffect transition="in" filter="dissolve">
                                      <p:cBhvr>
                                        <p:cTn id="32" dur="500"/>
                                        <p:tgtEl>
                                          <p:spTgt spid="73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1905000" y="-26985"/>
            <a:ext cx="7239000" cy="1066801"/>
          </a:xfrm>
        </p:spPr>
        <p:txBody>
          <a:bodyPr/>
          <a:lstStyle/>
          <a:p>
            <a:pPr eaLnBrk="1" hangingPunct="1"/>
            <a:r>
              <a:rPr lang="en-US">
                <a:latin typeface="Arial" charset="0"/>
              </a:rPr>
              <a:t>The Prison Epistles</a:t>
            </a:r>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1066801"/>
            <a:ext cx="3511550"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669055" y="4030665"/>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Symbol" charset="0"/>
              <a:buNone/>
            </a:pPr>
            <a:r>
              <a:rPr lang="en-US" sz="2800" dirty="0">
                <a:latin typeface="Arial" charset="0"/>
                <a:cs typeface="Arial" charset="0"/>
              </a:rPr>
              <a:t>Critique this picture…</a:t>
            </a: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Wingdings" charset="0"/>
              <a:buChar char="q"/>
            </a:pPr>
            <a:r>
              <a:rPr lang="en-US" b="1" dirty="0">
                <a:latin typeface="Arial" charset="0"/>
                <a:cs typeface="Arial" charset="0"/>
              </a:rPr>
              <a:t> Paul typically had a scribe write (Rom 16:22)</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under house arrest (Acts 28:30-31)</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chained to a guard (Acts 28:16)</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≤60 years old (not 80 like this man!)</a:t>
            </a:r>
          </a:p>
        </p:txBody>
      </p:sp>
      <p:sp>
        <p:nvSpPr>
          <p:cNvPr id="7" name="Rectangle 3"/>
          <p:cNvSpPr txBox="1">
            <a:spLocks noChangeArrowheads="1"/>
          </p:cNvSpPr>
          <p:nvPr/>
        </p:nvSpPr>
        <p:spPr bwMode="auto">
          <a:xfrm>
            <a:off x="5867400" y="1412878"/>
            <a:ext cx="3313113" cy="266382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1427" tIns="45714" rIns="91427" bIns="45714"/>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lnSpc>
                <a:spcPct val="90000"/>
              </a:lnSpc>
              <a:buFont typeface="Symbol" pitchFamily="-112" charset="2"/>
              <a:buNone/>
              <a:defRPr/>
            </a:pPr>
            <a:r>
              <a:rPr lang="en-US" sz="3600" b="1" dirty="0">
                <a:latin typeface="Arial"/>
                <a:ea typeface="+mn-ea"/>
                <a:cs typeface="Arial"/>
              </a:rPr>
              <a:t>Ephesians</a:t>
            </a:r>
          </a:p>
          <a:p>
            <a:pPr eaLnBrk="1" hangingPunct="1">
              <a:lnSpc>
                <a:spcPct val="90000"/>
              </a:lnSpc>
              <a:buFont typeface="Symbol" pitchFamily="-112" charset="2"/>
              <a:buNone/>
              <a:defRPr/>
            </a:pPr>
            <a:r>
              <a:rPr lang="en-US" sz="3600" b="1" dirty="0">
                <a:latin typeface="Arial"/>
                <a:ea typeface="+mn-ea"/>
                <a:cs typeface="Arial"/>
              </a:rPr>
              <a:t>Colossians</a:t>
            </a:r>
          </a:p>
          <a:p>
            <a:pPr eaLnBrk="1" hangingPunct="1">
              <a:lnSpc>
                <a:spcPct val="90000"/>
              </a:lnSpc>
              <a:buFont typeface="Symbol" pitchFamily="-112" charset="2"/>
              <a:buNone/>
              <a:defRPr/>
            </a:pPr>
            <a:r>
              <a:rPr lang="en-US" sz="3600" b="1" dirty="0">
                <a:latin typeface="Arial"/>
                <a:ea typeface="+mn-ea"/>
                <a:cs typeface="Arial"/>
              </a:rPr>
              <a:t>Philemon</a:t>
            </a:r>
          </a:p>
          <a:p>
            <a:pPr eaLnBrk="1" hangingPunct="1">
              <a:lnSpc>
                <a:spcPct val="90000"/>
              </a:lnSpc>
              <a:buFont typeface="Symbol" pitchFamily="-112" charset="2"/>
              <a:buNone/>
              <a:defRPr/>
            </a:pPr>
            <a:r>
              <a:rPr lang="en-US" sz="3600" b="1" dirty="0">
                <a:latin typeface="Arial"/>
                <a:ea typeface="+mn-ea"/>
                <a:cs typeface="Arial"/>
              </a:rPr>
              <a:t>Philippians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sz="2000">
              <a:solidFill>
                <a:srgbClr val="000000"/>
              </a:solidFill>
              <a:latin typeface="Arial"/>
              <a:cs typeface="Arial"/>
            </a:endParaRPr>
          </a:p>
        </p:txBody>
      </p:sp>
      <p:sp>
        <p:nvSpPr>
          <p:cNvPr id="75779" name="Text Box 3"/>
          <p:cNvSpPr txBox="1">
            <a:spLocks noChangeArrowheads="1"/>
          </p:cNvSpPr>
          <p:nvPr/>
        </p:nvSpPr>
        <p:spPr bwMode="auto">
          <a:xfrm>
            <a:off x="571500" y="1554166"/>
            <a:ext cx="8001000" cy="39703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ru-RU" altLang="ja-JP" sz="3600" b="1" i="1" dirty="0">
                <a:solidFill>
                  <a:srgbClr val="FFFFFF"/>
                </a:solidFill>
                <a:latin typeface="Arial"/>
                <a:cs typeface="Arial"/>
              </a:rPr>
              <a:t>"</a:t>
            </a:r>
            <a:r>
              <a:rPr lang="en-US" sz="3600" b="1" i="1" dirty="0">
                <a:solidFill>
                  <a:srgbClr val="FFFFFF"/>
                </a:solidFill>
                <a:latin typeface="Arial"/>
                <a:cs typeface="Arial"/>
              </a:rPr>
              <a:t>knowing this first of all, that </a:t>
            </a:r>
            <a:r>
              <a:rPr lang="en-US" sz="3600" b="1" i="1" dirty="0">
                <a:solidFill>
                  <a:srgbClr val="FFFF00"/>
                </a:solidFill>
                <a:latin typeface="Arial"/>
                <a:cs typeface="Arial"/>
              </a:rPr>
              <a:t>no prophecy of Scripture comes from someone</a:t>
            </a:r>
            <a:r>
              <a:rPr lang="uk-UA" sz="3600" b="1" i="1" dirty="0">
                <a:solidFill>
                  <a:srgbClr val="FFFF00"/>
                </a:solidFill>
                <a:latin typeface="Arial"/>
                <a:cs typeface="Arial"/>
              </a:rPr>
              <a:t>'</a:t>
            </a:r>
            <a:r>
              <a:rPr lang="en-US" sz="3600" b="1" i="1" dirty="0">
                <a:solidFill>
                  <a:srgbClr val="FFFF00"/>
                </a:solidFill>
                <a:latin typeface="Arial"/>
                <a:cs typeface="Arial"/>
              </a:rPr>
              <a:t>s own interpretation</a:t>
            </a:r>
            <a:r>
              <a:rPr lang="en-US" sz="3600" b="1" i="1" dirty="0">
                <a:solidFill>
                  <a:srgbClr val="FFFFFF"/>
                </a:solidFill>
                <a:latin typeface="Arial"/>
                <a:cs typeface="Arial"/>
              </a:rPr>
              <a:t>.  For no prophecy was ever produced by the will of man, but men spoke from God as they were carried along by the Holy Spirit</a:t>
            </a:r>
            <a:r>
              <a:rPr lang="ru-RU" altLang="ja-JP"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75780" name="Text Box 4"/>
          <p:cNvSpPr txBox="1">
            <a:spLocks noChangeArrowheads="1"/>
          </p:cNvSpPr>
          <p:nvPr/>
        </p:nvSpPr>
        <p:spPr bwMode="auto">
          <a:xfrm>
            <a:off x="4419600" y="5943603"/>
            <a:ext cx="4572000"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en-US" sz="2800" b="1">
                <a:solidFill>
                  <a:srgbClr val="FFFFFF"/>
                </a:solidFill>
                <a:latin typeface="Arial"/>
                <a:cs typeface="Arial"/>
              </a:rPr>
              <a:t>2 Peter 1:20-21 (ESV)</a:t>
            </a:r>
          </a:p>
        </p:txBody>
      </p:sp>
      <p:sp>
        <p:nvSpPr>
          <p:cNvPr id="75781" name="Rectangle 5"/>
          <p:cNvSpPr>
            <a:spLocks noGrp="1" noChangeArrowheads="1"/>
          </p:cNvSpPr>
          <p:nvPr>
            <p:ph type="title" idx="4294967295"/>
          </p:nvPr>
        </p:nvSpPr>
        <p:spPr>
          <a:xfrm>
            <a:off x="457200" y="274641"/>
            <a:ext cx="82296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sz="4000" b="1">
                <a:solidFill>
                  <a:schemeClr val="bg1"/>
                </a:solidFill>
                <a:effectLst>
                  <a:outerShdw blurRad="38100" dist="38100" dir="2700000" algn="tl">
                    <a:srgbClr val="000000"/>
                  </a:outerShdw>
                </a:effectLst>
                <a:latin typeface="Arial"/>
                <a:cs typeface="Arial"/>
              </a:rPr>
              <a:t>What is Prophecy? </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9457" name="Group 2"/>
          <p:cNvGrpSpPr>
            <a:grpSpLocks/>
          </p:cNvGrpSpPr>
          <p:nvPr/>
        </p:nvGrpSpPr>
        <p:grpSpPr bwMode="auto">
          <a:xfrm>
            <a:off x="152400" y="304800"/>
            <a:ext cx="4514850" cy="4572000"/>
            <a:chOff x="96" y="192"/>
            <a:chExt cx="2844" cy="288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684"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71685" name="Rectangle 5"/>
          <p:cNvSpPr>
            <a:spLocks noGrp="1" noChangeArrowheads="1"/>
          </p:cNvSpPr>
          <p:nvPr>
            <p:ph type="ctrTitle"/>
          </p:nvPr>
        </p:nvSpPr>
        <p:spPr>
          <a:xfrm>
            <a:off x="3048000" y="463766"/>
            <a:ext cx="5943600" cy="1174537"/>
          </a:xfrm>
        </p:spPr>
        <p:txBody>
          <a:bodyPr/>
          <a:lstStyle/>
          <a:p>
            <a:pPr eaLnBrk="1" hangingPunct="1">
              <a:defRPr/>
            </a:pPr>
            <a:r>
              <a:rPr lang="en-US" sz="3500" b="1">
                <a:cs typeface="+mj-cs"/>
              </a:rPr>
              <a:t>Tests of a True Prophet (Deut. 18:18-20)</a:t>
            </a:r>
            <a:endParaRPr lang="en-US" sz="3500">
              <a:cs typeface="+mj-cs"/>
            </a:endParaRPr>
          </a:p>
        </p:txBody>
      </p:sp>
      <p:sp>
        <p:nvSpPr>
          <p:cNvPr id="71686" name="Text Box 6"/>
          <p:cNvSpPr txBox="1">
            <a:spLocks noChangeArrowheads="1"/>
          </p:cNvSpPr>
          <p:nvPr/>
        </p:nvSpPr>
        <p:spPr bwMode="auto">
          <a:xfrm>
            <a:off x="5165725" y="1981200"/>
            <a:ext cx="3597275" cy="283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lvl1pPr marL="517525" indent="-517525">
              <a:defRPr sz="2400">
                <a:solidFill>
                  <a:schemeClr val="tx1"/>
                </a:solidFill>
                <a:latin typeface="Arial" charset="0"/>
                <a:ea typeface="ＭＳ Ｐゴシック" charset="0"/>
                <a:cs typeface="ＭＳ Ｐゴシック" charset="0"/>
              </a:defRPr>
            </a:lvl1pPr>
            <a:lvl2pPr marL="974725" indent="-342900">
              <a:defRPr sz="2400">
                <a:solidFill>
                  <a:schemeClr val="tx1"/>
                </a:solidFill>
                <a:latin typeface="Arial" charset="0"/>
                <a:ea typeface="ＭＳ Ｐゴシック" charset="0"/>
              </a:defRPr>
            </a:lvl2pPr>
            <a:lvl3pPr marL="1431925" indent="-342900">
              <a:defRPr sz="2400">
                <a:solidFill>
                  <a:schemeClr val="tx1"/>
                </a:solidFill>
                <a:latin typeface="Arial" charset="0"/>
                <a:ea typeface="ＭＳ Ｐゴシック" charset="0"/>
              </a:defRPr>
            </a:lvl3pPr>
            <a:lvl4pPr marL="1889125" indent="-342900">
              <a:defRPr sz="2400">
                <a:solidFill>
                  <a:schemeClr val="tx1"/>
                </a:solidFill>
                <a:latin typeface="Arial" charset="0"/>
                <a:ea typeface="ＭＳ Ｐゴシック" charset="0"/>
              </a:defRPr>
            </a:lvl4pPr>
            <a:lvl5pPr marL="2346325" indent="-342900">
              <a:defRPr sz="2400">
                <a:solidFill>
                  <a:schemeClr val="tx1"/>
                </a:solidFill>
                <a:latin typeface="Arial" charset="0"/>
                <a:ea typeface="ＭＳ Ｐゴシック" charset="0"/>
              </a:defRPr>
            </a:lvl5pPr>
            <a:lvl6pPr marL="2803525" indent="-342900" eaLnBrk="0" fontAlgn="base" hangingPunct="0">
              <a:spcBef>
                <a:spcPct val="0"/>
              </a:spcBef>
              <a:spcAft>
                <a:spcPct val="0"/>
              </a:spcAft>
              <a:defRPr sz="2400">
                <a:solidFill>
                  <a:schemeClr val="tx1"/>
                </a:solidFill>
                <a:latin typeface="Arial" charset="0"/>
                <a:ea typeface="ＭＳ Ｐゴシック" charset="0"/>
              </a:defRPr>
            </a:lvl6pPr>
            <a:lvl7pPr marL="3260725" indent="-342900" eaLnBrk="0" fontAlgn="base" hangingPunct="0">
              <a:spcBef>
                <a:spcPct val="0"/>
              </a:spcBef>
              <a:spcAft>
                <a:spcPct val="0"/>
              </a:spcAft>
              <a:defRPr sz="2400">
                <a:solidFill>
                  <a:schemeClr val="tx1"/>
                </a:solidFill>
                <a:latin typeface="Arial" charset="0"/>
                <a:ea typeface="ＭＳ Ｐゴシック" charset="0"/>
              </a:defRPr>
            </a:lvl7pPr>
            <a:lvl8pPr marL="3717925" indent="-342900" eaLnBrk="0" fontAlgn="base" hangingPunct="0">
              <a:spcBef>
                <a:spcPct val="0"/>
              </a:spcBef>
              <a:spcAft>
                <a:spcPct val="0"/>
              </a:spcAft>
              <a:defRPr sz="2400">
                <a:solidFill>
                  <a:schemeClr val="tx1"/>
                </a:solidFill>
                <a:latin typeface="Arial" charset="0"/>
                <a:ea typeface="ＭＳ Ｐゴシック" charset="0"/>
              </a:defRPr>
            </a:lvl8pPr>
            <a:lvl9pPr marL="4175125" indent="-3429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defRPr/>
            </a:pPr>
            <a:r>
              <a:rPr lang="en-US" sz="3600">
                <a:solidFill>
                  <a:srgbClr val="660066"/>
                </a:solidFill>
              </a:rPr>
              <a:t>Predictions 100% true</a:t>
            </a:r>
          </a:p>
          <a:p>
            <a:pPr>
              <a:buFont typeface="Arial" charset="0"/>
              <a:buAutoNum type="arabicPeriod"/>
              <a:defRPr/>
            </a:pPr>
            <a:endParaRPr lang="en-US" sz="3600">
              <a:solidFill>
                <a:srgbClr val="660066"/>
              </a:solidFill>
            </a:endParaRPr>
          </a:p>
          <a:p>
            <a:pPr>
              <a:buFont typeface="Arial" charset="0"/>
              <a:buAutoNum type="arabicPeriod"/>
              <a:defRPr/>
            </a:pPr>
            <a:r>
              <a:rPr lang="en-US" sz="3600">
                <a:solidFill>
                  <a:srgbClr val="660066"/>
                </a:solidFill>
              </a:rPr>
              <a:t>Worships the L</a:t>
            </a:r>
            <a:r>
              <a:rPr lang="en-US" sz="3200">
                <a:solidFill>
                  <a:srgbClr val="660066"/>
                </a:solidFill>
              </a:rPr>
              <a:t>ORD</a:t>
            </a:r>
            <a:endParaRPr lang="en-US" sz="3600">
              <a:solidFill>
                <a:srgbClr val="660066"/>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1686">
                                            <p:txEl>
                                              <p:pRg st="0" end="0"/>
                                            </p:txEl>
                                          </p:spTgt>
                                        </p:tgtEl>
                                        <p:attrNameLst>
                                          <p:attrName>style.visibility</p:attrName>
                                        </p:attrNameLst>
                                      </p:cBhvr>
                                      <p:to>
                                        <p:strVal val="visible"/>
                                      </p:to>
                                    </p:set>
                                    <p:anim calcmode="lin" valueType="num">
                                      <p:cBhvr>
                                        <p:cTn id="7" dur="1000" fill="hold"/>
                                        <p:tgtEl>
                                          <p:spTgt spid="7168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68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1686">
                                            <p:txEl>
                                              <p:pRg st="2" end="2"/>
                                            </p:txEl>
                                          </p:spTgt>
                                        </p:tgtEl>
                                        <p:attrNameLst>
                                          <p:attrName>style.visibility</p:attrName>
                                        </p:attrNameLst>
                                      </p:cBhvr>
                                      <p:to>
                                        <p:strVal val="visible"/>
                                      </p:to>
                                    </p:set>
                                    <p:anim calcmode="lin" valueType="num">
                                      <p:cBhvr>
                                        <p:cTn id="15" dur="1000" fill="hold"/>
                                        <p:tgtEl>
                                          <p:spTgt spid="7168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168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168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1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allAtOnce"/>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0"/>
            <a:ext cx="4038600" cy="838200"/>
          </a:xfrm>
        </p:spPr>
        <p:txBody>
          <a:bodyPr/>
          <a:lstStyle/>
          <a:p>
            <a:pPr algn="l" eaLnBrk="1" hangingPunct="1">
              <a:defRPr/>
            </a:pPr>
            <a:r>
              <a:rPr lang="en-US" sz="4000" dirty="0"/>
              <a:t>God</a:t>
            </a:r>
            <a:r>
              <a:rPr lang="uk-UA" altLang="ja-JP" sz="4000" dirty="0"/>
              <a:t>'</a:t>
            </a:r>
            <a:r>
              <a:rPr lang="en-US" sz="4000" dirty="0"/>
              <a:t>s Household</a:t>
            </a:r>
          </a:p>
        </p:txBody>
      </p:sp>
      <p:sp>
        <p:nvSpPr>
          <p:cNvPr id="67589"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Foundation: Apostles &amp; Prophets (Eph 2:20)</a:t>
            </a:r>
          </a:p>
        </p:txBody>
      </p:sp>
      <p:sp>
        <p:nvSpPr>
          <p:cNvPr id="67590"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Evangelists</a:t>
            </a:r>
          </a:p>
        </p:txBody>
      </p:sp>
      <p:sp>
        <p:nvSpPr>
          <p:cNvPr id="67591"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Teachers</a:t>
            </a:r>
          </a:p>
        </p:txBody>
      </p:sp>
      <p:sp>
        <p:nvSpPr>
          <p:cNvPr id="67592"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Pastor-Teachers</a:t>
            </a:r>
          </a:p>
        </p:txBody>
      </p:sp>
      <p:grpSp>
        <p:nvGrpSpPr>
          <p:cNvPr id="67593" name="Group 9"/>
          <p:cNvGrpSpPr>
            <a:grpSpLocks/>
          </p:cNvGrpSpPr>
          <p:nvPr/>
        </p:nvGrpSpPr>
        <p:grpSpPr bwMode="auto">
          <a:xfrm>
            <a:off x="1143001" y="1447800"/>
            <a:ext cx="6172200" cy="609600"/>
            <a:chOff x="720" y="960"/>
            <a:chExt cx="3888" cy="384"/>
          </a:xfrm>
        </p:grpSpPr>
        <p:sp>
          <p:nvSpPr>
            <p:cNvPr id="67594"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67595"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67596" name="Rectangle 12"/>
          <p:cNvSpPr>
            <a:spLocks noChangeArrowheads="1"/>
          </p:cNvSpPr>
          <p:nvPr/>
        </p:nvSpPr>
        <p:spPr bwMode="auto">
          <a:xfrm>
            <a:off x="0" y="5715000"/>
            <a:ext cx="9144000" cy="11430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r">
              <a:spcBef>
                <a:spcPct val="20000"/>
              </a:spcBef>
              <a:buClr>
                <a:srgbClr val="800040"/>
              </a:buClr>
              <a:buFont typeface="Wingdings" charset="0"/>
              <a:buNone/>
              <a:defRPr/>
            </a:pPr>
            <a:endParaRPr lang="en-US" sz="2800" b="1">
              <a:solidFill>
                <a:srgbClr val="FFFFFF"/>
              </a:solidFill>
              <a:latin typeface="Tahoma" charset="0"/>
            </a:endParaRPr>
          </a:p>
          <a:p>
            <a:pPr algn="r">
              <a:spcBef>
                <a:spcPct val="20000"/>
              </a:spcBef>
              <a:buClr>
                <a:srgbClr val="800040"/>
              </a:buClr>
              <a:buFont typeface="Wingdings" charset="0"/>
              <a:buNone/>
              <a:defRPr/>
            </a:pPr>
            <a:r>
              <a:rPr lang="en-US" sz="2800" b="1">
                <a:solidFill>
                  <a:srgbClr val="FFFFFF"/>
                </a:solidFill>
                <a:latin typeface="Tahoma" charset="0"/>
              </a:rPr>
              <a:t>Foundation: The Lord Jesus Christ (1 Cor. 3:11)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 calcmode="lin" valueType="num">
                                      <p:cBhvr>
                                        <p:cTn id="15" dur="1000" fill="hold"/>
                                        <p:tgtEl>
                                          <p:spTgt spid="67590"/>
                                        </p:tgtEl>
                                        <p:attrNameLst>
                                          <p:attrName>ppt_w</p:attrName>
                                        </p:attrNameLst>
                                      </p:cBhvr>
                                      <p:tavLst>
                                        <p:tav tm="0">
                                          <p:val>
                                            <p:fltVal val="0"/>
                                          </p:val>
                                        </p:tav>
                                        <p:tav tm="100000">
                                          <p:val>
                                            <p:strVal val="#ppt_w"/>
                                          </p:val>
                                        </p:tav>
                                      </p:tavLst>
                                    </p:anim>
                                    <p:anim calcmode="lin" valueType="num">
                                      <p:cBhvr>
                                        <p:cTn id="16" dur="1000" fill="hold"/>
                                        <p:tgtEl>
                                          <p:spTgt spid="67590"/>
                                        </p:tgtEl>
                                        <p:attrNameLst>
                                          <p:attrName>ppt_h</p:attrName>
                                        </p:attrNameLst>
                                      </p:cBhvr>
                                      <p:tavLst>
                                        <p:tav tm="0">
                                          <p:val>
                                            <p:fltVal val="0"/>
                                          </p:val>
                                        </p:tav>
                                        <p:tav tm="100000">
                                          <p:val>
                                            <p:strVal val="#ppt_h"/>
                                          </p:val>
                                        </p:tav>
                                      </p:tavLst>
                                    </p:anim>
                                    <p:anim calcmode="lin" valueType="num">
                                      <p:cBhvr>
                                        <p:cTn id="17"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592"/>
                                        </p:tgtEl>
                                        <p:attrNameLst>
                                          <p:attrName>style.visibility</p:attrName>
                                        </p:attrNameLst>
                                      </p:cBhvr>
                                      <p:to>
                                        <p:strVal val="visible"/>
                                      </p:to>
                                    </p:set>
                                    <p:anim calcmode="lin" valueType="num">
                                      <p:cBhvr>
                                        <p:cTn id="23" dur="1000" fill="hold"/>
                                        <p:tgtEl>
                                          <p:spTgt spid="67592"/>
                                        </p:tgtEl>
                                        <p:attrNameLst>
                                          <p:attrName>ppt_w</p:attrName>
                                        </p:attrNameLst>
                                      </p:cBhvr>
                                      <p:tavLst>
                                        <p:tav tm="0">
                                          <p:val>
                                            <p:fltVal val="0"/>
                                          </p:val>
                                        </p:tav>
                                        <p:tav tm="100000">
                                          <p:val>
                                            <p:strVal val="#ppt_w"/>
                                          </p:val>
                                        </p:tav>
                                      </p:tavLst>
                                    </p:anim>
                                    <p:anim calcmode="lin" valueType="num">
                                      <p:cBhvr>
                                        <p:cTn id="24" dur="1000" fill="hold"/>
                                        <p:tgtEl>
                                          <p:spTgt spid="67592"/>
                                        </p:tgtEl>
                                        <p:attrNameLst>
                                          <p:attrName>ppt_h</p:attrName>
                                        </p:attrNameLst>
                                      </p:cBhvr>
                                      <p:tavLst>
                                        <p:tav tm="0">
                                          <p:val>
                                            <p:fltVal val="0"/>
                                          </p:val>
                                        </p:tav>
                                        <p:tav tm="100000">
                                          <p:val>
                                            <p:strVal val="#ppt_h"/>
                                          </p:val>
                                        </p:tav>
                                      </p:tavLst>
                                    </p:anim>
                                    <p:anim calcmode="lin" valueType="num">
                                      <p:cBhvr>
                                        <p:cTn id="25" dur="1000" fill="hold"/>
                                        <p:tgtEl>
                                          <p:spTgt spid="675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7591"/>
                                        </p:tgtEl>
                                        <p:attrNameLst>
                                          <p:attrName>style.visibility</p:attrName>
                                        </p:attrNameLst>
                                      </p:cBhvr>
                                      <p:to>
                                        <p:strVal val="visible"/>
                                      </p:to>
                                    </p:set>
                                    <p:anim calcmode="lin" valueType="num">
                                      <p:cBhvr>
                                        <p:cTn id="31" dur="1000" fill="hold"/>
                                        <p:tgtEl>
                                          <p:spTgt spid="67591"/>
                                        </p:tgtEl>
                                        <p:attrNameLst>
                                          <p:attrName>ppt_w</p:attrName>
                                        </p:attrNameLst>
                                      </p:cBhvr>
                                      <p:tavLst>
                                        <p:tav tm="0">
                                          <p:val>
                                            <p:fltVal val="0"/>
                                          </p:val>
                                        </p:tav>
                                        <p:tav tm="100000">
                                          <p:val>
                                            <p:strVal val="#ppt_w"/>
                                          </p:val>
                                        </p:tav>
                                      </p:tavLst>
                                    </p:anim>
                                    <p:anim calcmode="lin" valueType="num">
                                      <p:cBhvr>
                                        <p:cTn id="32" dur="1000" fill="hold"/>
                                        <p:tgtEl>
                                          <p:spTgt spid="67591"/>
                                        </p:tgtEl>
                                        <p:attrNameLst>
                                          <p:attrName>ppt_h</p:attrName>
                                        </p:attrNameLst>
                                      </p:cBhvr>
                                      <p:tavLst>
                                        <p:tav tm="0">
                                          <p:val>
                                            <p:fltVal val="0"/>
                                          </p:val>
                                        </p:tav>
                                        <p:tav tm="100000">
                                          <p:val>
                                            <p:strVal val="#ppt_h"/>
                                          </p:val>
                                        </p:tav>
                                      </p:tavLst>
                                    </p:anim>
                                    <p:anim calcmode="lin" valueType="num">
                                      <p:cBhvr>
                                        <p:cTn id="33" dur="1000" fill="hold"/>
                                        <p:tgtEl>
                                          <p:spTgt spid="6759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75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7593"/>
                                        </p:tgtEl>
                                        <p:attrNameLst>
                                          <p:attrName>style.visibility</p:attrName>
                                        </p:attrNameLst>
                                      </p:cBhvr>
                                      <p:to>
                                        <p:strVal val="visible"/>
                                      </p:to>
                                    </p:set>
                                    <p:anim calcmode="lin" valueType="num">
                                      <p:cBhvr>
                                        <p:cTn id="39" dur="1000" fill="hold"/>
                                        <p:tgtEl>
                                          <p:spTgt spid="67593"/>
                                        </p:tgtEl>
                                        <p:attrNameLst>
                                          <p:attrName>ppt_w</p:attrName>
                                        </p:attrNameLst>
                                      </p:cBhvr>
                                      <p:tavLst>
                                        <p:tav tm="0">
                                          <p:val>
                                            <p:fltVal val="0"/>
                                          </p:val>
                                        </p:tav>
                                        <p:tav tm="100000">
                                          <p:val>
                                            <p:strVal val="#ppt_w"/>
                                          </p:val>
                                        </p:tav>
                                      </p:tavLst>
                                    </p:anim>
                                    <p:anim calcmode="lin" valueType="num">
                                      <p:cBhvr>
                                        <p:cTn id="40" dur="1000" fill="hold"/>
                                        <p:tgtEl>
                                          <p:spTgt spid="67593"/>
                                        </p:tgtEl>
                                        <p:attrNameLst>
                                          <p:attrName>ppt_h</p:attrName>
                                        </p:attrNameLst>
                                      </p:cBhvr>
                                      <p:tavLst>
                                        <p:tav tm="0">
                                          <p:val>
                                            <p:fltVal val="0"/>
                                          </p:val>
                                        </p:tav>
                                        <p:tav tm="100000">
                                          <p:val>
                                            <p:strVal val="#ppt_h"/>
                                          </p:val>
                                        </p:tav>
                                      </p:tavLst>
                                    </p:anim>
                                    <p:anim calcmode="lin" valueType="num">
                                      <p:cBhvr>
                                        <p:cTn id="41" dur="1000" fill="hold"/>
                                        <p:tgtEl>
                                          <p:spTgt spid="675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75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P spid="67590" grpId="0" animBg="1"/>
      <p:bldP spid="67591" grpId="0" animBg="1"/>
      <p:bldP spid="67592"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3"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15"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8"/>
              </a:schemeClr>
            </a:outerShdw>
          </a:effectLst>
        </p:spPr>
        <p:txBody>
          <a:bodyPr/>
          <a:lstStyle/>
          <a:p>
            <a:pPr eaLnBrk="1" hangingPunct="1">
              <a:defRPr/>
            </a:pPr>
            <a:r>
              <a:rPr lang="en-US" b="1"/>
              <a:t>A Stern Warning </a:t>
            </a:r>
            <a:br>
              <a:rPr lang="en-US" b="1"/>
            </a:br>
            <a:r>
              <a:rPr lang="en-US" b="1"/>
              <a:t>(Rev. 22:18-19)</a:t>
            </a:r>
            <a:endParaRPr lang="en-US"/>
          </a:p>
        </p:txBody>
      </p:sp>
      <p:sp>
        <p:nvSpPr>
          <p:cNvPr id="576517" name="Rectangle 5"/>
          <p:cNvSpPr>
            <a:spLocks noChangeArrowheads="1"/>
          </p:cNvSpPr>
          <p:nvPr/>
        </p:nvSpPr>
        <p:spPr bwMode="auto">
          <a:xfrm>
            <a:off x="2057400" y="3200400"/>
            <a:ext cx="7239000" cy="3962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6666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adds</a:t>
            </a:r>
            <a:r>
              <a:rPr lang="en-US" sz="3200" b="1" dirty="0">
                <a:solidFill>
                  <a:srgbClr val="FFFFFF"/>
                </a:solidFill>
                <a:latin typeface="Arial" charset="0"/>
                <a:cs typeface="Arial" charset="0"/>
              </a:rPr>
              <a:t> anything to them, God will </a:t>
            </a:r>
            <a:r>
              <a:rPr lang="en-US" sz="3200" b="1" dirty="0">
                <a:solidFill>
                  <a:srgbClr val="FFFF00"/>
                </a:solidFill>
                <a:latin typeface="Arial" charset="0"/>
                <a:cs typeface="Arial" charset="0"/>
              </a:rPr>
              <a:t>add</a:t>
            </a:r>
            <a:r>
              <a:rPr lang="en-US" sz="3200" b="1" dirty="0">
                <a:solidFill>
                  <a:srgbClr val="FFFFFF"/>
                </a:solidFill>
                <a:latin typeface="Arial" charset="0"/>
                <a:cs typeface="Arial" charset="0"/>
              </a:rPr>
              <a:t> to him the plagues described in this book.</a:t>
            </a:r>
          </a:p>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takes</a:t>
            </a:r>
            <a:r>
              <a:rPr lang="en-US" sz="3200" b="1" dirty="0">
                <a:solidFill>
                  <a:srgbClr val="FFFFFF"/>
                </a:solidFill>
                <a:latin typeface="Arial" charset="0"/>
                <a:cs typeface="Arial" charset="0"/>
              </a:rPr>
              <a:t> words away from this book of prophecy, God will </a:t>
            </a:r>
            <a:r>
              <a:rPr lang="en-US" sz="3200" b="1" dirty="0">
                <a:solidFill>
                  <a:srgbClr val="FFFF00"/>
                </a:solidFill>
                <a:latin typeface="Arial" charset="0"/>
                <a:cs typeface="Arial" charset="0"/>
              </a:rPr>
              <a:t>take</a:t>
            </a:r>
            <a:r>
              <a:rPr lang="en-US" sz="3200" b="1" dirty="0">
                <a:solidFill>
                  <a:srgbClr val="FFFFFF"/>
                </a:solidFill>
                <a:latin typeface="Arial" charset="0"/>
                <a:cs typeface="Arial" charset="0"/>
              </a:rPr>
              <a:t> away from him his share in the tree of life and the holy city, which are described in this book</a:t>
            </a:r>
            <a:r>
              <a:rPr lang="ru-RU" altLang="ja-JP" sz="3200" b="1" dirty="0">
                <a:solidFill>
                  <a:srgbClr val="FFFFFF"/>
                </a:solidFill>
                <a:latin typeface="Arial"/>
                <a:cs typeface="Arial" charset="0"/>
              </a:rPr>
              <a:t>"</a:t>
            </a:r>
            <a:endParaRPr lang="en-US" sz="3200" b="1" dirty="0">
              <a:solidFill>
                <a:srgbClr val="FFFFFF"/>
              </a:solidFill>
              <a:latin typeface="Arial" charset="0"/>
              <a:cs typeface="Arial" charset="0"/>
            </a:endParaRPr>
          </a:p>
        </p:txBody>
      </p:sp>
      <p:sp>
        <p:nvSpPr>
          <p:cNvPr id="576518" name="Rectangle 6"/>
          <p:cNvSpPr>
            <a:spLocks noChangeArrowheads="1"/>
          </p:cNvSpPr>
          <p:nvPr/>
        </p:nvSpPr>
        <p:spPr bwMode="auto">
          <a:xfrm>
            <a:off x="2057403" y="2133600"/>
            <a:ext cx="6970713" cy="1162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spcBef>
                <a:spcPct val="20000"/>
              </a:spcBef>
              <a:defRPr/>
            </a:pPr>
            <a:r>
              <a:rPr lang="ru-RU" altLang="ja-JP" sz="3200" b="1" dirty="0">
                <a:solidFill>
                  <a:srgbClr val="FFFFFF"/>
                </a:solidFill>
                <a:latin typeface="Arial"/>
                <a:cs typeface="Arial" charset="0"/>
              </a:rPr>
              <a:t>"</a:t>
            </a:r>
            <a:r>
              <a:rPr lang="en-US" sz="3200" b="1" dirty="0">
                <a:solidFill>
                  <a:srgbClr val="FFFFFF"/>
                </a:solidFill>
                <a:latin typeface="Arial" charset="0"/>
                <a:cs typeface="Arial" charset="0"/>
              </a:rPr>
              <a:t>I warn everyone who hears the prophecy of this book:</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en-US" sz="5000">
                <a:solidFill>
                  <a:srgbClr val="FFFFFF"/>
                </a:solidFill>
                <a:cs typeface="+mj-cs"/>
              </a:rPr>
              <a:t>Evangelists</a:t>
            </a:r>
            <a:endParaRPr lang="en-US" sz="4200">
              <a:solidFill>
                <a:srgbClr val="FFFFFF"/>
              </a:solidFill>
              <a:cs typeface="+mj-cs"/>
            </a:endParaRPr>
          </a:p>
        </p:txBody>
      </p:sp>
      <p:sp>
        <p:nvSpPr>
          <p:cNvPr id="98308" name="Rectangle 4"/>
          <p:cNvSpPr>
            <a:spLocks noGrp="1" noChangeArrowheads="1"/>
          </p:cNvSpPr>
          <p:nvPr>
            <p:ph type="body" idx="1"/>
          </p:nvPr>
        </p:nvSpPr>
        <p:spPr>
          <a:xfrm>
            <a:off x="457200" y="1600201"/>
            <a:ext cx="4267200" cy="2819400"/>
          </a:xfrm>
        </p:spPr>
        <p:txBody>
          <a:bodyPr/>
          <a:lstStyle/>
          <a:p>
            <a:pPr>
              <a:defRPr/>
            </a:pPr>
            <a:r>
              <a:rPr lang="en-US" sz="4400" b="1" dirty="0">
                <a:solidFill>
                  <a:srgbClr val="FFFFFF"/>
                </a:solidFill>
                <a:cs typeface="+mn-cs"/>
              </a:rPr>
              <a:t>Is Billy Graham the standard?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checkerboard(across)">
                                      <p:cBhvr>
                                        <p:cTn id="7" dur="500"/>
                                        <p:tgtEl>
                                          <p:spTgt spid="98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2"/>
          <p:cNvSpPr>
            <a:spLocks noGrp="1" noChangeArrowheads="1"/>
          </p:cNvSpPr>
          <p:nvPr>
            <p:ph type="title" idx="4294967295"/>
          </p:nvPr>
        </p:nvSpPr>
        <p:spPr/>
        <p:txBody>
          <a:bodyPr/>
          <a:lstStyle/>
          <a:p>
            <a:pPr eaLnBrk="1" hangingPunct="1"/>
            <a:r>
              <a:rPr lang="en-US" sz="7200">
                <a:latin typeface="Arial" charset="0"/>
                <a:ea typeface="ＭＳ Ｐゴシック" charset="0"/>
                <a:cs typeface="ＭＳ Ｐゴシック" charset="0"/>
              </a:rPr>
              <a:t>Pastor-Teacher</a:t>
            </a:r>
            <a:endParaRPr lang="en-US">
              <a:latin typeface="Arial" charset="0"/>
              <a:ea typeface="ＭＳ Ｐゴシック" charset="0"/>
              <a:cs typeface="ＭＳ Ｐゴシック" charset="0"/>
            </a:endParaRPr>
          </a:p>
        </p:txBody>
      </p:sp>
      <p:pic>
        <p:nvPicPr>
          <p:cNvPr id="667650"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7651"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3"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2" name="Text Box 6"/>
          <p:cNvSpPr txBox="1">
            <a:spLocks noChangeArrowheads="1"/>
          </p:cNvSpPr>
          <p:nvPr/>
        </p:nvSpPr>
        <p:spPr bwMode="auto">
          <a:xfrm>
            <a:off x="685801" y="5257802"/>
            <a:ext cx="7940675"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Too often we think only of those with the </a:t>
            </a:r>
            <a:r>
              <a:rPr lang="en-US" sz="3200" b="1" i="1">
                <a:solidFill>
                  <a:srgbClr val="FFFFFF"/>
                </a:solidFill>
                <a:latin typeface="Arial" charset="0"/>
              </a:rPr>
              <a:t>position</a:t>
            </a:r>
            <a:r>
              <a:rPr lang="en-US" sz="3200" b="1">
                <a:solidFill>
                  <a:srgbClr val="FFFFFF"/>
                </a:solidFill>
                <a:latin typeface="Arial" charset="0"/>
              </a:rPr>
              <a:t> of pastor-teacher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2"/>
          <p:cNvSpPr>
            <a:spLocks noGrp="1" noChangeArrowheads="1"/>
          </p:cNvSpPr>
          <p:nvPr>
            <p:ph type="title" idx="4294967295"/>
          </p:nvPr>
        </p:nvSpPr>
        <p:spPr>
          <a:xfrm>
            <a:off x="685800" y="381000"/>
            <a:ext cx="7772400" cy="1143000"/>
          </a:xfrm>
        </p:spPr>
        <p:txBody>
          <a:bodyPr/>
          <a:lstStyle/>
          <a:p>
            <a:pPr eaLnBrk="1" hangingPunct="1"/>
            <a:r>
              <a:rPr lang="en-US">
                <a:latin typeface="Arial" charset="0"/>
                <a:ea typeface="ＭＳ Ｐゴシック" charset="0"/>
                <a:cs typeface="ＭＳ Ｐゴシック" charset="0"/>
              </a:rPr>
              <a:t>Christ is the Good Shepherd</a:t>
            </a:r>
          </a:p>
        </p:txBody>
      </p:sp>
      <p:pic>
        <p:nvPicPr>
          <p:cNvPr id="669698"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838201"/>
            <a:ext cx="7772400" cy="1371600"/>
          </a:xfrm>
          <a:effectLst>
            <a:outerShdw blurRad="63500" dist="35921" dir="2700000" algn="ctr" rotWithShape="0">
              <a:schemeClr val="tx1">
                <a:alpha val="74998"/>
              </a:schemeClr>
            </a:outerShdw>
          </a:effectLst>
        </p:spPr>
        <p:txBody>
          <a:bodyPr/>
          <a:lstStyle/>
          <a:p>
            <a:pPr eaLnBrk="1" hangingPunct="1">
              <a:defRPr/>
            </a:pPr>
            <a:r>
              <a:rPr lang="en-US" sz="6000">
                <a:latin typeface="Copperplate Gothic Light" charset="0"/>
              </a:rPr>
              <a:t>The Dual Gift</a:t>
            </a:r>
            <a:endParaRPr lang="en-US">
              <a:latin typeface="Copperplate Gothic Light" charset="0"/>
            </a:endParaRPr>
          </a:p>
        </p:txBody>
      </p:sp>
      <p:sp>
        <p:nvSpPr>
          <p:cNvPr id="81923" name="Text Box 3"/>
          <p:cNvSpPr txBox="1">
            <a:spLocks noChangeArrowheads="1"/>
          </p:cNvSpPr>
          <p:nvPr/>
        </p:nvSpPr>
        <p:spPr bwMode="auto">
          <a:xfrm>
            <a:off x="0" y="2209800"/>
            <a:ext cx="9144000" cy="2838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3600" b="1">
                <a:solidFill>
                  <a:srgbClr val="FFFFFF"/>
                </a:solidFill>
              </a:rPr>
              <a:t>And He gave</a:t>
            </a:r>
          </a:p>
          <a:p>
            <a:pPr eaLnBrk="0" hangingPunct="0">
              <a:defRPr/>
            </a:pPr>
            <a:r>
              <a:rPr lang="en-US" sz="3600" b="1">
                <a:solidFill>
                  <a:srgbClr val="FFFFFF"/>
                </a:solidFill>
              </a:rPr>
              <a:t>some, apostles;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prophets;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evangelists; </a:t>
            </a:r>
            <a:endParaRPr lang="en-US" sz="1800">
              <a:solidFill>
                <a:srgbClr val="000000"/>
              </a:solidFill>
            </a:endParaRPr>
          </a:p>
          <a:p>
            <a:pPr eaLnBrk="0" hangingPunct="0">
              <a:defRPr/>
            </a:pPr>
            <a:r>
              <a:rPr lang="en-US" sz="3600" b="1">
                <a:solidFill>
                  <a:srgbClr val="FFFFFF"/>
                </a:solidFill>
              </a:rPr>
              <a:t>and (</a:t>
            </a:r>
            <a:r>
              <a:rPr lang="en-US" sz="3600" b="1">
                <a:solidFill>
                  <a:srgbClr val="FFFFFF"/>
                </a:solidFill>
                <a:latin typeface="Bwgrkl" charset="0"/>
              </a:rPr>
              <a:t>de</a:t>
            </a:r>
            <a:r>
              <a:rPr lang="en-US" sz="3600" b="1">
                <a:solidFill>
                  <a:srgbClr val="FFFFFF"/>
                </a:solidFill>
              </a:rPr>
              <a:t>)</a:t>
            </a:r>
            <a:r>
              <a:rPr lang="en-US" sz="1800">
                <a:solidFill>
                  <a:srgbClr val="000000"/>
                </a:solidFill>
              </a:rPr>
              <a:t> </a:t>
            </a:r>
            <a:r>
              <a:rPr lang="en-US" sz="3600" b="1">
                <a:solidFill>
                  <a:srgbClr val="FFFFFF"/>
                </a:solidFill>
              </a:rPr>
              <a:t>some, pastors and (</a:t>
            </a:r>
            <a:r>
              <a:rPr lang="en-US" sz="3600" b="1">
                <a:solidFill>
                  <a:srgbClr val="FFFFFF"/>
                </a:solidFill>
                <a:latin typeface="Bwgrkl" charset="0"/>
              </a:rPr>
              <a:t>kai,</a:t>
            </a:r>
            <a:r>
              <a:rPr lang="en-US" sz="3600" b="1">
                <a:solidFill>
                  <a:srgbClr val="FFFFFF"/>
                </a:solidFill>
              </a:rPr>
              <a:t>) teachers</a:t>
            </a:r>
          </a:p>
        </p:txBody>
      </p:sp>
      <p:sp>
        <p:nvSpPr>
          <p:cNvPr id="81924" name="Oval 4"/>
          <p:cNvSpPr>
            <a:spLocks noChangeArrowheads="1"/>
          </p:cNvSpPr>
          <p:nvPr/>
        </p:nvSpPr>
        <p:spPr bwMode="auto">
          <a:xfrm>
            <a:off x="838200" y="3124200"/>
            <a:ext cx="990600" cy="2743200"/>
          </a:xfrm>
          <a:prstGeom prst="ellipse">
            <a:avLst/>
          </a:prstGeom>
          <a:noFill/>
          <a:ln w="76200">
            <a:solidFill>
              <a:srgbClr val="800080"/>
            </a:solidFill>
            <a:round/>
            <a:headEnd/>
            <a:tailEnd/>
          </a:ln>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5" name="Oval 5"/>
          <p:cNvSpPr>
            <a:spLocks noChangeArrowheads="1"/>
          </p:cNvSpPr>
          <p:nvPr/>
        </p:nvSpPr>
        <p:spPr bwMode="auto">
          <a:xfrm>
            <a:off x="5943601" y="4114801"/>
            <a:ext cx="990600" cy="1371600"/>
          </a:xfrm>
          <a:prstGeom prst="ellipse">
            <a:avLst/>
          </a:prstGeom>
          <a:noFill/>
          <a:ln w="76200">
            <a:solidFill>
              <a:srgbClr val="FFFF00"/>
            </a:solidFill>
            <a:round/>
            <a:headEnd/>
            <a:tailEnd/>
          </a:ln>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6" name="Text Box 6"/>
          <p:cNvSpPr txBox="1">
            <a:spLocks noChangeArrowheads="1"/>
          </p:cNvSpPr>
          <p:nvPr/>
        </p:nvSpPr>
        <p:spPr bwMode="auto">
          <a:xfrm>
            <a:off x="2954339" y="4191002"/>
            <a:ext cx="505258" cy="12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
        <p:nvSpPr>
          <p:cNvPr id="81927" name="Text Box 7"/>
          <p:cNvSpPr txBox="1">
            <a:spLocks noChangeArrowheads="1"/>
          </p:cNvSpPr>
          <p:nvPr/>
        </p:nvSpPr>
        <p:spPr bwMode="auto">
          <a:xfrm rot="10800000">
            <a:off x="8730240" y="4185359"/>
            <a:ext cx="505258" cy="12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25"/>
                                        </p:tgtEl>
                                        <p:attrNameLst>
                                          <p:attrName>style.visibility</p:attrName>
                                        </p:attrNameLst>
                                      </p:cBhvr>
                                      <p:to>
                                        <p:strVal val="visible"/>
                                      </p:to>
                                    </p:set>
                                    <p:anim calcmode="lin" valueType="num">
                                      <p:cBhvr>
                                        <p:cTn id="14" dur="1000" fill="hold"/>
                                        <p:tgtEl>
                                          <p:spTgt spid="81925"/>
                                        </p:tgtEl>
                                        <p:attrNameLst>
                                          <p:attrName>ppt_w</p:attrName>
                                        </p:attrNameLst>
                                      </p:cBhvr>
                                      <p:tavLst>
                                        <p:tav tm="0">
                                          <p:val>
                                            <p:strVal val="#ppt_w*0.70"/>
                                          </p:val>
                                        </p:tav>
                                        <p:tav tm="100000">
                                          <p:val>
                                            <p:strVal val="#ppt_w"/>
                                          </p:val>
                                        </p:tav>
                                      </p:tavLst>
                                    </p:anim>
                                    <p:anim calcmode="lin" valueType="num">
                                      <p:cBhvr>
                                        <p:cTn id="15" dur="1000" fill="hold"/>
                                        <p:tgtEl>
                                          <p:spTgt spid="81925"/>
                                        </p:tgtEl>
                                        <p:attrNameLst>
                                          <p:attrName>ppt_h</p:attrName>
                                        </p:attrNameLst>
                                      </p:cBhvr>
                                      <p:tavLst>
                                        <p:tav tm="0">
                                          <p:val>
                                            <p:strVal val="#ppt_h"/>
                                          </p:val>
                                        </p:tav>
                                        <p:tav tm="100000">
                                          <p:val>
                                            <p:strVal val="#ppt_h"/>
                                          </p:val>
                                        </p:tav>
                                      </p:tavLst>
                                    </p:anim>
                                    <p:animEffect transition="in" filter="fade">
                                      <p:cBhvr>
                                        <p:cTn id="16" dur="1000"/>
                                        <p:tgtEl>
                                          <p:spTgt spid="81925"/>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additive="base">
                                        <p:cTn id="20" dur="500" fill="hold"/>
                                        <p:tgtEl>
                                          <p:spTgt spid="81926"/>
                                        </p:tgtEl>
                                        <p:attrNameLst>
                                          <p:attrName>ppt_x</p:attrName>
                                        </p:attrNameLst>
                                      </p:cBhvr>
                                      <p:tavLst>
                                        <p:tav tm="0">
                                          <p:val>
                                            <p:strVal val="#ppt_x"/>
                                          </p:val>
                                        </p:tav>
                                        <p:tav tm="100000">
                                          <p:val>
                                            <p:strVal val="#ppt_x"/>
                                          </p:val>
                                        </p:tav>
                                      </p:tavLst>
                                    </p:anim>
                                    <p:anim calcmode="lin" valueType="num">
                                      <p:cBhvr additive="base">
                                        <p:cTn id="21" dur="500" fill="hold"/>
                                        <p:tgtEl>
                                          <p:spTgt spid="8192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1927"/>
                                        </p:tgtEl>
                                        <p:attrNameLst>
                                          <p:attrName>style.visibility</p:attrName>
                                        </p:attrNameLst>
                                      </p:cBhvr>
                                      <p:to>
                                        <p:strVal val="visible"/>
                                      </p:to>
                                    </p:set>
                                    <p:anim calcmode="lin" valueType="num">
                                      <p:cBhvr additive="base">
                                        <p:cTn id="25" dur="500" fill="hold"/>
                                        <p:tgtEl>
                                          <p:spTgt spid="81927"/>
                                        </p:tgtEl>
                                        <p:attrNameLst>
                                          <p:attrName>ppt_x</p:attrName>
                                        </p:attrNameLst>
                                      </p:cBhvr>
                                      <p:tavLst>
                                        <p:tav tm="0">
                                          <p:val>
                                            <p:strVal val="#ppt_x"/>
                                          </p:val>
                                        </p:tav>
                                        <p:tav tm="100000">
                                          <p:val>
                                            <p:strVal val="#ppt_x"/>
                                          </p:val>
                                        </p:tav>
                                      </p:tavLst>
                                    </p:anim>
                                    <p:anim calcmode="lin" valueType="num">
                                      <p:cBhvr additive="base">
                                        <p:cTn id="26" dur="500" fill="hold"/>
                                        <p:tgtEl>
                                          <p:spTgt spid="81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p:bldP spid="81927"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379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1" y="542928"/>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304801" y="1203326"/>
            <a:ext cx="38100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Pastor</a:t>
            </a:r>
            <a:endParaRPr lang="en-US" sz="3200" b="1" i="1" u="sng">
              <a:solidFill>
                <a:srgbClr val="FFFFFF"/>
              </a:solidFill>
              <a:latin typeface="Times New Roman" charset="0"/>
            </a:endParaRPr>
          </a:p>
        </p:txBody>
      </p:sp>
      <p:sp>
        <p:nvSpPr>
          <p:cNvPr id="83973"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a:t>The Only </a:t>
            </a:r>
            <a:r>
              <a:rPr lang="ru-RU" altLang="ja-JP" dirty="0"/>
              <a:t>"</a:t>
            </a:r>
            <a:r>
              <a:rPr lang="en-US" dirty="0"/>
              <a:t>Dual</a:t>
            </a:r>
            <a:r>
              <a:rPr lang="ru-RU" altLang="ja-JP" dirty="0"/>
              <a:t>"</a:t>
            </a:r>
            <a:r>
              <a:rPr lang="en-US" dirty="0"/>
              <a:t> Gift</a:t>
            </a:r>
          </a:p>
        </p:txBody>
      </p:sp>
      <p:sp>
        <p:nvSpPr>
          <p:cNvPr id="83974" name="Text Box 6"/>
          <p:cNvSpPr txBox="1">
            <a:spLocks noChangeArrowheads="1"/>
          </p:cNvSpPr>
          <p:nvPr/>
        </p:nvSpPr>
        <p:spPr bwMode="auto">
          <a:xfrm>
            <a:off x="4800600" y="1203326"/>
            <a:ext cx="36576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Teacher</a:t>
            </a:r>
            <a:endParaRPr lang="en-US" sz="3200" b="1" i="1" u="sng">
              <a:solidFill>
                <a:srgbClr val="FFFFFF"/>
              </a:solidFill>
              <a:latin typeface="Times New Roman" charset="0"/>
            </a:endParaRPr>
          </a:p>
        </p:txBody>
      </p:sp>
      <p:sp>
        <p:nvSpPr>
          <p:cNvPr id="83975" name="Text Box 7"/>
          <p:cNvSpPr txBox="1">
            <a:spLocks noChangeArrowheads="1"/>
          </p:cNvSpPr>
          <p:nvPr/>
        </p:nvSpPr>
        <p:spPr bwMode="auto">
          <a:xfrm>
            <a:off x="304801" y="22098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Protection</a:t>
            </a:r>
            <a:endParaRPr lang="en-US" sz="2800" b="1" i="1">
              <a:solidFill>
                <a:srgbClr val="FFFFFF"/>
              </a:solidFill>
              <a:latin typeface="Times New Roman" charset="0"/>
            </a:endParaRPr>
          </a:p>
        </p:txBody>
      </p:sp>
      <p:sp>
        <p:nvSpPr>
          <p:cNvPr id="83976" name="Text Box 8"/>
          <p:cNvSpPr txBox="1">
            <a:spLocks noChangeArrowheads="1"/>
          </p:cNvSpPr>
          <p:nvPr/>
        </p:nvSpPr>
        <p:spPr bwMode="auto">
          <a:xfrm>
            <a:off x="4800600" y="22098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Study</a:t>
            </a:r>
            <a:endParaRPr lang="en-US" sz="2800" b="1" i="1">
              <a:solidFill>
                <a:srgbClr val="FFFFFF"/>
              </a:solidFill>
              <a:latin typeface="Times New Roman" charset="0"/>
            </a:endParaRPr>
          </a:p>
        </p:txBody>
      </p:sp>
      <p:sp>
        <p:nvSpPr>
          <p:cNvPr id="83977" name="Text Box 9"/>
          <p:cNvSpPr txBox="1">
            <a:spLocks noChangeArrowheads="1"/>
          </p:cNvSpPr>
          <p:nvPr/>
        </p:nvSpPr>
        <p:spPr bwMode="auto">
          <a:xfrm>
            <a:off x="304801" y="32004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Discipline</a:t>
            </a:r>
            <a:endParaRPr lang="en-US" sz="2800" b="1" i="1">
              <a:solidFill>
                <a:srgbClr val="FFFFFF"/>
              </a:solidFill>
              <a:latin typeface="Times New Roman" charset="0"/>
            </a:endParaRPr>
          </a:p>
        </p:txBody>
      </p:sp>
      <p:sp>
        <p:nvSpPr>
          <p:cNvPr id="83978" name="Text Box 10"/>
          <p:cNvSpPr txBox="1">
            <a:spLocks noChangeArrowheads="1"/>
          </p:cNvSpPr>
          <p:nvPr/>
        </p:nvSpPr>
        <p:spPr bwMode="auto">
          <a:xfrm>
            <a:off x="4800600" y="32004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Instruction</a:t>
            </a:r>
            <a:endParaRPr lang="en-US" sz="2800" b="1" i="1">
              <a:solidFill>
                <a:srgbClr val="FFFFFF"/>
              </a:solidFill>
              <a:latin typeface="Times New Roman" charset="0"/>
            </a:endParaRPr>
          </a:p>
        </p:txBody>
      </p:sp>
      <p:sp>
        <p:nvSpPr>
          <p:cNvPr id="83979" name="Text Box 11"/>
          <p:cNvSpPr txBox="1">
            <a:spLocks noChangeArrowheads="1"/>
          </p:cNvSpPr>
          <p:nvPr/>
        </p:nvSpPr>
        <p:spPr bwMode="auto">
          <a:xfrm>
            <a:off x="304801" y="41910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Leading</a:t>
            </a:r>
            <a:endParaRPr lang="en-US" sz="2800" b="1" i="1">
              <a:solidFill>
                <a:srgbClr val="FFFFFF"/>
              </a:solidFill>
              <a:latin typeface="Times New Roman" charset="0"/>
            </a:endParaRPr>
          </a:p>
        </p:txBody>
      </p:sp>
      <p:sp>
        <p:nvSpPr>
          <p:cNvPr id="83980" name="Text Box 12"/>
          <p:cNvSpPr txBox="1">
            <a:spLocks noChangeArrowheads="1"/>
          </p:cNvSpPr>
          <p:nvPr/>
        </p:nvSpPr>
        <p:spPr bwMode="auto">
          <a:xfrm>
            <a:off x="4800600" y="41910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Applying</a:t>
            </a:r>
            <a:endParaRPr lang="en-US" sz="2800" b="1" i="1">
              <a:solidFill>
                <a:srgbClr val="FFFFFF"/>
              </a:solidFill>
              <a:latin typeface="Times New Roman" charset="0"/>
            </a:endParaRPr>
          </a:p>
        </p:txBody>
      </p:sp>
      <p:sp>
        <p:nvSpPr>
          <p:cNvPr id="83981" name="Text Box 13"/>
          <p:cNvSpPr txBox="1">
            <a:spLocks noChangeArrowheads="1"/>
          </p:cNvSpPr>
          <p:nvPr/>
        </p:nvSpPr>
        <p:spPr bwMode="auto">
          <a:xfrm>
            <a:off x="304801" y="5181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Caring</a:t>
            </a:r>
            <a:endParaRPr lang="en-US" sz="2800" b="1" i="1">
              <a:solidFill>
                <a:srgbClr val="FFFFFF"/>
              </a:solidFill>
              <a:latin typeface="Times New Roman" charset="0"/>
            </a:endParaRPr>
          </a:p>
        </p:txBody>
      </p:sp>
      <p:sp>
        <p:nvSpPr>
          <p:cNvPr id="83982" name="Text Box 14"/>
          <p:cNvSpPr txBox="1">
            <a:spLocks noChangeArrowheads="1"/>
          </p:cNvSpPr>
          <p:nvPr/>
        </p:nvSpPr>
        <p:spPr bwMode="auto">
          <a:xfrm>
            <a:off x="4800600" y="51816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Warning</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fltVal val="0"/>
                                          </p:val>
                                        </p:tav>
                                        <p:tav tm="100000">
                                          <p:val>
                                            <p:strVal val="#ppt_w"/>
                                          </p:val>
                                        </p:tav>
                                      </p:tavLst>
                                    </p:anim>
                                    <p:anim calcmode="lin" valueType="num">
                                      <p:cBhvr>
                                        <p:cTn id="8" dur="1000" fill="hold"/>
                                        <p:tgtEl>
                                          <p:spTgt spid="83975"/>
                                        </p:tgtEl>
                                        <p:attrNameLst>
                                          <p:attrName>ppt_h</p:attrName>
                                        </p:attrNameLst>
                                      </p:cBhvr>
                                      <p:tavLst>
                                        <p:tav tm="0">
                                          <p:val>
                                            <p:fltVal val="0"/>
                                          </p:val>
                                        </p:tav>
                                        <p:tav tm="100000">
                                          <p:val>
                                            <p:strVal val="#ppt_h"/>
                                          </p:val>
                                        </p:tav>
                                      </p:tavLst>
                                    </p:anim>
                                    <p:anim calcmode="lin" valueType="num">
                                      <p:cBhvr>
                                        <p:cTn id="9" dur="1000" fill="hold"/>
                                        <p:tgtEl>
                                          <p:spTgt spid="83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p:cTn id="15" dur="1000" fill="hold"/>
                                        <p:tgtEl>
                                          <p:spTgt spid="83976"/>
                                        </p:tgtEl>
                                        <p:attrNameLst>
                                          <p:attrName>ppt_w</p:attrName>
                                        </p:attrNameLst>
                                      </p:cBhvr>
                                      <p:tavLst>
                                        <p:tav tm="0">
                                          <p:val>
                                            <p:fltVal val="0"/>
                                          </p:val>
                                        </p:tav>
                                        <p:tav tm="100000">
                                          <p:val>
                                            <p:strVal val="#ppt_w"/>
                                          </p:val>
                                        </p:tav>
                                      </p:tavLst>
                                    </p:anim>
                                    <p:anim calcmode="lin" valueType="num">
                                      <p:cBhvr>
                                        <p:cTn id="16" dur="1000" fill="hold"/>
                                        <p:tgtEl>
                                          <p:spTgt spid="83976"/>
                                        </p:tgtEl>
                                        <p:attrNameLst>
                                          <p:attrName>ppt_h</p:attrName>
                                        </p:attrNameLst>
                                      </p:cBhvr>
                                      <p:tavLst>
                                        <p:tav tm="0">
                                          <p:val>
                                            <p:fltVal val="0"/>
                                          </p:val>
                                        </p:tav>
                                        <p:tav tm="100000">
                                          <p:val>
                                            <p:strVal val="#ppt_h"/>
                                          </p:val>
                                        </p:tav>
                                      </p:tavLst>
                                    </p:anim>
                                    <p:anim calcmode="lin" valueType="num">
                                      <p:cBhvr>
                                        <p:cTn id="17" dur="1000" fill="hold"/>
                                        <p:tgtEl>
                                          <p:spTgt spid="8397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7"/>
                                        </p:tgtEl>
                                        <p:attrNameLst>
                                          <p:attrName>style.visibility</p:attrName>
                                        </p:attrNameLst>
                                      </p:cBhvr>
                                      <p:to>
                                        <p:strVal val="visible"/>
                                      </p:to>
                                    </p:set>
                                    <p:anim calcmode="lin" valueType="num">
                                      <p:cBhvr>
                                        <p:cTn id="23" dur="1000" fill="hold"/>
                                        <p:tgtEl>
                                          <p:spTgt spid="83977"/>
                                        </p:tgtEl>
                                        <p:attrNameLst>
                                          <p:attrName>ppt_w</p:attrName>
                                        </p:attrNameLst>
                                      </p:cBhvr>
                                      <p:tavLst>
                                        <p:tav tm="0">
                                          <p:val>
                                            <p:fltVal val="0"/>
                                          </p:val>
                                        </p:tav>
                                        <p:tav tm="100000">
                                          <p:val>
                                            <p:strVal val="#ppt_w"/>
                                          </p:val>
                                        </p:tav>
                                      </p:tavLst>
                                    </p:anim>
                                    <p:anim calcmode="lin" valueType="num">
                                      <p:cBhvr>
                                        <p:cTn id="24" dur="1000" fill="hold"/>
                                        <p:tgtEl>
                                          <p:spTgt spid="83977"/>
                                        </p:tgtEl>
                                        <p:attrNameLst>
                                          <p:attrName>ppt_h</p:attrName>
                                        </p:attrNameLst>
                                      </p:cBhvr>
                                      <p:tavLst>
                                        <p:tav tm="0">
                                          <p:val>
                                            <p:fltVal val="0"/>
                                          </p:val>
                                        </p:tav>
                                        <p:tav tm="100000">
                                          <p:val>
                                            <p:strVal val="#ppt_h"/>
                                          </p:val>
                                        </p:tav>
                                      </p:tavLst>
                                    </p:anim>
                                    <p:anim calcmode="lin" valueType="num">
                                      <p:cBhvr>
                                        <p:cTn id="25" dur="1000" fill="hold"/>
                                        <p:tgtEl>
                                          <p:spTgt spid="839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8"/>
                                        </p:tgtEl>
                                        <p:attrNameLst>
                                          <p:attrName>style.visibility</p:attrName>
                                        </p:attrNameLst>
                                      </p:cBhvr>
                                      <p:to>
                                        <p:strVal val="visible"/>
                                      </p:to>
                                    </p:set>
                                    <p:anim calcmode="lin" valueType="num">
                                      <p:cBhvr>
                                        <p:cTn id="31" dur="1000" fill="hold"/>
                                        <p:tgtEl>
                                          <p:spTgt spid="83978"/>
                                        </p:tgtEl>
                                        <p:attrNameLst>
                                          <p:attrName>ppt_w</p:attrName>
                                        </p:attrNameLst>
                                      </p:cBhvr>
                                      <p:tavLst>
                                        <p:tav tm="0">
                                          <p:val>
                                            <p:fltVal val="0"/>
                                          </p:val>
                                        </p:tav>
                                        <p:tav tm="100000">
                                          <p:val>
                                            <p:strVal val="#ppt_w"/>
                                          </p:val>
                                        </p:tav>
                                      </p:tavLst>
                                    </p:anim>
                                    <p:anim calcmode="lin" valueType="num">
                                      <p:cBhvr>
                                        <p:cTn id="32" dur="1000" fill="hold"/>
                                        <p:tgtEl>
                                          <p:spTgt spid="83978"/>
                                        </p:tgtEl>
                                        <p:attrNameLst>
                                          <p:attrName>ppt_h</p:attrName>
                                        </p:attrNameLst>
                                      </p:cBhvr>
                                      <p:tavLst>
                                        <p:tav tm="0">
                                          <p:val>
                                            <p:fltVal val="0"/>
                                          </p:val>
                                        </p:tav>
                                        <p:tav tm="100000">
                                          <p:val>
                                            <p:strVal val="#ppt_h"/>
                                          </p:val>
                                        </p:tav>
                                      </p:tavLst>
                                    </p:anim>
                                    <p:anim calcmode="lin" valueType="num">
                                      <p:cBhvr>
                                        <p:cTn id="33" dur="1000" fill="hold"/>
                                        <p:tgtEl>
                                          <p:spTgt spid="8397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3979"/>
                                        </p:tgtEl>
                                        <p:attrNameLst>
                                          <p:attrName>style.visibility</p:attrName>
                                        </p:attrNameLst>
                                      </p:cBhvr>
                                      <p:to>
                                        <p:strVal val="visible"/>
                                      </p:to>
                                    </p:set>
                                    <p:anim calcmode="lin" valueType="num">
                                      <p:cBhvr>
                                        <p:cTn id="39" dur="1000" fill="hold"/>
                                        <p:tgtEl>
                                          <p:spTgt spid="83979"/>
                                        </p:tgtEl>
                                        <p:attrNameLst>
                                          <p:attrName>ppt_w</p:attrName>
                                        </p:attrNameLst>
                                      </p:cBhvr>
                                      <p:tavLst>
                                        <p:tav tm="0">
                                          <p:val>
                                            <p:fltVal val="0"/>
                                          </p:val>
                                        </p:tav>
                                        <p:tav tm="100000">
                                          <p:val>
                                            <p:strVal val="#ppt_w"/>
                                          </p:val>
                                        </p:tav>
                                      </p:tavLst>
                                    </p:anim>
                                    <p:anim calcmode="lin" valueType="num">
                                      <p:cBhvr>
                                        <p:cTn id="40" dur="1000" fill="hold"/>
                                        <p:tgtEl>
                                          <p:spTgt spid="83979"/>
                                        </p:tgtEl>
                                        <p:attrNameLst>
                                          <p:attrName>ppt_h</p:attrName>
                                        </p:attrNameLst>
                                      </p:cBhvr>
                                      <p:tavLst>
                                        <p:tav tm="0">
                                          <p:val>
                                            <p:fltVal val="0"/>
                                          </p:val>
                                        </p:tav>
                                        <p:tav tm="100000">
                                          <p:val>
                                            <p:strVal val="#ppt_h"/>
                                          </p:val>
                                        </p:tav>
                                      </p:tavLst>
                                    </p:anim>
                                    <p:anim calcmode="lin" valueType="num">
                                      <p:cBhvr>
                                        <p:cTn id="41" dur="1000" fill="hold"/>
                                        <p:tgtEl>
                                          <p:spTgt spid="839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39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3980"/>
                                        </p:tgtEl>
                                        <p:attrNameLst>
                                          <p:attrName>style.visibility</p:attrName>
                                        </p:attrNameLst>
                                      </p:cBhvr>
                                      <p:to>
                                        <p:strVal val="visible"/>
                                      </p:to>
                                    </p:set>
                                    <p:anim calcmode="lin" valueType="num">
                                      <p:cBhvr>
                                        <p:cTn id="47" dur="1000" fill="hold"/>
                                        <p:tgtEl>
                                          <p:spTgt spid="83980"/>
                                        </p:tgtEl>
                                        <p:attrNameLst>
                                          <p:attrName>ppt_w</p:attrName>
                                        </p:attrNameLst>
                                      </p:cBhvr>
                                      <p:tavLst>
                                        <p:tav tm="0">
                                          <p:val>
                                            <p:fltVal val="0"/>
                                          </p:val>
                                        </p:tav>
                                        <p:tav tm="100000">
                                          <p:val>
                                            <p:strVal val="#ppt_w"/>
                                          </p:val>
                                        </p:tav>
                                      </p:tavLst>
                                    </p:anim>
                                    <p:anim calcmode="lin" valueType="num">
                                      <p:cBhvr>
                                        <p:cTn id="48" dur="1000" fill="hold"/>
                                        <p:tgtEl>
                                          <p:spTgt spid="83980"/>
                                        </p:tgtEl>
                                        <p:attrNameLst>
                                          <p:attrName>ppt_h</p:attrName>
                                        </p:attrNameLst>
                                      </p:cBhvr>
                                      <p:tavLst>
                                        <p:tav tm="0">
                                          <p:val>
                                            <p:fltVal val="0"/>
                                          </p:val>
                                        </p:tav>
                                        <p:tav tm="100000">
                                          <p:val>
                                            <p:strVal val="#ppt_h"/>
                                          </p:val>
                                        </p:tav>
                                      </p:tavLst>
                                    </p:anim>
                                    <p:anim calcmode="lin" valueType="num">
                                      <p:cBhvr>
                                        <p:cTn id="49" dur="1000" fill="hold"/>
                                        <p:tgtEl>
                                          <p:spTgt spid="8398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39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83981"/>
                                        </p:tgtEl>
                                        <p:attrNameLst>
                                          <p:attrName>style.visibility</p:attrName>
                                        </p:attrNameLst>
                                      </p:cBhvr>
                                      <p:to>
                                        <p:strVal val="visible"/>
                                      </p:to>
                                    </p:set>
                                    <p:anim calcmode="lin" valueType="num">
                                      <p:cBhvr>
                                        <p:cTn id="55" dur="1000" fill="hold"/>
                                        <p:tgtEl>
                                          <p:spTgt spid="83981"/>
                                        </p:tgtEl>
                                        <p:attrNameLst>
                                          <p:attrName>ppt_w</p:attrName>
                                        </p:attrNameLst>
                                      </p:cBhvr>
                                      <p:tavLst>
                                        <p:tav tm="0">
                                          <p:val>
                                            <p:fltVal val="0"/>
                                          </p:val>
                                        </p:tav>
                                        <p:tav tm="100000">
                                          <p:val>
                                            <p:strVal val="#ppt_w"/>
                                          </p:val>
                                        </p:tav>
                                      </p:tavLst>
                                    </p:anim>
                                    <p:anim calcmode="lin" valueType="num">
                                      <p:cBhvr>
                                        <p:cTn id="56" dur="1000" fill="hold"/>
                                        <p:tgtEl>
                                          <p:spTgt spid="83981"/>
                                        </p:tgtEl>
                                        <p:attrNameLst>
                                          <p:attrName>ppt_h</p:attrName>
                                        </p:attrNameLst>
                                      </p:cBhvr>
                                      <p:tavLst>
                                        <p:tav tm="0">
                                          <p:val>
                                            <p:fltVal val="0"/>
                                          </p:val>
                                        </p:tav>
                                        <p:tav tm="100000">
                                          <p:val>
                                            <p:strVal val="#ppt_h"/>
                                          </p:val>
                                        </p:tav>
                                      </p:tavLst>
                                    </p:anim>
                                    <p:anim calcmode="lin" valueType="num">
                                      <p:cBhvr>
                                        <p:cTn id="57" dur="1000" fill="hold"/>
                                        <p:tgtEl>
                                          <p:spTgt spid="8398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39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83982"/>
                                        </p:tgtEl>
                                        <p:attrNameLst>
                                          <p:attrName>style.visibility</p:attrName>
                                        </p:attrNameLst>
                                      </p:cBhvr>
                                      <p:to>
                                        <p:strVal val="visible"/>
                                      </p:to>
                                    </p:set>
                                    <p:anim calcmode="lin" valueType="num">
                                      <p:cBhvr>
                                        <p:cTn id="63" dur="1000" fill="hold"/>
                                        <p:tgtEl>
                                          <p:spTgt spid="83982"/>
                                        </p:tgtEl>
                                        <p:attrNameLst>
                                          <p:attrName>ppt_w</p:attrName>
                                        </p:attrNameLst>
                                      </p:cBhvr>
                                      <p:tavLst>
                                        <p:tav tm="0">
                                          <p:val>
                                            <p:fltVal val="0"/>
                                          </p:val>
                                        </p:tav>
                                        <p:tav tm="100000">
                                          <p:val>
                                            <p:strVal val="#ppt_w"/>
                                          </p:val>
                                        </p:tav>
                                      </p:tavLst>
                                    </p:anim>
                                    <p:anim calcmode="lin" valueType="num">
                                      <p:cBhvr>
                                        <p:cTn id="64" dur="1000" fill="hold"/>
                                        <p:tgtEl>
                                          <p:spTgt spid="83982"/>
                                        </p:tgtEl>
                                        <p:attrNameLst>
                                          <p:attrName>ppt_h</p:attrName>
                                        </p:attrNameLst>
                                      </p:cBhvr>
                                      <p:tavLst>
                                        <p:tav tm="0">
                                          <p:val>
                                            <p:fltVal val="0"/>
                                          </p:val>
                                        </p:tav>
                                        <p:tav tm="100000">
                                          <p:val>
                                            <p:strVal val="#ppt_h"/>
                                          </p:val>
                                        </p:tav>
                                      </p:tavLst>
                                    </p:anim>
                                    <p:anim calcmode="lin" valueType="num">
                                      <p:cBhvr>
                                        <p:cTn id="65" dur="1000" fill="hold"/>
                                        <p:tgtEl>
                                          <p:spTgt spid="839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839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p:bldP spid="83976" grpId="0"/>
      <p:bldP spid="83977" grpId="0"/>
      <p:bldP spid="83978" grpId="0"/>
      <p:bldP spid="83979" grpId="0"/>
      <p:bldP spid="83980" grpId="0"/>
      <p:bldP spid="83981" grpId="0"/>
      <p:bldP spid="83982"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Toughest Job in the World</a:t>
            </a:r>
          </a:p>
        </p:txBody>
      </p:sp>
      <p:pic>
        <p:nvPicPr>
          <p:cNvPr id="675842" name="Picture 3" descr="PastorRatings"/>
          <p:cNvPicPr>
            <a:picLocks noChangeAspect="1" noChangeArrowheads="1"/>
          </p:cNvPicPr>
          <p:nvPr/>
        </p:nvPicPr>
        <p:blipFill>
          <a:blip r:embed="rId3" cstate="screen">
            <a:extLst>
              <a:ext uri="{28A0092B-C50C-407E-A947-70E740481C1C}">
                <a14:useLocalDpi xmlns:a14="http://schemas.microsoft.com/office/drawing/2010/main"/>
              </a:ext>
            </a:extLst>
          </a:blip>
          <a:srcRect l="8388" b="57184"/>
          <a:stretch>
            <a:fillRect/>
          </a:stretch>
        </p:blipFill>
        <p:spPr bwMode="auto">
          <a:xfrm>
            <a:off x="0" y="355600"/>
            <a:ext cx="91440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2" name="Rectangle 4"/>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
        <p:nvSpPr>
          <p:cNvPr id="675844" name="Text Box 5"/>
          <p:cNvSpPr txBox="1">
            <a:spLocks noChangeArrowheads="1"/>
          </p:cNvSpPr>
          <p:nvPr/>
        </p:nvSpPr>
        <p:spPr bwMode="auto">
          <a:xfrm>
            <a:off x="0" y="5530850"/>
            <a:ext cx="9144000" cy="958096"/>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800" b="1" dirty="0">
                <a:solidFill>
                  <a:srgbClr val="000000"/>
                </a:solidFill>
                <a:latin typeface="Arial" charset="0"/>
              </a:rPr>
              <a:t>"</a:t>
            </a:r>
            <a:r>
              <a:rPr lang="en-US" altLang="ja-JP" sz="2800" b="1" dirty="0">
                <a:solidFill>
                  <a:srgbClr val="000000"/>
                </a:solidFill>
                <a:latin typeface="Arial" charset="0"/>
              </a:rPr>
              <a:t>Of course, feel free anytime to let me know what you think of the job I</a:t>
            </a:r>
            <a:r>
              <a:rPr lang="uk-UA" altLang="ja-JP" sz="2800" b="1" dirty="0">
                <a:solidFill>
                  <a:srgbClr val="000000"/>
                </a:solidFill>
                <a:latin typeface="Arial" charset="0"/>
              </a:rPr>
              <a:t>'</a:t>
            </a:r>
            <a:r>
              <a:rPr lang="en-US" altLang="ja-JP" sz="2800" b="1" dirty="0">
                <a:solidFill>
                  <a:srgbClr val="000000"/>
                </a:solidFill>
                <a:latin typeface="Arial" charset="0"/>
              </a:rPr>
              <a:t>m doing as your pastor.</a:t>
            </a:r>
            <a:r>
              <a:rPr lang="ru-RU" altLang="ja-JP" sz="2800" b="1" dirty="0">
                <a:solidFill>
                  <a:srgbClr val="000000"/>
                </a:solidFill>
                <a:latin typeface="Arial" charset="0"/>
              </a:rPr>
              <a:t>"</a:t>
            </a:r>
            <a:endParaRPr lang="en-US" sz="2800" b="1" dirty="0">
              <a:solidFill>
                <a:srgbClr val="000000"/>
              </a:solidFill>
              <a:latin typeface="Arial" charset="0"/>
            </a:endParaRPr>
          </a:p>
        </p:txBody>
      </p:sp>
      <p:sp>
        <p:nvSpPr>
          <p:cNvPr id="94214" name="WordArt 6"/>
          <p:cNvSpPr>
            <a:spLocks noChangeArrowheads="1" noChangeShapeType="1" noTextEdit="1"/>
          </p:cNvSpPr>
          <p:nvPr/>
        </p:nvSpPr>
        <p:spPr bwMode="auto">
          <a:xfrm>
            <a:off x="1905000" y="533400"/>
            <a:ext cx="5257800" cy="4724400"/>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Forum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94212"/>
                                        </p:tgtEl>
                                        <p:attrNameLst>
                                          <p:attrName>ppt_x</p:attrName>
                                        </p:attrNameLst>
                                      </p:cBhvr>
                                      <p:tavLst>
                                        <p:tav tm="0">
                                          <p:val>
                                            <p:strVal val="ppt_x"/>
                                          </p:val>
                                        </p:tav>
                                        <p:tav tm="100000">
                                          <p:val>
                                            <p:strVal val="ppt_x"/>
                                          </p:val>
                                        </p:tav>
                                      </p:tavLst>
                                    </p:anim>
                                    <p:anim calcmode="lin" valueType="num">
                                      <p:cBhvr additive="base">
                                        <p:cTn id="7" dur="5000"/>
                                        <p:tgtEl>
                                          <p:spTgt spid="94212"/>
                                        </p:tgtEl>
                                        <p:attrNameLst>
                                          <p:attrName>ppt_y</p:attrName>
                                        </p:attrNameLst>
                                      </p:cBhvr>
                                      <p:tavLst>
                                        <p:tav tm="0">
                                          <p:val>
                                            <p:strVal val="ppt_y"/>
                                          </p:val>
                                        </p:tav>
                                        <p:tav tm="100000">
                                          <p:val>
                                            <p:strVal val="1+ppt_h/2"/>
                                          </p:val>
                                        </p:tav>
                                      </p:tavLst>
                                    </p:anim>
                                    <p:set>
                                      <p:cBhvr>
                                        <p:cTn id="8" dur="1" fill="hold">
                                          <p:stCondLst>
                                            <p:cond delay="4999"/>
                                          </p:stCondLst>
                                        </p:cTn>
                                        <p:tgtEl>
                                          <p:spTgt spid="942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4214"/>
                                        </p:tgtEl>
                                        <p:attrNameLst>
                                          <p:attrName>style.visibility</p:attrName>
                                        </p:attrNameLst>
                                      </p:cBhvr>
                                      <p:to>
                                        <p:strVal val="visible"/>
                                      </p:to>
                                    </p:set>
                                    <p:animEffect transition="in" filter="fade">
                                      <p:cBhvr>
                                        <p:cTn id="13"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eaLnBrk="1" hangingPunct="1">
              <a:defRPr/>
            </a:pPr>
            <a:r>
              <a:rPr lang="en-US" sz="3200" b="1">
                <a:effectLst>
                  <a:outerShdw blurRad="38100" dist="38100" dir="2700000" algn="tl">
                    <a:srgbClr val="000000"/>
                  </a:outerShdw>
                </a:effectLst>
                <a:latin typeface="Arial" charset="0"/>
                <a:cs typeface="Arial" charset="0"/>
              </a:rPr>
              <a:t>Sometimes Christians are Treated Unfairly</a:t>
            </a: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Paul was—and ended up under house arrest in Rome</a:t>
            </a:r>
          </a:p>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Note that a deacon appears with a terrorist &amp; tax cheat</a:t>
            </a: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algn="ctr" fontAlgn="auto">
              <a:spcBef>
                <a:spcPts val="0"/>
              </a:spcBef>
              <a:spcAft>
                <a:spcPts val="0"/>
              </a:spcAft>
              <a:defRPr/>
            </a:pPr>
            <a:r>
              <a:rPr lang="en-US" sz="8000" b="1" kern="0" spc="-110" dirty="0">
                <a:solidFill>
                  <a:sysClr val="windowText" lastClr="000000"/>
                </a:solidFill>
                <a:latin typeface="Arial Narrow"/>
                <a:cs typeface="Arial Narrow"/>
              </a:rPr>
              <a:t>GO TO JAIL</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381003"/>
            <a:ext cx="9144000" cy="708025"/>
          </a:xfrm>
          <a:effectLst>
            <a:outerShdw blurRad="63500" dist="35921" dir="2700000" algn="ctr" rotWithShape="0">
              <a:schemeClr val="tx2">
                <a:alpha val="74998"/>
              </a:schemeClr>
            </a:outerShdw>
          </a:effectLst>
        </p:spPr>
        <p:txBody>
          <a:bodyPr/>
          <a:lstStyle/>
          <a:p>
            <a:pPr eaLnBrk="1" hangingPunct="1">
              <a:defRPr/>
            </a:pPr>
            <a:r>
              <a:rPr lang="en-US" b="0"/>
              <a:t>Ephesians 4:11-12</a:t>
            </a:r>
            <a:r>
              <a:rPr lang="en-US" sz="2800" b="0"/>
              <a:t> (KJV)</a:t>
            </a:r>
            <a:endParaRPr lang="en-US" b="0"/>
          </a:p>
        </p:txBody>
      </p:sp>
      <p:sp>
        <p:nvSpPr>
          <p:cNvPr id="86019" name="Rectangle 3"/>
          <p:cNvSpPr>
            <a:spLocks noChangeArrowheads="1"/>
          </p:cNvSpPr>
          <p:nvPr/>
        </p:nvSpPr>
        <p:spPr bwMode="auto">
          <a:xfrm>
            <a:off x="457200" y="381001"/>
            <a:ext cx="8229600" cy="762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nchor="ctr"/>
          <a:lstStyle/>
          <a:p>
            <a:pPr algn="ctr">
              <a:defRPr/>
            </a:pPr>
            <a:endParaRPr lang="en-US" sz="4400">
              <a:solidFill>
                <a:srgbClr val="FFFFFF"/>
              </a:solidFill>
              <a:latin typeface="Arial" charset="0"/>
            </a:endParaRPr>
          </a:p>
        </p:txBody>
      </p:sp>
      <p:sp>
        <p:nvSpPr>
          <p:cNvPr id="86020" name="Text Box 4"/>
          <p:cNvSpPr txBox="1">
            <a:spLocks noChangeArrowheads="1"/>
          </p:cNvSpPr>
          <p:nvPr/>
        </p:nvSpPr>
        <p:spPr bwMode="auto">
          <a:xfrm>
            <a:off x="2286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1" name="Text Box 5"/>
          <p:cNvSpPr txBox="1">
            <a:spLocks noChangeArrowheads="1"/>
          </p:cNvSpPr>
          <p:nvPr/>
        </p:nvSpPr>
        <p:spPr bwMode="auto">
          <a:xfrm>
            <a:off x="1447800" y="1420813"/>
            <a:ext cx="76962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pastors and (</a:t>
            </a:r>
            <a:r>
              <a:rPr lang="en-US" sz="2800" b="1" i="1" dirty="0">
                <a:solidFill>
                  <a:srgbClr val="FFFFFF"/>
                </a:solidFill>
                <a:latin typeface="Bwgrkl" charset="0"/>
              </a:rPr>
              <a:t>kai</a:t>
            </a:r>
            <a:r>
              <a:rPr lang="en-US" sz="2800" b="1" dirty="0">
                <a:solidFill>
                  <a:srgbClr val="FFFFFF"/>
                </a:solidFill>
              </a:rPr>
              <a:t>) teachers</a:t>
            </a:r>
          </a:p>
        </p:txBody>
      </p:sp>
      <p:sp>
        <p:nvSpPr>
          <p:cNvPr id="86022" name="Text Box 6"/>
          <p:cNvSpPr txBox="1">
            <a:spLocks noChangeArrowheads="1"/>
          </p:cNvSpPr>
          <p:nvPr/>
        </p:nvSpPr>
        <p:spPr bwMode="auto">
          <a:xfrm>
            <a:off x="15240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3" name="Text Box 7"/>
          <p:cNvSpPr txBox="1">
            <a:spLocks noChangeArrowheads="1"/>
          </p:cNvSpPr>
          <p:nvPr/>
        </p:nvSpPr>
        <p:spPr bwMode="auto">
          <a:xfrm>
            <a:off x="1447800" y="4038602"/>
            <a:ext cx="76962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perfecting of the saints,</a:t>
            </a:r>
          </a:p>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work of the ministry,</a:t>
            </a:r>
            <a:br>
              <a:rPr lang="en-US" sz="2800" b="1" dirty="0">
                <a:solidFill>
                  <a:srgbClr val="FFFFFF"/>
                </a:solidFill>
                <a:latin typeface="Arial" charset="0"/>
              </a:rPr>
            </a:b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edifying of the body of Christ.</a:t>
            </a:r>
          </a:p>
        </p:txBody>
      </p:sp>
      <p:sp>
        <p:nvSpPr>
          <p:cNvPr id="86024" name="Text Box 8"/>
          <p:cNvSpPr txBox="1">
            <a:spLocks noChangeArrowheads="1"/>
          </p:cNvSpPr>
          <p:nvPr/>
        </p:nvSpPr>
        <p:spPr bwMode="auto">
          <a:xfrm>
            <a:off x="0" y="5957890"/>
            <a:ext cx="9144000" cy="52521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This implies the gifted men do all three ministries!</a:t>
            </a:r>
            <a:endParaRPr lang="en-US" sz="1400">
              <a:solidFill>
                <a:srgbClr val="000000"/>
              </a:solidFill>
              <a:latin typeface="Arial" charset="0"/>
            </a:endParaRPr>
          </a:p>
        </p:txBody>
      </p:sp>
      <p:sp>
        <p:nvSpPr>
          <p:cNvPr id="86025" name="WordArt 9"/>
          <p:cNvSpPr>
            <a:spLocks noChangeArrowheads="1" noChangeShapeType="1" noTextEdit="1"/>
          </p:cNvSpPr>
          <p:nvPr/>
        </p:nvSpPr>
        <p:spPr bwMode="auto">
          <a:xfrm>
            <a:off x="5410201" y="1066800"/>
            <a:ext cx="3479800" cy="1168400"/>
          </a:xfrm>
          <a:prstGeom prst="rect">
            <a:avLst/>
          </a:prstGeom>
        </p:spPr>
        <p:txBody>
          <a:bodyPr wrap="none" lIns="91427" tIns="45714" rIns="91427" bIns="45714"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The Comma</a:t>
            </a:r>
          </a:p>
        </p:txBody>
      </p:sp>
      <p:sp>
        <p:nvSpPr>
          <p:cNvPr id="86026" name="AutoShape 10"/>
          <p:cNvSpPr>
            <a:spLocks noChangeArrowheads="1"/>
          </p:cNvSpPr>
          <p:nvPr/>
        </p:nvSpPr>
        <p:spPr bwMode="auto">
          <a:xfrm>
            <a:off x="7467600" y="2438400"/>
            <a:ext cx="457200" cy="1752600"/>
          </a:xfrm>
          <a:prstGeom prst="downArrow">
            <a:avLst>
              <a:gd name="adj1" fmla="val 50000"/>
              <a:gd name="adj2" fmla="val 95833"/>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500"/>
                                        <p:tgtEl>
                                          <p:spTgt spid="8602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left)">
                                      <p:cBhvr>
                                        <p:cTn id="11" dur="500"/>
                                        <p:tgtEl>
                                          <p:spTgt spid="86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6024"/>
                                        </p:tgtEl>
                                        <p:attrNameLst>
                                          <p:attrName>style.visibility</p:attrName>
                                        </p:attrNameLst>
                                      </p:cBhvr>
                                      <p:to>
                                        <p:strVal val="visible"/>
                                      </p:to>
                                    </p:set>
                                    <p:animEffect transition="in" filter="wedge">
                                      <p:cBhvr>
                                        <p:cTn id="16" dur="2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2"/>
          <p:cNvSpPr>
            <a:spLocks noGrp="1" noChangeArrowheads="1"/>
          </p:cNvSpPr>
          <p:nvPr>
            <p:ph type="title"/>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The Advertisement Read…</a:t>
            </a:r>
          </a:p>
        </p:txBody>
      </p:sp>
      <p:sp>
        <p:nvSpPr>
          <p:cNvPr id="674820" name="Text Box 4"/>
          <p:cNvSpPr txBox="1">
            <a:spLocks noChangeArrowheads="1"/>
          </p:cNvSpPr>
          <p:nvPr/>
        </p:nvSpPr>
        <p:spPr bwMode="auto">
          <a:xfrm>
            <a:off x="212728" y="914403"/>
            <a:ext cx="8626475" cy="6066095"/>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ru-RU"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Wanted: Pastor for a growing church—a real challenge for the right man.  Must know about all problems of birth, life, sickness and death.  Must know how to operate and fix copier.  Able to sound learned at times but most of the time sounds like good-ole-Joe.  Must pretend he likes hearing women talk.  Applicant</a:t>
            </a:r>
            <a:r>
              <a:rPr lang="uk-UA"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s wife must be both stunning and plain, never discouraged.  Applicants will undergo evaluation by a committee of 100 to determine sanity.</a:t>
            </a:r>
            <a:r>
              <a:rPr lang="ru-RU" altLang="ja-JP" sz="3200" b="1" dirty="0">
                <a:solidFill>
                  <a:srgbClr val="FFFFFF"/>
                </a:solidFill>
                <a:effectLst>
                  <a:outerShdw blurRad="38100" dist="38100" dir="2700000" algn="tl">
                    <a:srgbClr val="000000"/>
                  </a:outerShdw>
                </a:effectLst>
                <a:latin typeface="Arial" charset="0"/>
              </a:rPr>
              <a:t>"</a:t>
            </a:r>
            <a:endParaRPr lang="en-US" sz="3200" b="1" dirty="0">
              <a:solidFill>
                <a:srgbClr val="FFFFFF"/>
              </a:solidFill>
              <a:effectLst>
                <a:outerShdw blurRad="38100" dist="38100" dir="2700000" algn="tl">
                  <a:srgbClr val="000000"/>
                </a:outerShdw>
              </a:effectLst>
              <a:latin typeface="Arial"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4" name="AutoShape 4"/>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Super</a:t>
            </a:r>
            <a:br>
              <a:rPr lang="en-US" sz="3600" b="1">
                <a:solidFill>
                  <a:srgbClr val="614121"/>
                </a:solidFill>
                <a:latin typeface="Arial" charset="0"/>
                <a:cs typeface="Arial" charset="0"/>
              </a:rPr>
            </a:br>
            <a:r>
              <a:rPr lang="en-US" sz="3600" b="1">
                <a:solidFill>
                  <a:srgbClr val="614121"/>
                </a:solidFill>
                <a:latin typeface="Arial" charset="0"/>
                <a:cs typeface="Arial" charset="0"/>
              </a:rPr>
              <a:t>Pastor!</a:t>
            </a:r>
            <a:endParaRPr lang="en-US" sz="1800">
              <a:solidFill>
                <a:srgbClr val="FFFFFF"/>
              </a:solidFill>
              <a:latin typeface="Arial" charset="0"/>
              <a:cs typeface="Arial" charset="0"/>
            </a:endParaRPr>
          </a:p>
        </p:txBody>
      </p:sp>
      <p:pic>
        <p:nvPicPr>
          <p:cNvPr id="40982" name="Picture 22" descr="jfairley_multi_409_26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335216"/>
            <a:ext cx="7162800" cy="467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Visitation</a:t>
            </a:r>
            <a:endParaRPr lang="en-US">
              <a:solidFill>
                <a:srgbClr val="FFFFFF"/>
              </a:solidFill>
              <a:latin typeface="Arial"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2" name="Oval 12"/>
          <p:cNvSpPr>
            <a:spLocks noChangeArrowheads="1"/>
          </p:cNvSpPr>
          <p:nvPr/>
        </p:nvSpPr>
        <p:spPr bwMode="auto">
          <a:xfrm>
            <a:off x="5486400" y="46482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40977" name="AutoShape 17"/>
          <p:cNvSpPr>
            <a:spLocks noChangeArrowheads="1"/>
          </p:cNvSpPr>
          <p:nvPr/>
        </p:nvSpPr>
        <p:spPr bwMode="auto">
          <a:xfrm rot="10822508">
            <a:off x="22098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8" name="Oval 18"/>
          <p:cNvSpPr>
            <a:spLocks noChangeArrowheads="1"/>
          </p:cNvSpPr>
          <p:nvPr/>
        </p:nvSpPr>
        <p:spPr bwMode="auto">
          <a:xfrm>
            <a:off x="3276600" y="5334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40979" name="AutoShape 19"/>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40963" name="Rectangle 3"/>
          <p:cNvSpPr>
            <a:spLocks noGrp="1" noChangeArrowheads="1"/>
          </p:cNvSpPr>
          <p:nvPr>
            <p:ph type="title"/>
          </p:nvPr>
        </p:nvSpPr>
        <p:spPr>
          <a:xfrm>
            <a:off x="0" y="76201"/>
            <a:ext cx="9144000" cy="589337"/>
          </a:xfrm>
        </p:spPr>
        <p:txBody>
          <a:bodyPr/>
          <a:lstStyle/>
          <a:p>
            <a:pPr eaLnBrk="1" hangingPunct="1">
              <a:defRPr/>
            </a:pPr>
            <a:r>
              <a:rPr lang="en-US" b="1" dirty="0">
                <a:solidFill>
                  <a:srgbClr val="060400"/>
                </a:solidFill>
                <a:effectLst>
                  <a:outerShdw blurRad="38100" dist="38100" dir="2700000" algn="tl">
                    <a:srgbClr val="FFFFFF"/>
                  </a:outerShdw>
                </a:effectLst>
                <a:cs typeface="+mj-cs"/>
              </a:rPr>
              <a:t>What</a:t>
            </a:r>
            <a:r>
              <a:rPr lang="uk-UA" altLang="ja-JP" b="1" dirty="0">
                <a:solidFill>
                  <a:srgbClr val="060400"/>
                </a:solidFill>
                <a:effectLst>
                  <a:outerShdw blurRad="38100" dist="38100" dir="2700000" algn="tl">
                    <a:srgbClr val="FFFFFF"/>
                  </a:outerShdw>
                </a:effectLst>
                <a:cs typeface="+mj-cs"/>
              </a:rPr>
              <a:t>'</a:t>
            </a:r>
            <a:r>
              <a:rPr lang="en-US" b="1" dirty="0">
                <a:solidFill>
                  <a:srgbClr val="060400"/>
                </a:solidFill>
                <a:effectLst>
                  <a:outerShdw blurRad="38100" dist="38100" dir="2700000" algn="tl">
                    <a:srgbClr val="FFFFFF"/>
                  </a:outerShdw>
                </a:effectLst>
                <a:cs typeface="+mj-cs"/>
              </a:rPr>
              <a:t>s inside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982"/>
                                        </p:tgtEl>
                                        <p:attrNameLst>
                                          <p:attrName>style.visibility</p:attrName>
                                        </p:attrNameLst>
                                      </p:cBhvr>
                                      <p:to>
                                        <p:strVal val="visible"/>
                                      </p:to>
                                    </p:set>
                                    <p:anim calcmode="lin" valueType="num">
                                      <p:cBhvr additive="base">
                                        <p:cTn id="12" dur="500" fill="hold"/>
                                        <p:tgtEl>
                                          <p:spTgt spid="40982"/>
                                        </p:tgtEl>
                                        <p:attrNameLst>
                                          <p:attrName>ppt_x</p:attrName>
                                        </p:attrNameLst>
                                      </p:cBhvr>
                                      <p:tavLst>
                                        <p:tav tm="0">
                                          <p:val>
                                            <p:strVal val="#ppt_x"/>
                                          </p:val>
                                        </p:tav>
                                        <p:tav tm="100000">
                                          <p:val>
                                            <p:strVal val="#ppt_x"/>
                                          </p:val>
                                        </p:tav>
                                      </p:tavLst>
                                    </p:anim>
                                    <p:anim calcmode="lin" valueType="num">
                                      <p:cBhvr additive="base">
                                        <p:cTn id="13" dur="500" fill="hold"/>
                                        <p:tgtEl>
                                          <p:spTgt spid="4098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965"/>
                                        </p:tgtEl>
                                        <p:attrNameLst>
                                          <p:attrName>style.visibility</p:attrName>
                                        </p:attrNameLst>
                                      </p:cBhvr>
                                      <p:to>
                                        <p:strVal val="visible"/>
                                      </p:to>
                                    </p:set>
                                    <p:animEffect transition="in" filter="wipe(left)">
                                      <p:cBhvr>
                                        <p:cTn id="17" dur="500"/>
                                        <p:tgtEl>
                                          <p:spTgt spid="4096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969"/>
                                        </p:tgtEl>
                                        <p:attrNameLst>
                                          <p:attrName>style.visibility</p:attrName>
                                        </p:attrNameLst>
                                      </p:cBhvr>
                                      <p:to>
                                        <p:strVal val="visible"/>
                                      </p:to>
                                    </p:set>
                                    <p:animEffect transition="in" filter="wipe(left)">
                                      <p:cBhvr>
                                        <p:cTn id="24" dur="500"/>
                                        <p:tgtEl>
                                          <p:spTgt spid="40969"/>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096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wipe(left)">
                                      <p:cBhvr>
                                        <p:cTn id="31" dur="500"/>
                                        <p:tgtEl>
                                          <p:spTgt spid="409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40970"/>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40973"/>
                                        </p:tgtEl>
                                        <p:attrNameLst>
                                          <p:attrName>style.visibility</p:attrName>
                                        </p:attrNameLst>
                                      </p:cBhvr>
                                      <p:to>
                                        <p:strVal val="visible"/>
                                      </p:to>
                                    </p:set>
                                    <p:animEffect transition="in" filter="wipe(left)">
                                      <p:cBhvr>
                                        <p:cTn id="38" dur="500"/>
                                        <p:tgtEl>
                                          <p:spTgt spid="4097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40975"/>
                                        </p:tgtEl>
                                        <p:attrNameLst>
                                          <p:attrName>style.visibility</p:attrName>
                                        </p:attrNameLst>
                                      </p:cBhvr>
                                      <p:to>
                                        <p:strVal val="visible"/>
                                      </p:to>
                                    </p:set>
                                    <p:animEffect transition="in" filter="wipe(left)">
                                      <p:cBhvr>
                                        <p:cTn id="45" dur="500"/>
                                        <p:tgtEl>
                                          <p:spTgt spid="40975"/>
                                        </p:tgtEl>
                                      </p:cBhvr>
                                    </p:animEffec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40974"/>
                                        </p:tgtEl>
                                        <p:attrNameLst>
                                          <p:attrName>style.visibility</p:attrName>
                                        </p:attrNameLst>
                                      </p:cBhvr>
                                      <p:to>
                                        <p:strVal val="visible"/>
                                      </p:to>
                                    </p:set>
                                  </p:childTnLst>
                                </p:cTn>
                              </p:par>
                            </p:childTnLst>
                          </p:cTn>
                        </p:par>
                        <p:par>
                          <p:cTn id="49" fill="hold" nodeType="afterGroup">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0977"/>
                                        </p:tgtEl>
                                        <p:attrNameLst>
                                          <p:attrName>style.visibility</p:attrName>
                                        </p:attrNameLst>
                                      </p:cBhvr>
                                      <p:to>
                                        <p:strVal val="visible"/>
                                      </p:to>
                                    </p:set>
                                    <p:animEffect transition="in" filter="wipe(left)">
                                      <p:cBhvr>
                                        <p:cTn id="52" dur="500"/>
                                        <p:tgtEl>
                                          <p:spTgt spid="40977"/>
                                        </p:tgtEl>
                                      </p:cBhvr>
                                    </p:animEffect>
                                  </p:childTnLst>
                                </p:cTn>
                              </p:par>
                            </p:childTnLst>
                          </p:cTn>
                        </p:par>
                        <p:par>
                          <p:cTn id="53" fill="hold" nodeType="afterGroup">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40976"/>
                                        </p:tgtEl>
                                        <p:attrNameLst>
                                          <p:attrName>style.visibility</p:attrName>
                                        </p:attrNameLst>
                                      </p:cBhvr>
                                      <p:to>
                                        <p:strVal val="visible"/>
                                      </p:to>
                                    </p:set>
                                  </p:childTnLst>
                                </p:cTn>
                              </p:par>
                            </p:childTnLst>
                          </p:cTn>
                        </p:par>
                        <p:par>
                          <p:cTn id="56" fill="hold" nodeType="afterGroup">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40979"/>
                                        </p:tgtEl>
                                        <p:attrNameLst>
                                          <p:attrName>style.visibility</p:attrName>
                                        </p:attrNameLst>
                                      </p:cBhvr>
                                      <p:to>
                                        <p:strVal val="visible"/>
                                      </p:to>
                                    </p:set>
                                    <p:animEffect transition="in" filter="wipe(left)">
                                      <p:cBhvr>
                                        <p:cTn id="59" dur="500"/>
                                        <p:tgtEl>
                                          <p:spTgt spid="40979"/>
                                        </p:tgtEl>
                                      </p:cBhvr>
                                    </p:animEffect>
                                  </p:childTnLst>
                                </p:cTn>
                              </p:par>
                            </p:childTnLst>
                          </p:cTn>
                        </p:par>
                        <p:par>
                          <p:cTn id="60" fill="hold" nodeType="afterGroup">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40978"/>
                                        </p:tgtEl>
                                        <p:attrNameLst>
                                          <p:attrName>style.visibility</p:attrName>
                                        </p:attrNameLst>
                                      </p:cBhvr>
                                      <p:to>
                                        <p:strVal val="visible"/>
                                      </p:to>
                                    </p:set>
                                  </p:childTnLst>
                                </p:cTn>
                              </p:par>
                            </p:childTnLst>
                          </p:cTn>
                        </p:par>
                        <p:par>
                          <p:cTn id="63" fill="hold" nodeType="afterGroup">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40981"/>
                                        </p:tgtEl>
                                        <p:attrNameLst>
                                          <p:attrName>style.visibility</p:attrName>
                                        </p:attrNameLst>
                                      </p:cBhvr>
                                      <p:to>
                                        <p:strVal val="visible"/>
                                      </p:to>
                                    </p:set>
                                    <p:animEffect transition="in" filter="wipe(left)">
                                      <p:cBhvr>
                                        <p:cTn id="66" dur="500"/>
                                        <p:tgtEl>
                                          <p:spTgt spid="40981"/>
                                        </p:tgtEl>
                                      </p:cBhvr>
                                    </p:animEffect>
                                  </p:childTnLst>
                                </p:cTn>
                              </p:par>
                            </p:childTnLst>
                          </p:cTn>
                        </p:par>
                        <p:par>
                          <p:cTn id="67" fill="hold" nodeType="afterGroup">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0" y="304800"/>
            <a:ext cx="9144000" cy="1752600"/>
          </a:xfrm>
          <a:solidFill>
            <a:srgbClr val="000000"/>
          </a:solidFill>
          <a:extLs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Equipping</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(NAU, 4:12)</a:t>
            </a:r>
            <a:br>
              <a:rPr lang="en-US" sz="4800" b="1" dirty="0">
                <a:effectLst>
                  <a:outerShdw blurRad="38100" dist="38100" dir="2700000" algn="tl">
                    <a:srgbClr val="FFFFFF"/>
                  </a:outerShdw>
                </a:effectLst>
                <a:cs typeface="+mj-cs"/>
              </a:rPr>
            </a:b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to prepare</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(NIV)</a:t>
            </a:r>
            <a:endParaRPr lang="en-US" dirty="0">
              <a:effectLst>
                <a:outerShdw blurRad="38100" dist="38100" dir="2700000" algn="tl">
                  <a:srgbClr val="FFFFFF"/>
                </a:outerShdw>
              </a:effectLst>
              <a:cs typeface="+mj-cs"/>
            </a:endParaRPr>
          </a:p>
        </p:txBody>
      </p:sp>
      <p:sp>
        <p:nvSpPr>
          <p:cNvPr id="676867" name="Rectangle 3"/>
          <p:cNvSpPr>
            <a:spLocks noGrp="1" noChangeArrowheads="1"/>
          </p:cNvSpPr>
          <p:nvPr>
            <p:ph type="subTitle" idx="1"/>
          </p:nvPr>
        </p:nvSpPr>
        <p:spPr>
          <a:xfrm>
            <a:off x="0" y="2133600"/>
            <a:ext cx="9144000" cy="1981200"/>
          </a:xfrm>
          <a:effectLst>
            <a:outerShdw blurRad="63500" dist="35921" dir="2700000" algn="ctr" rotWithShape="0">
              <a:srgbClr val="000000">
                <a:alpha val="74998"/>
              </a:srgbClr>
            </a:outerShdw>
          </a:effectLst>
        </p:spPr>
        <p:txBody>
          <a:bodyPr/>
          <a:lstStyle/>
          <a:p>
            <a:pPr eaLnBrk="1" hangingPunct="1">
              <a:defRPr/>
            </a:pPr>
            <a:r>
              <a:rPr lang="en-US" sz="4800" dirty="0">
                <a:latin typeface="Bwgrki" panose="02000400000000000000" pitchFamily="2" charset="0"/>
                <a:cs typeface="+mn-cs"/>
              </a:rPr>
              <a:t>katartismo,j</a:t>
            </a:r>
            <a:r>
              <a:rPr lang="en-US" sz="4800" dirty="0">
                <a:latin typeface="Bwgrkl" charset="0"/>
                <a:cs typeface="+mn-cs"/>
              </a:rPr>
              <a:t> </a:t>
            </a:r>
            <a:r>
              <a:rPr lang="en-US" sz="3600" dirty="0">
                <a:cs typeface="+mn-cs"/>
              </a:rPr>
              <a:t>(</a:t>
            </a:r>
            <a:r>
              <a:rPr lang="en-US" sz="3600" dirty="0" err="1">
                <a:cs typeface="+mn-cs"/>
              </a:rPr>
              <a:t>katartismos</a:t>
            </a:r>
            <a:r>
              <a:rPr lang="en-US" sz="3600" dirty="0">
                <a:cs typeface="+mn-cs"/>
              </a:rPr>
              <a:t> = noun)</a:t>
            </a:r>
            <a:endParaRPr lang="en-US" sz="4400" dirty="0">
              <a:cs typeface="+mn-cs"/>
            </a:endParaRPr>
          </a:p>
          <a:p>
            <a:pPr eaLnBrk="1" hangingPunct="1">
              <a:defRPr/>
            </a:pPr>
            <a:r>
              <a:rPr lang="en-US" sz="4400" dirty="0">
                <a:cs typeface="+mn-cs"/>
              </a:rPr>
              <a:t>equipping, training</a:t>
            </a:r>
          </a:p>
        </p:txBody>
      </p:sp>
      <p:sp>
        <p:nvSpPr>
          <p:cNvPr id="676868"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4800" dirty="0">
                <a:solidFill>
                  <a:srgbClr val="FFFFFF"/>
                </a:solidFill>
                <a:effectLst>
                  <a:outerShdw blurRad="38100" dist="38100" dir="2700000" algn="tl">
                    <a:srgbClr val="000000"/>
                  </a:outerShdw>
                </a:effectLst>
                <a:latin typeface="Bwgrki" panose="02000400000000000000" pitchFamily="2" charset="0"/>
              </a:rPr>
              <a:t>katarti,zw</a:t>
            </a:r>
            <a:r>
              <a:rPr lang="en-US" sz="4800" dirty="0">
                <a:solidFill>
                  <a:srgbClr val="FFFFFF"/>
                </a:solidFill>
                <a:effectLst>
                  <a:outerShdw blurRad="38100" dist="38100" dir="2700000" algn="tl">
                    <a:srgbClr val="000000"/>
                  </a:outerShdw>
                </a:effectLst>
                <a:latin typeface="Bwgrkl" charset="0"/>
              </a:rPr>
              <a:t> </a:t>
            </a:r>
            <a:r>
              <a:rPr lang="en-US" sz="3600" dirty="0">
                <a:solidFill>
                  <a:srgbClr val="FFFFFF"/>
                </a:solidFill>
                <a:effectLst>
                  <a:outerShdw blurRad="38100" dist="38100" dir="2700000" algn="tl">
                    <a:srgbClr val="000000"/>
                  </a:outerShdw>
                </a:effectLst>
                <a:latin typeface="Tahoma" charset="0"/>
              </a:rPr>
              <a:t>(katartizo = verb)</a:t>
            </a:r>
            <a:endParaRPr lang="en-US" sz="4400" dirty="0">
              <a:solidFill>
                <a:srgbClr val="FFFFFF"/>
              </a:solidFill>
              <a:effectLst>
                <a:outerShdw blurRad="38100" dist="38100" dir="2700000" algn="tl">
                  <a:srgbClr val="000000"/>
                </a:outerShdw>
              </a:effectLst>
              <a:latin typeface="Tahoma" charset="0"/>
            </a:endParaRPr>
          </a:p>
          <a:p>
            <a:pPr algn="ctr">
              <a:spcBef>
                <a:spcPct val="20000"/>
              </a:spcBef>
              <a:buClr>
                <a:srgbClr val="FFCC66"/>
              </a:buClr>
              <a:buSzPct val="80000"/>
              <a:buFont typeface="Wingdings" charset="0"/>
              <a:buNone/>
              <a:defRPr/>
            </a:pPr>
            <a:r>
              <a:rPr lang="en-US" sz="4400" dirty="0">
                <a:solidFill>
                  <a:srgbClr val="FFFFFF"/>
                </a:solidFill>
                <a:effectLst>
                  <a:outerShdw blurRad="38100" dist="38100" dir="2700000" algn="tl">
                    <a:srgbClr val="000000"/>
                  </a:outerShdw>
                </a:effectLst>
                <a:latin typeface="Tahoma" charset="0"/>
              </a:rPr>
              <a:t>mend, restore, set right, </a:t>
            </a:r>
            <a:br>
              <a:rPr lang="en-US" sz="4400" dirty="0">
                <a:solidFill>
                  <a:srgbClr val="FFFFFF"/>
                </a:solidFill>
                <a:effectLst>
                  <a:outerShdw blurRad="38100" dist="38100" dir="2700000" algn="tl">
                    <a:srgbClr val="000000"/>
                  </a:outerShdw>
                </a:effectLst>
                <a:latin typeface="Tahoma" charset="0"/>
              </a:rPr>
            </a:br>
            <a:r>
              <a:rPr lang="en-US" sz="4400" dirty="0">
                <a:solidFill>
                  <a:srgbClr val="FFFFFF"/>
                </a:solidFill>
                <a:effectLst>
                  <a:outerShdw blurRad="38100" dist="38100" dir="2700000" algn="tl">
                    <a:srgbClr val="000000"/>
                  </a:outerShdw>
                </a:effectLst>
                <a:latin typeface="Tahoma" charset="0"/>
              </a:rPr>
              <a:t>make complete</a:t>
            </a:r>
            <a:r>
              <a:rPr lang="en-US" sz="3200" dirty="0">
                <a:solidFill>
                  <a:srgbClr val="000000"/>
                </a:solidFill>
                <a:latin typeface="Geneva" charset="0"/>
              </a:rPr>
              <a:t> </a:t>
            </a:r>
            <a:endParaRPr lang="en-US" sz="4400" dirty="0">
              <a:solidFill>
                <a:srgbClr val="FFFFFF"/>
              </a:solidFill>
              <a:effectLst>
                <a:outerShdw blurRad="38100" dist="38100" dir="2700000" algn="tl">
                  <a:srgbClr val="000000"/>
                </a:outerShdw>
              </a:effectLst>
              <a:latin typeface="Tahoma" charset="0"/>
            </a:endParaRPr>
          </a:p>
        </p:txBody>
      </p:sp>
      <p:sp>
        <p:nvSpPr>
          <p:cNvPr id="676869" name="Line 5"/>
          <p:cNvSpPr>
            <a:spLocks noChangeShapeType="1"/>
          </p:cNvSpPr>
          <p:nvPr/>
        </p:nvSpPr>
        <p:spPr bwMode="auto">
          <a:xfrm flipV="1">
            <a:off x="228600" y="4038600"/>
            <a:ext cx="86106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6870" name="Rectangle 6"/>
          <p:cNvSpPr>
            <a:spLocks noChangeArrowheads="1"/>
          </p:cNvSpPr>
          <p:nvPr/>
        </p:nvSpPr>
        <p:spPr bwMode="auto">
          <a:xfrm>
            <a:off x="0" y="304800"/>
            <a:ext cx="9144000" cy="17526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ru-RU" altLang="ja-JP" sz="4800" b="1" dirty="0">
                <a:solidFill>
                  <a:srgbClr val="FFFFCC"/>
                </a:solidFill>
                <a:latin typeface="Arial"/>
              </a:rPr>
              <a:t>"</a:t>
            </a:r>
            <a:r>
              <a:rPr lang="en-US" sz="4800" b="1" dirty="0">
                <a:solidFill>
                  <a:srgbClr val="FFFFCC"/>
                </a:solidFill>
                <a:latin typeface="Tahoma" charset="0"/>
              </a:rPr>
              <a:t>Equipping</a:t>
            </a:r>
            <a:r>
              <a:rPr lang="ru-RU" altLang="ja-JP" sz="4800" b="1" dirty="0">
                <a:solidFill>
                  <a:srgbClr val="FFFFCC"/>
                </a:solidFill>
                <a:latin typeface="Arial"/>
              </a:rPr>
              <a:t>"</a:t>
            </a:r>
            <a:r>
              <a:rPr lang="en-US" sz="4800" b="1" dirty="0">
                <a:solidFill>
                  <a:srgbClr val="FFFFCC"/>
                </a:solidFill>
                <a:latin typeface="Tahoma" charset="0"/>
              </a:rPr>
              <a:t> (NAU, 4:12)</a:t>
            </a:r>
            <a:br>
              <a:rPr lang="en-US" sz="4800" b="1" dirty="0">
                <a:solidFill>
                  <a:srgbClr val="FFFFCC"/>
                </a:solidFill>
                <a:latin typeface="Tahoma" charset="0"/>
              </a:rPr>
            </a:br>
            <a:r>
              <a:rPr lang="ru-RU" altLang="ja-JP" sz="4800" b="1" dirty="0">
                <a:solidFill>
                  <a:srgbClr val="FFFFCC"/>
                </a:solidFill>
                <a:latin typeface="Arial"/>
              </a:rPr>
              <a:t>"</a:t>
            </a:r>
            <a:r>
              <a:rPr lang="en-US" sz="4800" b="1" dirty="0">
                <a:solidFill>
                  <a:srgbClr val="FFFFCC"/>
                </a:solidFill>
                <a:latin typeface="Tahoma" charset="0"/>
              </a:rPr>
              <a:t>to prepare</a:t>
            </a:r>
            <a:r>
              <a:rPr lang="ru-RU" altLang="ja-JP" sz="4800" b="1" dirty="0">
                <a:solidFill>
                  <a:srgbClr val="FFFFCC"/>
                </a:solidFill>
                <a:latin typeface="Arial"/>
              </a:rPr>
              <a:t>"</a:t>
            </a:r>
            <a:r>
              <a:rPr lang="en-US" sz="4800" b="1" dirty="0">
                <a:solidFill>
                  <a:srgbClr val="FFFFCC"/>
                </a:solidFill>
                <a:latin typeface="Tahoma" charset="0"/>
              </a:rPr>
              <a:t> (NIV)</a:t>
            </a:r>
            <a:endParaRPr lang="en-US" sz="5400" dirty="0">
              <a:solidFill>
                <a:srgbClr val="FFFFCC"/>
              </a:solidFill>
              <a:latin typeface="Tahoma" charset="0"/>
            </a:endParaRPr>
          </a:p>
        </p:txBody>
      </p:sp>
      <p:pic>
        <p:nvPicPr>
          <p:cNvPr id="5" name="Picture 4">
            <a:extLst>
              <a:ext uri="{FF2B5EF4-FFF2-40B4-BE49-F238E27FC236}">
                <a16:creationId xmlns:a16="http://schemas.microsoft.com/office/drawing/2014/main" id="{6CB18E30-762B-8448-B591-77EA5C204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2132856"/>
            <a:ext cx="3359770" cy="861000"/>
          </a:xfrm>
          <a:prstGeom prst="rect">
            <a:avLst/>
          </a:prstGeom>
        </p:spPr>
      </p:pic>
      <p:pic>
        <p:nvPicPr>
          <p:cNvPr id="7" name="Picture 6">
            <a:extLst>
              <a:ext uri="{FF2B5EF4-FFF2-40B4-BE49-F238E27FC236}">
                <a16:creationId xmlns:a16="http://schemas.microsoft.com/office/drawing/2014/main" id="{4B32525C-9BB9-7C44-A756-644233D7D6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4098866"/>
            <a:ext cx="3359770" cy="861000"/>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ctrTitle"/>
          </p:nvPr>
        </p:nvSpPr>
        <p:spPr>
          <a:xfrm>
            <a:off x="0" y="0"/>
            <a:ext cx="9144000" cy="2057400"/>
          </a:xfrm>
          <a:solidFill>
            <a:srgbClr val="000000"/>
          </a:solidFill>
          <a:extLs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en-US" b="1" dirty="0">
                <a:effectLst>
                  <a:outerShdw blurRad="38100" dist="38100" dir="2700000" algn="tl">
                    <a:srgbClr val="FFFFFF"/>
                  </a:outerShdw>
                </a:effectLst>
                <a:latin typeface="Bwgrkl" charset="0"/>
                <a:cs typeface="+mj-cs"/>
              </a:rPr>
              <a:t>katarti,zw</a:t>
            </a:r>
            <a:r>
              <a:rPr lang="en-US" dirty="0">
                <a:effectLst>
                  <a:outerShdw blurRad="38100" dist="38100" dir="2700000" algn="tl">
                    <a:srgbClr val="FFFFFF"/>
                  </a:outerShdw>
                </a:effectLst>
                <a:latin typeface="Bwgrkl" charset="0"/>
                <a:cs typeface="+mj-cs"/>
              </a:rPr>
              <a:t> </a:t>
            </a:r>
            <a:r>
              <a:rPr lang="en-US" sz="3200" b="1" dirty="0">
                <a:effectLst>
                  <a:outerShdw blurRad="38100" dist="38100" dir="2700000" algn="tl">
                    <a:srgbClr val="FFFFFF"/>
                  </a:outerShdw>
                </a:effectLst>
                <a:cs typeface="+mj-cs"/>
              </a:rPr>
              <a:t>(katartizo = verb)</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mend, restore, set right, </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make complete</a:t>
            </a:r>
            <a:r>
              <a:rPr lang="en-US" dirty="0">
                <a:solidFill>
                  <a:srgbClr val="000000"/>
                </a:solidFill>
                <a:effectLst>
                  <a:outerShdw blurRad="38100" dist="38100" dir="2700000" algn="tl">
                    <a:srgbClr val="FFFFFF"/>
                  </a:outerShdw>
                </a:effectLst>
                <a:latin typeface="Geneva" charset="0"/>
                <a:cs typeface="+mj-cs"/>
              </a:rPr>
              <a:t> </a:t>
            </a:r>
          </a:p>
        </p:txBody>
      </p:sp>
      <p:sp>
        <p:nvSpPr>
          <p:cNvPr id="677891" name="Rectangle 3"/>
          <p:cNvSpPr>
            <a:spLocks noGrp="1" noChangeArrowheads="1"/>
          </p:cNvSpPr>
          <p:nvPr>
            <p:ph type="subTitle" idx="1"/>
          </p:nvPr>
        </p:nvSpPr>
        <p:spPr>
          <a:xfrm>
            <a:off x="0" y="2286000"/>
            <a:ext cx="9144000" cy="1981200"/>
          </a:xfrm>
          <a:effectLst>
            <a:outerShdw blurRad="63500" dist="35921" dir="2700000" algn="ctr" rotWithShape="0">
              <a:srgbClr val="000000">
                <a:alpha val="74998"/>
              </a:srgbClr>
            </a:outerShdw>
          </a:effectLst>
        </p:spPr>
        <p:txBody>
          <a:bodyPr/>
          <a:lstStyle/>
          <a:p>
            <a:pPr eaLnBrk="1" hangingPunct="1">
              <a:defRPr/>
            </a:pPr>
            <a:r>
              <a:rPr lang="en-US" sz="3600">
                <a:cs typeface="+mn-cs"/>
              </a:rPr>
              <a:t>NAU 1 Thessalonians 3:10</a:t>
            </a:r>
            <a:r>
              <a:rPr lang="en-US" sz="4400">
                <a:cs typeface="+mn-cs"/>
              </a:rPr>
              <a:t> </a:t>
            </a:r>
          </a:p>
          <a:p>
            <a:pPr eaLnBrk="1" hangingPunct="1">
              <a:defRPr/>
            </a:pPr>
            <a:r>
              <a:rPr lang="en-US" sz="4000">
                <a:solidFill>
                  <a:srgbClr val="FFFF43"/>
                </a:solidFill>
                <a:cs typeface="+mn-cs"/>
              </a:rPr>
              <a:t>complete</a:t>
            </a:r>
            <a:r>
              <a:rPr lang="en-US" sz="4000">
                <a:cs typeface="+mn-cs"/>
              </a:rPr>
              <a:t> what is lacking in your faith</a:t>
            </a:r>
            <a:endParaRPr lang="en-US" sz="4400">
              <a:cs typeface="+mn-cs"/>
            </a:endParaRPr>
          </a:p>
        </p:txBody>
      </p:sp>
      <p:sp>
        <p:nvSpPr>
          <p:cNvPr id="677892"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endParaRPr lang="en-US" sz="4400">
              <a:solidFill>
                <a:srgbClr val="FFFFFF"/>
              </a:solidFill>
              <a:effectLst>
                <a:outerShdw blurRad="38100" dist="38100" dir="2700000" algn="tl">
                  <a:srgbClr val="000000"/>
                </a:outerShdw>
              </a:effectLst>
              <a:latin typeface="Tahoma" charset="0"/>
            </a:endParaRPr>
          </a:p>
        </p:txBody>
      </p:sp>
      <p:sp>
        <p:nvSpPr>
          <p:cNvPr id="677893" name="Line 5"/>
          <p:cNvSpPr>
            <a:spLocks noChangeShapeType="1"/>
          </p:cNvSpPr>
          <p:nvPr/>
        </p:nvSpPr>
        <p:spPr bwMode="auto">
          <a:xfrm>
            <a:off x="228600" y="4191000"/>
            <a:ext cx="86868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7894" name="Rectangle 6"/>
          <p:cNvSpPr>
            <a:spLocks noChangeArrowheads="1"/>
          </p:cNvSpPr>
          <p:nvPr/>
        </p:nvSpPr>
        <p:spPr bwMode="auto">
          <a:xfrm>
            <a:off x="0" y="4648200"/>
            <a:ext cx="9144000" cy="1981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3600">
                <a:solidFill>
                  <a:srgbClr val="FFFFFF"/>
                </a:solidFill>
                <a:effectLst>
                  <a:outerShdw blurRad="38100" dist="38100" dir="2700000" algn="tl">
                    <a:srgbClr val="000000"/>
                  </a:outerShdw>
                </a:effectLst>
                <a:latin typeface="Tahoma" charset="0"/>
              </a:rPr>
              <a:t>NIV Hebrews 13:21</a:t>
            </a:r>
            <a:r>
              <a:rPr lang="en-US" sz="4400">
                <a:solidFill>
                  <a:srgbClr val="FFFFFF"/>
                </a:solidFill>
                <a:effectLst>
                  <a:outerShdw blurRad="38100" dist="38100" dir="2700000" algn="tl">
                    <a:srgbClr val="000000"/>
                  </a:outerShdw>
                </a:effectLst>
                <a:latin typeface="Tahoma" charset="0"/>
              </a:rPr>
              <a:t> </a:t>
            </a:r>
          </a:p>
          <a:p>
            <a:pPr algn="ctr">
              <a:spcBef>
                <a:spcPct val="20000"/>
              </a:spcBef>
              <a:buClr>
                <a:srgbClr val="FFCC66"/>
              </a:buClr>
              <a:buSzPct val="80000"/>
              <a:buFont typeface="Wingdings" charset="0"/>
              <a:buNone/>
              <a:defRPr/>
            </a:pPr>
            <a:r>
              <a:rPr lang="en-US" sz="4000">
                <a:solidFill>
                  <a:srgbClr val="FFFF43"/>
                </a:solidFill>
                <a:effectLst>
                  <a:outerShdw blurRad="38100" dist="38100" dir="2700000" algn="tl">
                    <a:srgbClr val="000000"/>
                  </a:outerShdw>
                </a:effectLst>
                <a:latin typeface="Tahoma" charset="0"/>
              </a:rPr>
              <a:t>equip</a:t>
            </a:r>
            <a:r>
              <a:rPr lang="en-US" sz="4000">
                <a:solidFill>
                  <a:srgbClr val="FFFFFF"/>
                </a:solidFill>
                <a:effectLst>
                  <a:outerShdw blurRad="38100" dist="38100" dir="2700000" algn="tl">
                    <a:srgbClr val="000000"/>
                  </a:outerShdw>
                </a:effectLst>
                <a:latin typeface="Tahoma" charset="0"/>
              </a:rPr>
              <a:t> you with everything good for doing his will</a:t>
            </a:r>
            <a:endParaRPr lang="en-US" sz="4400">
              <a:solidFill>
                <a:srgbClr val="FFFFFF"/>
              </a:solidFill>
              <a:effectLst>
                <a:outerShdw blurRad="38100" dist="38100" dir="2700000" algn="tl">
                  <a:srgbClr val="000000"/>
                </a:outerShdw>
              </a:effectLst>
              <a:latin typeface="Tahoma" charset="0"/>
            </a:endParaRPr>
          </a:p>
        </p:txBody>
      </p:sp>
      <p:sp>
        <p:nvSpPr>
          <p:cNvPr id="677895" name="Rectangle 7"/>
          <p:cNvSpPr>
            <a:spLocks noChangeArrowheads="1"/>
          </p:cNvSpPr>
          <p:nvPr/>
        </p:nvSpPr>
        <p:spPr bwMode="auto">
          <a:xfrm>
            <a:off x="0" y="3"/>
            <a:ext cx="9144000" cy="227647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en-US" sz="5400" b="1" dirty="0">
                <a:solidFill>
                  <a:srgbClr val="FFFFCC"/>
                </a:solidFill>
                <a:latin typeface="Bwgrki" panose="02000400000000000000" pitchFamily="2" charset="0"/>
              </a:rPr>
              <a:t>katarti,zw</a:t>
            </a:r>
            <a:r>
              <a:rPr lang="en-US" sz="5400" dirty="0">
                <a:solidFill>
                  <a:srgbClr val="FFFFCC"/>
                </a:solidFill>
                <a:latin typeface="Bwgrki" panose="02000400000000000000" pitchFamily="2" charset="0"/>
              </a:rPr>
              <a:t> </a:t>
            </a:r>
            <a:r>
              <a:rPr lang="en-US" sz="3200" b="1" dirty="0">
                <a:solidFill>
                  <a:srgbClr val="FFFFCC"/>
                </a:solidFill>
                <a:latin typeface="Tahoma" charset="0"/>
              </a:rPr>
              <a:t>(katartizo = verb)</a:t>
            </a:r>
            <a:br>
              <a:rPr lang="en-US" sz="4000" b="1" dirty="0">
                <a:solidFill>
                  <a:srgbClr val="FFFFCC"/>
                </a:solidFill>
                <a:latin typeface="Tahoma" charset="0"/>
              </a:rPr>
            </a:br>
            <a:r>
              <a:rPr lang="en-US" sz="4000" b="1" dirty="0">
                <a:solidFill>
                  <a:srgbClr val="FFFFCC"/>
                </a:solidFill>
                <a:latin typeface="Tahoma" charset="0"/>
              </a:rPr>
              <a:t>mend, restore, set right, </a:t>
            </a:r>
            <a:br>
              <a:rPr lang="en-US" sz="4000" b="1" dirty="0">
                <a:solidFill>
                  <a:srgbClr val="FFFFCC"/>
                </a:solidFill>
                <a:latin typeface="Tahoma" charset="0"/>
              </a:rPr>
            </a:br>
            <a:r>
              <a:rPr lang="en-US" sz="4000" b="1" dirty="0">
                <a:solidFill>
                  <a:srgbClr val="FFFFCC"/>
                </a:solidFill>
                <a:latin typeface="Tahoma" charset="0"/>
              </a:rPr>
              <a:t>make complete</a:t>
            </a:r>
            <a:r>
              <a:rPr lang="en-US" sz="5400" dirty="0">
                <a:solidFill>
                  <a:srgbClr val="000000"/>
                </a:solidFill>
                <a:latin typeface="Geneva" charset="0"/>
              </a:rPr>
              <a:t> </a:t>
            </a:r>
          </a:p>
        </p:txBody>
      </p:sp>
      <p:pic>
        <p:nvPicPr>
          <p:cNvPr id="4" name="Picture 3">
            <a:extLst>
              <a:ext uri="{FF2B5EF4-FFF2-40B4-BE49-F238E27FC236}">
                <a16:creationId xmlns:a16="http://schemas.microsoft.com/office/drawing/2014/main" id="{C0E4FBE5-5797-054A-9BB0-E843FAAE5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34641"/>
            <a:ext cx="3528392" cy="904212"/>
          </a:xfrm>
          <a:prstGeom prst="rect">
            <a:avLst/>
          </a:prstGeom>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descr="melhorfotov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idx="4294967295"/>
          </p:nvPr>
        </p:nvSpPr>
        <p:spPr/>
        <p:txBody>
          <a:bodyPr/>
          <a:lstStyle/>
          <a:p>
            <a:pPr eaLnBrk="1" hangingPunct="1">
              <a:defRPr/>
            </a:pPr>
            <a:r>
              <a:rPr lang="en-US" b="1" dirty="0"/>
              <a:t>Don</a:t>
            </a:r>
            <a:r>
              <a:rPr lang="uk-UA" altLang="ja-JP" b="1" dirty="0">
                <a:latin typeface="Arial"/>
              </a:rPr>
              <a:t>'</a:t>
            </a:r>
            <a:r>
              <a:rPr lang="en-US" b="1" dirty="0"/>
              <a:t>t Expect Leaders to Hold the Sun!</a:t>
            </a:r>
            <a:endParaRPr 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1"/>
            <a:ext cx="8229600" cy="762000"/>
          </a:xfrm>
          <a:effectLst>
            <a:outerShdw blurRad="63500" dist="35921" dir="2700000" algn="ctr" rotWithShape="0">
              <a:srgbClr val="000000">
                <a:alpha val="74998"/>
              </a:srgbClr>
            </a:outerShdw>
          </a:effectLst>
        </p:spPr>
        <p:txBody>
          <a:bodyPr/>
          <a:lstStyle/>
          <a:p>
            <a:pPr eaLnBrk="1" hangingPunct="1">
              <a:defRPr/>
            </a:pPr>
            <a:r>
              <a:rPr lang="en-US" b="0" dirty="0"/>
              <a:t>Ephesians 4:11-12</a:t>
            </a:r>
            <a:r>
              <a:rPr lang="en-US" sz="2800" b="0" dirty="0"/>
              <a:t> (NASB)</a:t>
            </a:r>
            <a:endParaRPr lang="en-US" b="0" dirty="0"/>
          </a:p>
        </p:txBody>
      </p:sp>
      <p:sp>
        <p:nvSpPr>
          <p:cNvPr id="88067" name="Text Box 3"/>
          <p:cNvSpPr txBox="1">
            <a:spLocks noChangeArrowheads="1"/>
          </p:cNvSpPr>
          <p:nvPr/>
        </p:nvSpPr>
        <p:spPr bwMode="auto">
          <a:xfrm>
            <a:off x="76200" y="1420813"/>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68" name="Text Box 4"/>
          <p:cNvSpPr txBox="1">
            <a:spLocks noChangeArrowheads="1"/>
          </p:cNvSpPr>
          <p:nvPr/>
        </p:nvSpPr>
        <p:spPr bwMode="auto">
          <a:xfrm>
            <a:off x="1043608" y="1420813"/>
            <a:ext cx="8100392" cy="224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t>
            </a:r>
            <a:r>
              <a:rPr lang="en-US" sz="2800" b="1" i="1" dirty="0">
                <a:solidFill>
                  <a:srgbClr val="FFFFFF"/>
                </a:solidFill>
              </a:rPr>
              <a:t>as</a:t>
            </a:r>
            <a:r>
              <a:rPr lang="en-US" sz="2800" b="1" dirty="0">
                <a:solidFill>
                  <a:srgbClr val="FFFFFF"/>
                </a:solidFill>
              </a:rPr>
              <a:t>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a:t>
            </a:r>
            <a:r>
              <a:rPr lang="en-US" sz="2800" b="1" i="1" dirty="0">
                <a:solidFill>
                  <a:srgbClr val="FFFFFF"/>
                </a:solidFill>
              </a:rPr>
              <a:t>as</a:t>
            </a:r>
            <a:r>
              <a:rPr lang="en-US" sz="2800" b="1" dirty="0">
                <a:solidFill>
                  <a:srgbClr val="FFFFFF"/>
                </a:solidFill>
              </a:rPr>
              <a:t> pastors and (</a:t>
            </a:r>
            <a:r>
              <a:rPr lang="en-US" sz="2800" b="1" i="1" dirty="0">
                <a:solidFill>
                  <a:srgbClr val="FFFFFF"/>
                </a:solidFill>
                <a:latin typeface="Bwgrkl" charset="0"/>
              </a:rPr>
              <a:t>kai</a:t>
            </a:r>
            <a:r>
              <a:rPr lang="en-US" sz="2800" b="1" dirty="0">
                <a:solidFill>
                  <a:srgbClr val="FFFFFF"/>
                </a:solidFill>
              </a:rPr>
              <a:t>) teachers.</a:t>
            </a:r>
          </a:p>
        </p:txBody>
      </p:sp>
      <p:sp>
        <p:nvSpPr>
          <p:cNvPr id="88069" name="Text Box 5"/>
          <p:cNvSpPr txBox="1">
            <a:spLocks noChangeArrowheads="1"/>
          </p:cNvSpPr>
          <p:nvPr/>
        </p:nvSpPr>
        <p:spPr bwMode="auto">
          <a:xfrm>
            <a:off x="0" y="4038600"/>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70"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equipping of the saints</a:t>
            </a:r>
          </a:p>
          <a:p>
            <a:pPr eaLnBrk="0" hangingPunct="0">
              <a:defRPr/>
            </a:pPr>
            <a:r>
              <a:rPr lang="en-US" sz="2800" b="1" dirty="0">
                <a:solidFill>
                  <a:srgbClr val="FFFFFF"/>
                </a:solidFill>
                <a:latin typeface="Arial" charset="0"/>
              </a:rPr>
              <a:t>	for (</a:t>
            </a:r>
            <a:r>
              <a:rPr lang="en-US" sz="2800" b="1" i="1" dirty="0">
                <a:solidFill>
                  <a:srgbClr val="FFFFFF"/>
                </a:solidFill>
                <a:latin typeface="Bwgrkl" charset="0"/>
              </a:rPr>
              <a:t>eis</a:t>
            </a:r>
            <a:r>
              <a:rPr lang="en-US" sz="2800" b="1" dirty="0">
                <a:solidFill>
                  <a:srgbClr val="FFFFFF"/>
                </a:solidFill>
                <a:latin typeface="Arial" charset="0"/>
              </a:rPr>
              <a:t>) the work of service</a:t>
            </a:r>
            <a:br>
              <a:rPr lang="en-US" sz="2800" b="1" dirty="0">
                <a:solidFill>
                  <a:srgbClr val="FFFFFF"/>
                </a:solidFill>
                <a:latin typeface="Arial" charset="0"/>
              </a:rPr>
            </a:br>
            <a:r>
              <a:rPr lang="en-US" sz="2800" b="1" dirty="0">
                <a:solidFill>
                  <a:srgbClr val="FFFFFF"/>
                </a:solidFill>
                <a:latin typeface="Arial" charset="0"/>
              </a:rPr>
              <a:t>to (</a:t>
            </a:r>
            <a:r>
              <a:rPr lang="en-US" sz="2800" b="1" i="1" dirty="0">
                <a:solidFill>
                  <a:srgbClr val="FFFFFF"/>
                </a:solidFill>
                <a:latin typeface="Bwgrkl" charset="0"/>
              </a:rPr>
              <a:t>eis</a:t>
            </a:r>
            <a:r>
              <a:rPr lang="en-US" sz="2800" b="1" dirty="0">
                <a:solidFill>
                  <a:srgbClr val="FFFFFF"/>
                </a:solidFill>
                <a:latin typeface="Arial" charset="0"/>
              </a:rPr>
              <a:t>) the building up of the body of Christ.</a:t>
            </a:r>
          </a:p>
        </p:txBody>
      </p:sp>
      <p:sp>
        <p:nvSpPr>
          <p:cNvPr id="88071"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Ephesians 4:11-12</a:t>
            </a:r>
            <a:r>
              <a:rPr lang="en-US" sz="2800" b="1">
                <a:solidFill>
                  <a:schemeClr val="tx1"/>
                </a:solidFill>
                <a:cs typeface="+mj-cs"/>
              </a:rPr>
              <a:t> (NIV)</a:t>
            </a:r>
            <a:endParaRPr lang="en-US" b="1">
              <a:solidFill>
                <a:schemeClr val="tx1"/>
              </a:solidFill>
              <a:cs typeface="+mj-cs"/>
            </a:endParaRPr>
          </a:p>
        </p:txBody>
      </p:sp>
      <p:sp>
        <p:nvSpPr>
          <p:cNvPr id="92163" name="Text Box 3"/>
          <p:cNvSpPr txBox="1">
            <a:spLocks noChangeArrowheads="1"/>
          </p:cNvSpPr>
          <p:nvPr/>
        </p:nvSpPr>
        <p:spPr bwMode="auto">
          <a:xfrm>
            <a:off x="762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4" name="Text Box 4"/>
          <p:cNvSpPr txBox="1">
            <a:spLocks noChangeArrowheads="1"/>
          </p:cNvSpPr>
          <p:nvPr/>
        </p:nvSpPr>
        <p:spPr bwMode="auto">
          <a:xfrm>
            <a:off x="1143000" y="1420813"/>
            <a:ext cx="80010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a:solidFill>
                  <a:srgbClr val="FFFFFF"/>
                </a:solidFill>
              </a:rPr>
              <a:t>It was he who gave</a:t>
            </a:r>
          </a:p>
          <a:p>
            <a:pPr eaLnBrk="0" hangingPunct="0">
              <a:defRPr/>
            </a:pPr>
            <a:r>
              <a:rPr lang="en-US" sz="2800" b="1">
                <a:solidFill>
                  <a:srgbClr val="FFFFFF"/>
                </a:solidFill>
              </a:rPr>
              <a:t>	some to be apostles, </a:t>
            </a:r>
            <a:br>
              <a:rPr lang="en-US" sz="2800" b="1">
                <a:solidFill>
                  <a:srgbClr val="FFFFFF"/>
                </a:solidFill>
              </a:rPr>
            </a:br>
            <a:r>
              <a:rPr lang="en-US" sz="2800" b="1">
                <a:solidFill>
                  <a:srgbClr val="FFFFFF"/>
                </a:solidFill>
              </a:rPr>
              <a:t>	and some to be prophets, </a:t>
            </a:r>
            <a:br>
              <a:rPr lang="en-US" sz="2800" b="1">
                <a:solidFill>
                  <a:srgbClr val="FFFFFF"/>
                </a:solidFill>
              </a:rPr>
            </a:br>
            <a:r>
              <a:rPr lang="en-US" sz="2800" b="1">
                <a:solidFill>
                  <a:srgbClr val="FFFFFF"/>
                </a:solidFill>
              </a:rPr>
              <a:t>	and some to be evangelists, </a:t>
            </a:r>
            <a:endParaRPr lang="en-US" sz="1400">
              <a:solidFill>
                <a:srgbClr val="FFFFFF"/>
              </a:solidFill>
            </a:endParaRPr>
          </a:p>
          <a:p>
            <a:pPr eaLnBrk="0" hangingPunct="0">
              <a:defRPr/>
            </a:pPr>
            <a:r>
              <a:rPr lang="en-US" sz="1400">
                <a:solidFill>
                  <a:srgbClr val="FFFFFF"/>
                </a:solidFill>
              </a:rPr>
              <a:t>	</a:t>
            </a:r>
            <a:r>
              <a:rPr lang="en-US" sz="2800" b="1">
                <a:solidFill>
                  <a:srgbClr val="FFFFFF"/>
                </a:solidFill>
              </a:rPr>
              <a:t>and some to be pastors and teachers.</a:t>
            </a:r>
          </a:p>
        </p:txBody>
      </p:sp>
      <p:sp>
        <p:nvSpPr>
          <p:cNvPr id="92165" name="Text Box 5"/>
          <p:cNvSpPr txBox="1">
            <a:spLocks noChangeArrowheads="1"/>
          </p:cNvSpPr>
          <p:nvPr/>
        </p:nvSpPr>
        <p:spPr bwMode="auto">
          <a:xfrm>
            <a:off x="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6"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92167"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9"/>
          <p:cNvSpPr>
            <a:spLocks noChangeArrowheads="1"/>
          </p:cNvSpPr>
          <p:nvPr/>
        </p:nvSpPr>
        <p:spPr bwMode="auto">
          <a:xfrm>
            <a:off x="304800" y="1600200"/>
            <a:ext cx="8610600" cy="1524000"/>
          </a:xfrm>
          <a:prstGeom prst="rect">
            <a:avLst/>
          </a:prstGeom>
          <a:solidFill>
            <a:srgbClr val="000000"/>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
        <p:nvSpPr>
          <p:cNvPr id="557058" name="Rectangle 2"/>
          <p:cNvSpPr>
            <a:spLocks noGrp="1" noChangeArrowheads="1"/>
          </p:cNvSpPr>
          <p:nvPr>
            <p:ph type="title" idx="4294967295"/>
          </p:nvPr>
        </p:nvSpPr>
        <p:spPr>
          <a:xfrm>
            <a:off x="228600" y="609600"/>
            <a:ext cx="8458200" cy="8382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Why No Comma?</a:t>
            </a:r>
          </a:p>
        </p:txBody>
      </p:sp>
      <p:sp>
        <p:nvSpPr>
          <p:cNvPr id="557061" name="Text Box 5"/>
          <p:cNvSpPr txBox="1">
            <a:spLocks noChangeArrowheads="1"/>
          </p:cNvSpPr>
          <p:nvPr/>
        </p:nvSpPr>
        <p:spPr bwMode="auto">
          <a:xfrm>
            <a:off x="381001" y="1674813"/>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557062" name="Text Box 6"/>
          <p:cNvSpPr txBox="1">
            <a:spLocks noChangeArrowheads="1"/>
          </p:cNvSpPr>
          <p:nvPr/>
        </p:nvSpPr>
        <p:spPr bwMode="auto">
          <a:xfrm>
            <a:off x="1524000" y="1674816"/>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557063"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
        <p:nvSpPr>
          <p:cNvPr id="557064" name="Text Box 8"/>
          <p:cNvSpPr txBox="1">
            <a:spLocks noChangeArrowheads="1"/>
          </p:cNvSpPr>
          <p:nvPr/>
        </p:nvSpPr>
        <p:spPr bwMode="auto">
          <a:xfrm>
            <a:off x="762000" y="3200401"/>
            <a:ext cx="8001000" cy="22567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2800" b="1" dirty="0">
                <a:solidFill>
                  <a:srgbClr val="FFFFFF"/>
                </a:solidFill>
                <a:latin typeface="Arial" charset="0"/>
              </a:rPr>
              <a:t>All have the same </a:t>
            </a:r>
            <a:r>
              <a:rPr lang="ru-RU" altLang="ja-JP" sz="2800" b="1" dirty="0">
                <a:solidFill>
                  <a:srgbClr val="FFFFFF"/>
                </a:solidFill>
                <a:latin typeface="Arial" charset="0"/>
              </a:rPr>
              <a:t>"</a:t>
            </a:r>
            <a:r>
              <a:rPr lang="en-US" altLang="ja-JP" sz="2800" b="1" dirty="0">
                <a:solidFill>
                  <a:srgbClr val="FFFFFF"/>
                </a:solidFill>
                <a:latin typeface="Arial" charset="0"/>
              </a:rPr>
              <a:t>grace</a:t>
            </a:r>
            <a:r>
              <a:rPr lang="ru-RU" altLang="ja-JP" sz="2800" b="1" dirty="0">
                <a:solidFill>
                  <a:srgbClr val="FFFFFF"/>
                </a:solidFill>
                <a:latin typeface="Arial" charset="0"/>
              </a:rPr>
              <a:t>"</a:t>
            </a:r>
            <a:r>
              <a:rPr lang="en-US" altLang="ja-JP" sz="2800" b="1" dirty="0">
                <a:solidFill>
                  <a:srgbClr val="FFFFFF"/>
                </a:solidFill>
                <a:latin typeface="Arial" charset="0"/>
              </a:rPr>
              <a:t> (4:7)</a:t>
            </a:r>
          </a:p>
          <a:p>
            <a:pPr>
              <a:buFont typeface="Arial" charset="0"/>
              <a:buAutoNum type="arabicPeriod"/>
            </a:pPr>
            <a:r>
              <a:rPr lang="en-US" sz="2800" b="1" dirty="0">
                <a:solidFill>
                  <a:srgbClr val="FFFFFF"/>
                </a:solidFill>
                <a:latin typeface="Arial" charset="0"/>
              </a:rPr>
              <a:t>The church is one body with parts that need each other (1 Cor. 12)</a:t>
            </a:r>
          </a:p>
          <a:p>
            <a:pPr>
              <a:buFont typeface="Arial" charset="0"/>
              <a:buAutoNum type="arabicPeriod"/>
            </a:pPr>
            <a:r>
              <a:rPr lang="en-US" sz="2800" b="1" dirty="0">
                <a:solidFill>
                  <a:srgbClr val="FFFFFF"/>
                </a:solidFill>
                <a:latin typeface="Arial" charset="0"/>
              </a:rPr>
              <a:t>All are called and have the same armor (6:10-17)</a:t>
            </a:r>
          </a:p>
        </p:txBody>
      </p:sp>
      <p:pic>
        <p:nvPicPr>
          <p:cNvPr id="693255" name="Picture 10" descr="peo-buisnessman_sho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7388" y="533401"/>
            <a:ext cx="1497012"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57063"/>
                                        </p:tgtEl>
                                        <p:attrNameLst>
                                          <p:attrName>style.visibility</p:attrName>
                                        </p:attrNameLst>
                                      </p:cBhvr>
                                      <p:to>
                                        <p:strVal val="visible"/>
                                      </p:to>
                                    </p:set>
                                    <p:animEffect transition="in" filter="fade">
                                      <p:cBhvr>
                                        <p:cTn id="7" dur="100"/>
                                        <p:tgtEl>
                                          <p:spTgt spid="557063"/>
                                        </p:tgtEl>
                                      </p:cBhvr>
                                    </p:animEffect>
                                    <p:anim calcmode="lin" valueType="num">
                                      <p:cBhvr>
                                        <p:cTn id="8" dur="400" fill="hold"/>
                                        <p:tgtEl>
                                          <p:spTgt spid="557063"/>
                                        </p:tgtEl>
                                        <p:attrNameLst>
                                          <p:attrName>ppt_x</p:attrName>
                                        </p:attrNameLst>
                                      </p:cBhvr>
                                      <p:tavLst>
                                        <p:tav tm="0">
                                          <p:val>
                                            <p:strVal val="#ppt_x"/>
                                          </p:val>
                                        </p:tav>
                                        <p:tav tm="100000">
                                          <p:val>
                                            <p:strVal val="#ppt_x"/>
                                          </p:val>
                                        </p:tav>
                                      </p:tavLst>
                                    </p:anim>
                                    <p:anim calcmode="lin" valueType="num">
                                      <p:cBhvr>
                                        <p:cTn id="9" dur="400" fill="hold"/>
                                        <p:tgtEl>
                                          <p:spTgt spid="5570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5706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5706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70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3" grpId="0" animBg="1"/>
      <p:bldP spid="557064" grpId="0" build="p"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2" y="2133601"/>
            <a:ext cx="5146675"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152400"/>
            <a:ext cx="9144000" cy="2438400"/>
          </a:xfrm>
        </p:spPr>
        <p:txBody>
          <a:bodyPr/>
          <a:lstStyle/>
          <a:p>
            <a:pPr marL="961882" indent="-961882" algn="l" eaLnBrk="1" hangingPunct="1">
              <a:defRPr/>
            </a:pPr>
            <a:r>
              <a:rPr lang="en-US" b="1">
                <a:cs typeface="+mj-cs"/>
              </a:rPr>
              <a:t>B.  As pastor-teachers our role is to train you for your </a:t>
            </a:r>
            <a:r>
              <a:rPr lang="en-US" b="1">
                <a:solidFill>
                  <a:srgbClr val="FFFF43"/>
                </a:solidFill>
                <a:cs typeface="+mj-cs"/>
              </a:rPr>
              <a:t>own</a:t>
            </a:r>
            <a:r>
              <a:rPr lang="en-US" b="1">
                <a:cs typeface="+mj-cs"/>
              </a:rPr>
              <a:t> ministry (12a)</a:t>
            </a:r>
            <a:endParaRPr lang="en-US">
              <a:solidFill>
                <a:schemeClr val="tx1"/>
              </a:solidFill>
              <a:latin typeface="Times New Roman" charset="0"/>
              <a:cs typeface="+mj-cs"/>
            </a:endParaRPr>
          </a:p>
        </p:txBody>
      </p:sp>
      <p:sp>
        <p:nvSpPr>
          <p:cNvPr id="43012" name="AutoShape 4"/>
          <p:cNvSpPr>
            <a:spLocks noChangeArrowheads="1"/>
          </p:cNvSpPr>
          <p:nvPr/>
        </p:nvSpPr>
        <p:spPr bwMode="auto">
          <a:xfrm>
            <a:off x="0" y="29718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43013" name="AutoShape 5"/>
          <p:cNvSpPr>
            <a:spLocks noChangeArrowheads="1"/>
          </p:cNvSpPr>
          <p:nvPr/>
        </p:nvSpPr>
        <p:spPr bwMode="auto">
          <a:xfrm>
            <a:off x="2667000" y="32766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43018" name="Group 10"/>
          <p:cNvGrpSpPr>
            <a:grpSpLocks/>
          </p:cNvGrpSpPr>
          <p:nvPr/>
        </p:nvGrpSpPr>
        <p:grpSpPr bwMode="auto">
          <a:xfrm>
            <a:off x="6858000" y="2819400"/>
            <a:ext cx="2286000" cy="3200400"/>
            <a:chOff x="4320" y="1776"/>
            <a:chExt cx="1440" cy="2016"/>
          </a:xfrm>
        </p:grpSpPr>
        <p:sp>
          <p:nvSpPr>
            <p:cNvPr id="43015"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6"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7"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43019" name="AutoShape 11"/>
          <p:cNvSpPr>
            <a:spLocks noChangeArrowheads="1"/>
          </p:cNvSpPr>
          <p:nvPr/>
        </p:nvSpPr>
        <p:spPr bwMode="auto">
          <a:xfrm>
            <a:off x="5791200" y="32766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ipe(left)">
                                      <p:cBhvr>
                                        <p:cTn id="12" dur="2000"/>
                                        <p:tgtEl>
                                          <p:spTgt spid="43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dissolve">
                                      <p:cBhvr>
                                        <p:cTn id="17" dur="500"/>
                                        <p:tgtEl>
                                          <p:spTgt spid="430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wipe(left)">
                                      <p:cBhvr>
                                        <p:cTn id="22" dur="20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018"/>
                                        </p:tgtEl>
                                        <p:attrNameLst>
                                          <p:attrName>style.visibility</p:attrName>
                                        </p:attrNameLst>
                                      </p:cBhvr>
                                      <p:to>
                                        <p:strVal val="visible"/>
                                      </p:to>
                                    </p:set>
                                    <p:animEffect transition="in" filter="dissolve">
                                      <p:cBhvr>
                                        <p:cTn id="27"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P spid="430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Jew-Gentile Unity </a:t>
            </a:r>
            <a:b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773042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15" tIns="45707" rIns="91415" bIns="45707" anchor="ctr"/>
          <a:lstStyle/>
          <a:p>
            <a:pPr algn="ctr">
              <a:defRPr/>
            </a:pPr>
            <a:endParaRPr lang="en-US">
              <a:solidFill>
                <a:srgbClr val="FFFFFF"/>
              </a:solidFill>
            </a:endParaRPr>
          </a:p>
        </p:txBody>
      </p:sp>
      <p:sp>
        <p:nvSpPr>
          <p:cNvPr id="472067" name="TextBox 107"/>
          <p:cNvSpPr txBox="1">
            <a:spLocks noChangeArrowheads="1"/>
          </p:cNvSpPr>
          <p:nvPr/>
        </p:nvSpPr>
        <p:spPr bwMode="auto">
          <a:xfrm>
            <a:off x="8153399" y="71439"/>
            <a:ext cx="869298"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472068" name="Title 112"/>
          <p:cNvSpPr>
            <a:spLocks noGrp="1"/>
          </p:cNvSpPr>
          <p:nvPr>
            <p:ph type="title" idx="4294967295"/>
          </p:nvPr>
        </p:nvSpPr>
        <p:spPr>
          <a:xfrm>
            <a:off x="1600200" y="76203"/>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AutoShape 3"/>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2800" b="1">
                <a:solidFill>
                  <a:srgbClr val="614121"/>
                </a:solidFill>
                <a:latin typeface="Arial" charset="0"/>
                <a:cs typeface="Arial" charset="0"/>
              </a:rPr>
              <a:t>Pastor-</a:t>
            </a:r>
            <a:br>
              <a:rPr lang="en-US" sz="2800" b="1">
                <a:solidFill>
                  <a:srgbClr val="614121"/>
                </a:solidFill>
                <a:latin typeface="Arial" charset="0"/>
                <a:cs typeface="Arial" charset="0"/>
              </a:rPr>
            </a:br>
            <a:r>
              <a:rPr lang="en-US" sz="2800" b="1">
                <a:solidFill>
                  <a:srgbClr val="614121"/>
                </a:solidFill>
                <a:latin typeface="Arial" charset="0"/>
                <a:cs typeface="Arial" charset="0"/>
              </a:rPr>
              <a:t>Teachers</a:t>
            </a:r>
            <a:endParaRPr lang="en-US" sz="1400">
              <a:solidFill>
                <a:srgbClr val="FFFFFF"/>
              </a:solidFill>
              <a:latin typeface="Arial" charset="0"/>
              <a:cs typeface="Arial" charset="0"/>
            </a:endParaRPr>
          </a:p>
        </p:txBody>
      </p:sp>
      <p:sp>
        <p:nvSpPr>
          <p:cNvPr id="369668" name="Oval 4"/>
          <p:cNvSpPr>
            <a:spLocks noChangeArrowheads="1"/>
          </p:cNvSpPr>
          <p:nvPr/>
        </p:nvSpPr>
        <p:spPr bwMode="auto">
          <a:xfrm>
            <a:off x="6019800" y="3276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369669" name="AutoShape 5"/>
          <p:cNvSpPr>
            <a:spLocks noChangeArrowheads="1"/>
          </p:cNvSpPr>
          <p:nvPr/>
        </p:nvSpPr>
        <p:spPr bwMode="auto">
          <a:xfrm>
            <a:off x="5105400" y="2971800"/>
            <a:ext cx="1219200" cy="16002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0" name="Oval 6"/>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Soul Care</a:t>
            </a:r>
            <a:endParaRPr lang="en-US">
              <a:solidFill>
                <a:srgbClr val="FFFFFF"/>
              </a:solidFill>
              <a:latin typeface="Arial" charset="0"/>
            </a:endParaRPr>
          </a:p>
        </p:txBody>
      </p:sp>
      <p:sp>
        <p:nvSpPr>
          <p:cNvPr id="369671" name="AutoShape 7"/>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2" name="Oval 8"/>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369673" name="AutoShape 9"/>
          <p:cNvSpPr>
            <a:spLocks noChangeArrowheads="1"/>
          </p:cNvSpPr>
          <p:nvPr/>
        </p:nvSpPr>
        <p:spPr bwMode="auto">
          <a:xfrm rot="-7037047">
            <a:off x="2489200" y="1919288"/>
            <a:ext cx="1219200" cy="12954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4" name="Oval 10"/>
          <p:cNvSpPr>
            <a:spLocks noChangeArrowheads="1"/>
          </p:cNvSpPr>
          <p:nvPr/>
        </p:nvSpPr>
        <p:spPr bwMode="auto">
          <a:xfrm>
            <a:off x="5486400" y="48768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369675" name="AutoShape 11"/>
          <p:cNvSpPr>
            <a:spLocks noChangeArrowheads="1"/>
          </p:cNvSpPr>
          <p:nvPr/>
        </p:nvSpPr>
        <p:spPr bwMode="auto">
          <a:xfrm rot="1652068">
            <a:off x="4724400" y="4648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6" name="AutoShape 12"/>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7" name="Oval 13"/>
          <p:cNvSpPr>
            <a:spLocks noChangeArrowheads="1"/>
          </p:cNvSpPr>
          <p:nvPr/>
        </p:nvSpPr>
        <p:spPr bwMode="auto">
          <a:xfrm>
            <a:off x="-304800" y="2667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369678" name="AutoShape 14"/>
          <p:cNvSpPr>
            <a:spLocks noChangeArrowheads="1"/>
          </p:cNvSpPr>
          <p:nvPr/>
        </p:nvSpPr>
        <p:spPr bwMode="auto">
          <a:xfrm rot="10822508">
            <a:off x="22860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9" name="Oval 15"/>
          <p:cNvSpPr>
            <a:spLocks noChangeArrowheads="1"/>
          </p:cNvSpPr>
          <p:nvPr/>
        </p:nvSpPr>
        <p:spPr bwMode="auto">
          <a:xfrm>
            <a:off x="3124200" y="381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369680" name="AutoShape 16"/>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1" name="Oval 17"/>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369682" name="AutoShape 18"/>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4" name="Rectangle 20"/>
          <p:cNvSpPr>
            <a:spLocks noGrp="1" noChangeArrowheads="1"/>
          </p:cNvSpPr>
          <p:nvPr>
            <p:ph type="title"/>
          </p:nvPr>
        </p:nvSpPr>
        <p:spPr>
          <a:xfrm>
            <a:off x="0" y="-152400"/>
            <a:ext cx="9144000" cy="1017588"/>
          </a:xfrm>
        </p:spPr>
        <p:txBody>
          <a:bodyPr/>
          <a:lstStyle/>
          <a:p>
            <a:pPr eaLnBrk="1" hangingPunct="1">
              <a:defRPr/>
            </a:pPr>
            <a:r>
              <a:rPr lang="en-US">
                <a:solidFill>
                  <a:srgbClr val="060400"/>
                </a:solidFill>
                <a:effectLst>
                  <a:outerShdw blurRad="38100" dist="38100" dir="2700000" algn="tl">
                    <a:srgbClr val="FFFFFF"/>
                  </a:outerShdw>
                </a:effectLst>
                <a:cs typeface="+mj-cs"/>
              </a:rPr>
              <a:t>How are we equipping?</a:t>
            </a:r>
          </a:p>
        </p:txBody>
      </p:sp>
      <p:sp>
        <p:nvSpPr>
          <p:cNvPr id="369685" name="Oval 21"/>
          <p:cNvSpPr>
            <a:spLocks noChangeArrowheads="1"/>
          </p:cNvSpPr>
          <p:nvPr/>
        </p:nvSpPr>
        <p:spPr bwMode="auto">
          <a:xfrm>
            <a:off x="5638800" y="1524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369686" name="Text Box 22"/>
          <p:cNvSpPr txBox="1">
            <a:spLocks noChangeArrowheads="1"/>
          </p:cNvSpPr>
          <p:nvPr/>
        </p:nvSpPr>
        <p:spPr bwMode="auto">
          <a:xfrm>
            <a:off x="3733803" y="1219201"/>
            <a:ext cx="1407065" cy="15857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Clare</a:t>
            </a:r>
          </a:p>
          <a:p>
            <a:pPr eaLnBrk="0" hangingPunct="0">
              <a:defRPr/>
            </a:pPr>
            <a:r>
              <a:rPr lang="en-US" sz="3200" b="1">
                <a:solidFill>
                  <a:srgbClr val="FFFFFF"/>
                </a:solidFill>
                <a:effectLst>
                  <a:outerShdw blurRad="38100" dist="38100" dir="2700000" algn="tl">
                    <a:srgbClr val="000000"/>
                  </a:outerShdw>
                </a:effectLst>
                <a:latin typeface="Arial" charset="0"/>
              </a:rPr>
              <a:t>Karen</a:t>
            </a:r>
          </a:p>
          <a:p>
            <a:pPr eaLnBrk="0" hangingPunct="0">
              <a:defRPr/>
            </a:pPr>
            <a:r>
              <a:rPr lang="en-US" sz="3200" b="1">
                <a:solidFill>
                  <a:srgbClr val="FFFFFF"/>
                </a:solidFill>
                <a:effectLst>
                  <a:outerShdw blurRad="38100" dist="38100" dir="2700000" algn="tl">
                    <a:srgbClr val="000000"/>
                  </a:outerShdw>
                </a:effectLst>
                <a:latin typeface="Arial" charset="0"/>
              </a:rPr>
              <a:t>Becky</a:t>
            </a:r>
          </a:p>
        </p:txBody>
      </p:sp>
      <p:sp>
        <p:nvSpPr>
          <p:cNvPr id="369687" name="Text Box 23"/>
          <p:cNvSpPr txBox="1">
            <a:spLocks noChangeArrowheads="1"/>
          </p:cNvSpPr>
          <p:nvPr/>
        </p:nvSpPr>
        <p:spPr bwMode="auto">
          <a:xfrm>
            <a:off x="4994276" y="2286002"/>
            <a:ext cx="1821284"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Budmaa</a:t>
            </a:r>
          </a:p>
        </p:txBody>
      </p:sp>
      <p:sp>
        <p:nvSpPr>
          <p:cNvPr id="369688" name="Text Box 24"/>
          <p:cNvSpPr txBox="1">
            <a:spLocks noChangeArrowheads="1"/>
          </p:cNvSpPr>
          <p:nvPr/>
        </p:nvSpPr>
        <p:spPr bwMode="auto">
          <a:xfrm>
            <a:off x="2381251" y="3124202"/>
            <a:ext cx="1190738"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Vong</a:t>
            </a:r>
          </a:p>
          <a:p>
            <a:pPr eaLnBrk="0" hangingPunct="0">
              <a:defRPr/>
            </a:pPr>
            <a:r>
              <a:rPr lang="en-US" sz="3200" b="1">
                <a:solidFill>
                  <a:srgbClr val="FFFFFF"/>
                </a:solidFill>
                <a:effectLst>
                  <a:outerShdw blurRad="38100" dist="38100" dir="2700000" algn="tl">
                    <a:srgbClr val="000000"/>
                  </a:outerShdw>
                </a:effectLst>
                <a:latin typeface="Arial" charset="0"/>
              </a:rPr>
              <a:t>Bill</a:t>
            </a:r>
          </a:p>
        </p:txBody>
      </p:sp>
      <p:sp>
        <p:nvSpPr>
          <p:cNvPr id="369689" name="Text Box 25"/>
          <p:cNvSpPr txBox="1">
            <a:spLocks noChangeArrowheads="1"/>
          </p:cNvSpPr>
          <p:nvPr/>
        </p:nvSpPr>
        <p:spPr bwMode="auto">
          <a:xfrm>
            <a:off x="3886202" y="5287965"/>
            <a:ext cx="438053"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a:t>
            </a:r>
          </a:p>
        </p:txBody>
      </p:sp>
      <p:sp>
        <p:nvSpPr>
          <p:cNvPr id="369690" name="Text Box 26"/>
          <p:cNvSpPr txBox="1">
            <a:spLocks noChangeArrowheads="1"/>
          </p:cNvSpPr>
          <p:nvPr/>
        </p:nvSpPr>
        <p:spPr bwMode="auto">
          <a:xfrm>
            <a:off x="4800601" y="4876800"/>
            <a:ext cx="1037204"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Kurt</a:t>
            </a:r>
          </a:p>
        </p:txBody>
      </p:sp>
      <p:sp>
        <p:nvSpPr>
          <p:cNvPr id="369691" name="Text Box 27"/>
          <p:cNvSpPr txBox="1">
            <a:spLocks noChangeArrowheads="1"/>
          </p:cNvSpPr>
          <p:nvPr/>
        </p:nvSpPr>
        <p:spPr bwMode="auto">
          <a:xfrm>
            <a:off x="5181601" y="3124200"/>
            <a:ext cx="1705830" cy="15857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Maya</a:t>
            </a:r>
          </a:p>
          <a:p>
            <a:pPr eaLnBrk="0" hangingPunct="0">
              <a:defRPr/>
            </a:pPr>
            <a:r>
              <a:rPr lang="en-US" sz="3200" b="1">
                <a:solidFill>
                  <a:srgbClr val="FFFFFF"/>
                </a:solidFill>
                <a:effectLst>
                  <a:outerShdw blurRad="38100" dist="38100" dir="2700000" algn="tl">
                    <a:srgbClr val="000000"/>
                  </a:outerShdw>
                </a:effectLst>
                <a:latin typeface="Arial" charset="0"/>
              </a:rPr>
              <a:t>Andrew</a:t>
            </a:r>
          </a:p>
          <a:p>
            <a:pPr eaLnBrk="0" hangingPunct="0">
              <a:defRPr/>
            </a:pPr>
            <a:r>
              <a:rPr lang="en-US" sz="3200" b="1">
                <a:solidFill>
                  <a:srgbClr val="FFFFFF"/>
                </a:solidFill>
                <a:effectLst>
                  <a:outerShdw blurRad="38100" dist="38100" dir="2700000" algn="tl">
                    <a:srgbClr val="000000"/>
                  </a:outerShdw>
                </a:effectLst>
                <a:latin typeface="Arial" charset="0"/>
              </a:rPr>
              <a:t>Rick C.</a:t>
            </a:r>
          </a:p>
        </p:txBody>
      </p:sp>
      <p:sp>
        <p:nvSpPr>
          <p:cNvPr id="369692" name="Text Box 28"/>
          <p:cNvSpPr txBox="1">
            <a:spLocks noChangeArrowheads="1"/>
          </p:cNvSpPr>
          <p:nvPr/>
        </p:nvSpPr>
        <p:spPr bwMode="auto">
          <a:xfrm>
            <a:off x="2514601" y="4191001"/>
            <a:ext cx="1705830"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Joe</a:t>
            </a:r>
          </a:p>
          <a:p>
            <a:pPr eaLnBrk="0" hangingPunct="0">
              <a:defRPr/>
            </a:pPr>
            <a:r>
              <a:rPr lang="en-US" sz="3200" b="1">
                <a:solidFill>
                  <a:srgbClr val="FFFFFF"/>
                </a:solidFill>
                <a:effectLst>
                  <a:outerShdw blurRad="38100" dist="38100" dir="2700000" algn="tl">
                    <a:srgbClr val="000000"/>
                  </a:outerShdw>
                </a:effectLst>
                <a:latin typeface="Arial" charset="0"/>
              </a:rPr>
              <a:t>Cynthia</a:t>
            </a:r>
          </a:p>
        </p:txBody>
      </p:sp>
      <p:sp>
        <p:nvSpPr>
          <p:cNvPr id="369693" name="Text Box 29"/>
          <p:cNvSpPr txBox="1">
            <a:spLocks noChangeArrowheads="1"/>
          </p:cNvSpPr>
          <p:nvPr/>
        </p:nvSpPr>
        <p:spPr bwMode="auto">
          <a:xfrm>
            <a:off x="2514601" y="2057402"/>
            <a:ext cx="1429548"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Susan</a:t>
            </a:r>
          </a:p>
          <a:p>
            <a:pPr eaLnBrk="0" hangingPunct="0">
              <a:defRPr/>
            </a:pPr>
            <a:r>
              <a:rPr lang="en-US" sz="3200" b="1">
                <a:solidFill>
                  <a:srgbClr val="FFFFFF"/>
                </a:solidFill>
                <a:effectLst>
                  <a:outerShdw blurRad="38100" dist="38100" dir="2700000" algn="tl">
                    <a:srgbClr val="000000"/>
                  </a:outerShdw>
                </a:effectLst>
                <a:latin typeface="Arial" charset="0"/>
              </a:rPr>
              <a:t>Ansel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dissolve">
                                      <p:cBhvr>
                                        <p:cTn id="7" dur="500"/>
                                        <p:tgtEl>
                                          <p:spTgt spid="36966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500"/>
                                        <p:tgtEl>
                                          <p:spTgt spid="369669"/>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69668"/>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9671"/>
                                        </p:tgtEl>
                                        <p:attrNameLst>
                                          <p:attrName>style.visibility</p:attrName>
                                        </p:attrNameLst>
                                      </p:cBhvr>
                                      <p:to>
                                        <p:strVal val="visible"/>
                                      </p:to>
                                    </p:set>
                                    <p:animEffect transition="in" filter="wipe(left)">
                                      <p:cBhvr>
                                        <p:cTn id="18" dur="500"/>
                                        <p:tgtEl>
                                          <p:spTgt spid="369671"/>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369670"/>
                                        </p:tgtEl>
                                        <p:attrNameLst>
                                          <p:attrName>style.visibility</p:attrName>
                                        </p:attrNameLst>
                                      </p:cBhvr>
                                      <p:to>
                                        <p:strVal val="visible"/>
                                      </p:to>
                                    </p:se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69673"/>
                                        </p:tgtEl>
                                        <p:attrNameLst>
                                          <p:attrName>style.visibility</p:attrName>
                                        </p:attrNameLst>
                                      </p:cBhvr>
                                      <p:to>
                                        <p:strVal val="visible"/>
                                      </p:to>
                                    </p:set>
                                    <p:animEffect transition="in" filter="wipe(left)">
                                      <p:cBhvr>
                                        <p:cTn id="25" dur="500"/>
                                        <p:tgtEl>
                                          <p:spTgt spid="369673"/>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369672"/>
                                        </p:tgtEl>
                                        <p:attrNameLst>
                                          <p:attrName>style.visibility</p:attrName>
                                        </p:attrNameLst>
                                      </p:cBhvr>
                                      <p:to>
                                        <p:strVal val="visible"/>
                                      </p:to>
                                    </p:se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69675"/>
                                        </p:tgtEl>
                                        <p:attrNameLst>
                                          <p:attrName>style.visibility</p:attrName>
                                        </p:attrNameLst>
                                      </p:cBhvr>
                                      <p:to>
                                        <p:strVal val="visible"/>
                                      </p:to>
                                    </p:set>
                                    <p:animEffect transition="in" filter="wipe(left)">
                                      <p:cBhvr>
                                        <p:cTn id="32" dur="500"/>
                                        <p:tgtEl>
                                          <p:spTgt spid="369675"/>
                                        </p:tgtEl>
                                      </p:cBhvr>
                                    </p:animEffec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369674"/>
                                        </p:tgtEl>
                                        <p:attrNameLst>
                                          <p:attrName>style.visibility</p:attrName>
                                        </p:attrNameLst>
                                      </p:cBhvr>
                                      <p:to>
                                        <p:strVal val="visible"/>
                                      </p:to>
                                    </p:set>
                                  </p:childTnLst>
                                </p:cTn>
                              </p:par>
                            </p:childTnLst>
                          </p:cTn>
                        </p:par>
                        <p:par>
                          <p:cTn id="36" fill="hold" nodeType="afterGroup">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69676"/>
                                        </p:tgtEl>
                                        <p:attrNameLst>
                                          <p:attrName>style.visibility</p:attrName>
                                        </p:attrNameLst>
                                      </p:cBhvr>
                                      <p:to>
                                        <p:strVal val="visible"/>
                                      </p:to>
                                    </p:set>
                                    <p:animEffect transition="in" filter="wipe(left)">
                                      <p:cBhvr>
                                        <p:cTn id="39" dur="500"/>
                                        <p:tgtEl>
                                          <p:spTgt spid="369676"/>
                                        </p:tgtEl>
                                      </p:cBhvr>
                                    </p:animEffec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369685"/>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69678"/>
                                        </p:tgtEl>
                                        <p:attrNameLst>
                                          <p:attrName>style.visibility</p:attrName>
                                        </p:attrNameLst>
                                      </p:cBhvr>
                                      <p:to>
                                        <p:strVal val="visible"/>
                                      </p:to>
                                    </p:set>
                                    <p:animEffect transition="in" filter="wipe(left)">
                                      <p:cBhvr>
                                        <p:cTn id="46" dur="500"/>
                                        <p:tgtEl>
                                          <p:spTgt spid="369678"/>
                                        </p:tgtEl>
                                      </p:cBhvr>
                                    </p:animEffec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369677"/>
                                        </p:tgtEl>
                                        <p:attrNameLst>
                                          <p:attrName>style.visibility</p:attrName>
                                        </p:attrNameLst>
                                      </p:cBhvr>
                                      <p:to>
                                        <p:strVal val="visible"/>
                                      </p:to>
                                    </p:se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369680"/>
                                        </p:tgtEl>
                                        <p:attrNameLst>
                                          <p:attrName>style.visibility</p:attrName>
                                        </p:attrNameLst>
                                      </p:cBhvr>
                                      <p:to>
                                        <p:strVal val="visible"/>
                                      </p:to>
                                    </p:set>
                                    <p:animEffect transition="in" filter="wipe(left)">
                                      <p:cBhvr>
                                        <p:cTn id="53" dur="500"/>
                                        <p:tgtEl>
                                          <p:spTgt spid="369680"/>
                                        </p:tgtEl>
                                      </p:cBhvr>
                                    </p:animEffect>
                                  </p:childTnLst>
                                </p:cTn>
                              </p:par>
                            </p:childTnLst>
                          </p:cTn>
                        </p:par>
                        <p:par>
                          <p:cTn id="54" fill="hold" nodeType="afterGroup">
                            <p:stCondLst>
                              <p:cond delay="4000"/>
                            </p:stCondLst>
                            <p:childTnLst>
                              <p:par>
                                <p:cTn id="55" presetID="1" presetClass="entr" presetSubtype="0" fill="hold" grpId="0" nodeType="afterEffect">
                                  <p:stCondLst>
                                    <p:cond delay="0"/>
                                  </p:stCondLst>
                                  <p:childTnLst>
                                    <p:set>
                                      <p:cBhvr>
                                        <p:cTn id="56" dur="1" fill="hold">
                                          <p:stCondLst>
                                            <p:cond delay="0"/>
                                          </p:stCondLst>
                                        </p:cTn>
                                        <p:tgtEl>
                                          <p:spTgt spid="369679"/>
                                        </p:tgtEl>
                                        <p:attrNameLst>
                                          <p:attrName>style.visibility</p:attrName>
                                        </p:attrNameLst>
                                      </p:cBhvr>
                                      <p:to>
                                        <p:strVal val="visible"/>
                                      </p:to>
                                    </p:set>
                                  </p:childTnLst>
                                </p:cTn>
                              </p:par>
                            </p:childTnLst>
                          </p:cTn>
                        </p:par>
                        <p:par>
                          <p:cTn id="57" fill="hold" nodeType="afterGroup">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369682"/>
                                        </p:tgtEl>
                                        <p:attrNameLst>
                                          <p:attrName>style.visibility</p:attrName>
                                        </p:attrNameLst>
                                      </p:cBhvr>
                                      <p:to>
                                        <p:strVal val="visible"/>
                                      </p:to>
                                    </p:set>
                                    <p:animEffect transition="in" filter="wipe(left)">
                                      <p:cBhvr>
                                        <p:cTn id="60" dur="500"/>
                                        <p:tgtEl>
                                          <p:spTgt spid="369682"/>
                                        </p:tgtEl>
                                      </p:cBhvr>
                                    </p:animEffect>
                                  </p:childTnLst>
                                </p:cTn>
                              </p:par>
                            </p:childTnLst>
                          </p:cTn>
                        </p:par>
                        <p:par>
                          <p:cTn id="61" fill="hold" nodeType="afterGroup">
                            <p:stCondLst>
                              <p:cond delay="4500"/>
                            </p:stCondLst>
                            <p:childTnLst>
                              <p:par>
                                <p:cTn id="62" presetID="1" presetClass="entr" presetSubtype="0" fill="hold" grpId="0" nodeType="afterEffect">
                                  <p:stCondLst>
                                    <p:cond delay="0"/>
                                  </p:stCondLst>
                                  <p:childTnLst>
                                    <p:set>
                                      <p:cBhvr>
                                        <p:cTn id="63" dur="1" fill="hold">
                                          <p:stCondLst>
                                            <p:cond delay="0"/>
                                          </p:stCondLst>
                                        </p:cTn>
                                        <p:tgtEl>
                                          <p:spTgt spid="36968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8" presetClass="entr" presetSubtype="0" accel="50000" fill="hold" grpId="0" nodeType="clickEffect">
                                  <p:stCondLst>
                                    <p:cond delay="0"/>
                                  </p:stCondLst>
                                  <p:iterate type="lt">
                                    <p:tmPct val="50000"/>
                                  </p:iterate>
                                  <p:childTnLst>
                                    <p:set>
                                      <p:cBhvr>
                                        <p:cTn id="67" dur="1" fill="hold">
                                          <p:stCondLst>
                                            <p:cond delay="0"/>
                                          </p:stCondLst>
                                        </p:cTn>
                                        <p:tgtEl>
                                          <p:spTgt spid="369692"/>
                                        </p:tgtEl>
                                        <p:attrNameLst>
                                          <p:attrName>style.visibility</p:attrName>
                                        </p:attrNameLst>
                                      </p:cBhvr>
                                      <p:to>
                                        <p:strVal val="visible"/>
                                      </p:to>
                                    </p:set>
                                    <p:set>
                                      <p:cBhvr>
                                        <p:cTn id="68" dur="455" fill="hold">
                                          <p:stCondLst>
                                            <p:cond delay="0"/>
                                          </p:stCondLst>
                                        </p:cTn>
                                        <p:tgtEl>
                                          <p:spTgt spid="369692"/>
                                        </p:tgtEl>
                                        <p:attrNameLst>
                                          <p:attrName>style.rotation</p:attrName>
                                        </p:attrNameLst>
                                      </p:cBhvr>
                                      <p:to>
                                        <p:strVal val="-45.0"/>
                                      </p:to>
                                    </p:set>
                                    <p:anim calcmode="lin" valueType="num">
                                      <p:cBhvr>
                                        <p:cTn id="69" dur="455" fill="hold">
                                          <p:stCondLst>
                                            <p:cond delay="455"/>
                                          </p:stCondLst>
                                        </p:cTn>
                                        <p:tgtEl>
                                          <p:spTgt spid="369692"/>
                                        </p:tgtEl>
                                        <p:attrNameLst>
                                          <p:attrName>style.rotation</p:attrName>
                                        </p:attrNameLst>
                                      </p:cBhvr>
                                      <p:tavLst>
                                        <p:tav tm="0">
                                          <p:val>
                                            <p:fltVal val="-45"/>
                                          </p:val>
                                        </p:tav>
                                        <p:tav tm="69900">
                                          <p:val>
                                            <p:fltVal val="45"/>
                                          </p:val>
                                        </p:tav>
                                        <p:tav tm="100000">
                                          <p:val>
                                            <p:fltVal val="0"/>
                                          </p:val>
                                        </p:tav>
                                      </p:tavLst>
                                    </p:anim>
                                    <p:anim calcmode="lin" valueType="num">
                                      <p:cBhvr>
                                        <p:cTn id="70" dur="455" fill="hold">
                                          <p:stCondLst>
                                            <p:cond delay="0"/>
                                          </p:stCondLst>
                                        </p:cTn>
                                        <p:tgtEl>
                                          <p:spTgt spid="369692"/>
                                        </p:tgtEl>
                                        <p:attrNameLst>
                                          <p:attrName>ppt_y</p:attrName>
                                        </p:attrNameLst>
                                      </p:cBhvr>
                                      <p:tavLst>
                                        <p:tav tm="0">
                                          <p:val>
                                            <p:strVal val="#ppt_y-1"/>
                                          </p:val>
                                        </p:tav>
                                        <p:tav tm="100000">
                                          <p:val>
                                            <p:strVal val="#ppt_y-(0.354*#ppt_w-0.172*#ppt_h)"/>
                                          </p:val>
                                        </p:tav>
                                      </p:tavLst>
                                    </p:anim>
                                    <p:anim calcmode="lin" valueType="num">
                                      <p:cBhvr>
                                        <p:cTn id="71" dur="156" decel="50000" autoRev="1" fill="hold">
                                          <p:stCondLst>
                                            <p:cond delay="455"/>
                                          </p:stCondLst>
                                        </p:cTn>
                                        <p:tgtEl>
                                          <p:spTgt spid="369692"/>
                                        </p:tgtEl>
                                        <p:attrNameLst>
                                          <p:attrName>ppt_y</p:attrName>
                                        </p:attrNameLst>
                                      </p:cBhvr>
                                      <p:tavLst>
                                        <p:tav tm="0">
                                          <p:val>
                                            <p:strVal val="#ppt_y-(0.354*#ppt_w-0.172*#ppt_h)"/>
                                          </p:val>
                                        </p:tav>
                                        <p:tav tm="100000">
                                          <p:val>
                                            <p:strVal val="#ppt_y-(0.354*#ppt_w-0.172*#ppt_h)-#ppt_h/2"/>
                                          </p:val>
                                        </p:tav>
                                      </p:tavLst>
                                    </p:anim>
                                    <p:anim calcmode="lin" valueType="num">
                                      <p:cBhvr>
                                        <p:cTn id="72" dur="136" fill="hold">
                                          <p:stCondLst>
                                            <p:cond delay="864"/>
                                          </p:stCondLst>
                                        </p:cTn>
                                        <p:tgtEl>
                                          <p:spTgt spid="369692"/>
                                        </p:tgtEl>
                                        <p:attrNameLst>
                                          <p:attrName>ppt_y</p:attrName>
                                        </p:attrNameLst>
                                      </p:cBhvr>
                                      <p:tavLst>
                                        <p:tav tm="0">
                                          <p:val>
                                            <p:strVal val="#ppt_y-(0.354*#ppt_w-0.172*#ppt_h)"/>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8" presetClass="entr" presetSubtype="0" accel="50000" fill="hold" grpId="0" nodeType="clickEffect">
                                  <p:stCondLst>
                                    <p:cond delay="0"/>
                                  </p:stCondLst>
                                  <p:iterate type="lt">
                                    <p:tmPct val="50000"/>
                                  </p:iterate>
                                  <p:childTnLst>
                                    <p:set>
                                      <p:cBhvr>
                                        <p:cTn id="76" dur="1" fill="hold">
                                          <p:stCondLst>
                                            <p:cond delay="0"/>
                                          </p:stCondLst>
                                        </p:cTn>
                                        <p:tgtEl>
                                          <p:spTgt spid="369688"/>
                                        </p:tgtEl>
                                        <p:attrNameLst>
                                          <p:attrName>style.visibility</p:attrName>
                                        </p:attrNameLst>
                                      </p:cBhvr>
                                      <p:to>
                                        <p:strVal val="visible"/>
                                      </p:to>
                                    </p:set>
                                    <p:set>
                                      <p:cBhvr>
                                        <p:cTn id="77" dur="455" fill="hold">
                                          <p:stCondLst>
                                            <p:cond delay="0"/>
                                          </p:stCondLst>
                                        </p:cTn>
                                        <p:tgtEl>
                                          <p:spTgt spid="369688"/>
                                        </p:tgtEl>
                                        <p:attrNameLst>
                                          <p:attrName>style.rotation</p:attrName>
                                        </p:attrNameLst>
                                      </p:cBhvr>
                                      <p:to>
                                        <p:strVal val="-45.0"/>
                                      </p:to>
                                    </p:set>
                                    <p:anim calcmode="lin" valueType="num">
                                      <p:cBhvr>
                                        <p:cTn id="78" dur="455" fill="hold">
                                          <p:stCondLst>
                                            <p:cond delay="455"/>
                                          </p:stCondLst>
                                        </p:cTn>
                                        <p:tgtEl>
                                          <p:spTgt spid="369688"/>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369688"/>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369688"/>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369688"/>
                                        </p:tgtEl>
                                        <p:attrNameLst>
                                          <p:attrName>ppt_y</p:attrName>
                                        </p:attrNameLst>
                                      </p:cBhvr>
                                      <p:tavLst>
                                        <p:tav tm="0">
                                          <p:val>
                                            <p:strVal val="#ppt_y-(0.354*#ppt_w-0.172*#ppt_h)"/>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38" presetClass="entr" presetSubtype="0" accel="50000" fill="hold" grpId="0" nodeType="clickEffect">
                                  <p:stCondLst>
                                    <p:cond delay="0"/>
                                  </p:stCondLst>
                                  <p:iterate type="lt">
                                    <p:tmPct val="50000"/>
                                  </p:iterate>
                                  <p:childTnLst>
                                    <p:set>
                                      <p:cBhvr>
                                        <p:cTn id="85" dur="1" fill="hold">
                                          <p:stCondLst>
                                            <p:cond delay="0"/>
                                          </p:stCondLst>
                                        </p:cTn>
                                        <p:tgtEl>
                                          <p:spTgt spid="369693"/>
                                        </p:tgtEl>
                                        <p:attrNameLst>
                                          <p:attrName>style.visibility</p:attrName>
                                        </p:attrNameLst>
                                      </p:cBhvr>
                                      <p:to>
                                        <p:strVal val="visible"/>
                                      </p:to>
                                    </p:set>
                                    <p:set>
                                      <p:cBhvr>
                                        <p:cTn id="86" dur="455" fill="hold">
                                          <p:stCondLst>
                                            <p:cond delay="0"/>
                                          </p:stCondLst>
                                        </p:cTn>
                                        <p:tgtEl>
                                          <p:spTgt spid="369693"/>
                                        </p:tgtEl>
                                        <p:attrNameLst>
                                          <p:attrName>style.rotation</p:attrName>
                                        </p:attrNameLst>
                                      </p:cBhvr>
                                      <p:to>
                                        <p:strVal val="-45.0"/>
                                      </p:to>
                                    </p:set>
                                    <p:anim calcmode="lin" valueType="num">
                                      <p:cBhvr>
                                        <p:cTn id="87" dur="455" fill="hold">
                                          <p:stCondLst>
                                            <p:cond delay="455"/>
                                          </p:stCondLst>
                                        </p:cTn>
                                        <p:tgtEl>
                                          <p:spTgt spid="369693"/>
                                        </p:tgtEl>
                                        <p:attrNameLst>
                                          <p:attrName>style.rotation</p:attrName>
                                        </p:attrNameLst>
                                      </p:cBhvr>
                                      <p:tavLst>
                                        <p:tav tm="0">
                                          <p:val>
                                            <p:fltVal val="-45"/>
                                          </p:val>
                                        </p:tav>
                                        <p:tav tm="69900">
                                          <p:val>
                                            <p:fltVal val="45"/>
                                          </p:val>
                                        </p:tav>
                                        <p:tav tm="100000">
                                          <p:val>
                                            <p:fltVal val="0"/>
                                          </p:val>
                                        </p:tav>
                                      </p:tavLst>
                                    </p:anim>
                                    <p:anim calcmode="lin" valueType="num">
                                      <p:cBhvr>
                                        <p:cTn id="88" dur="455" fill="hold">
                                          <p:stCondLst>
                                            <p:cond delay="0"/>
                                          </p:stCondLst>
                                        </p:cTn>
                                        <p:tgtEl>
                                          <p:spTgt spid="369693"/>
                                        </p:tgtEl>
                                        <p:attrNameLst>
                                          <p:attrName>ppt_y</p:attrName>
                                        </p:attrNameLst>
                                      </p:cBhvr>
                                      <p:tavLst>
                                        <p:tav tm="0">
                                          <p:val>
                                            <p:strVal val="#ppt_y-1"/>
                                          </p:val>
                                        </p:tav>
                                        <p:tav tm="100000">
                                          <p:val>
                                            <p:strVal val="#ppt_y-(0.354*#ppt_w-0.172*#ppt_h)"/>
                                          </p:val>
                                        </p:tav>
                                      </p:tavLst>
                                    </p:anim>
                                    <p:anim calcmode="lin" valueType="num">
                                      <p:cBhvr>
                                        <p:cTn id="89" dur="156" decel="50000" autoRev="1" fill="hold">
                                          <p:stCondLst>
                                            <p:cond delay="455"/>
                                          </p:stCondLst>
                                        </p:cTn>
                                        <p:tgtEl>
                                          <p:spTgt spid="369693"/>
                                        </p:tgtEl>
                                        <p:attrNameLst>
                                          <p:attrName>ppt_y</p:attrName>
                                        </p:attrNameLst>
                                      </p:cBhvr>
                                      <p:tavLst>
                                        <p:tav tm="0">
                                          <p:val>
                                            <p:strVal val="#ppt_y-(0.354*#ppt_w-0.172*#ppt_h)"/>
                                          </p:val>
                                        </p:tav>
                                        <p:tav tm="100000">
                                          <p:val>
                                            <p:strVal val="#ppt_y-(0.354*#ppt_w-0.172*#ppt_h)-#ppt_h/2"/>
                                          </p:val>
                                        </p:tav>
                                      </p:tavLst>
                                    </p:anim>
                                    <p:anim calcmode="lin" valueType="num">
                                      <p:cBhvr>
                                        <p:cTn id="90" dur="136" fill="hold">
                                          <p:stCondLst>
                                            <p:cond delay="864"/>
                                          </p:stCondLst>
                                        </p:cTn>
                                        <p:tgtEl>
                                          <p:spTgt spid="369693"/>
                                        </p:tgtEl>
                                        <p:attrNameLst>
                                          <p:attrName>ppt_y</p:attrName>
                                        </p:attrNameLst>
                                      </p:cBhvr>
                                      <p:tavLst>
                                        <p:tav tm="0">
                                          <p:val>
                                            <p:strVal val="#ppt_y-(0.354*#ppt_w-0.172*#ppt_h)"/>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8" presetClass="entr" presetSubtype="0" accel="50000" fill="hold" grpId="0" nodeType="clickEffect">
                                  <p:stCondLst>
                                    <p:cond delay="0"/>
                                  </p:stCondLst>
                                  <p:iterate type="lt">
                                    <p:tmPct val="50000"/>
                                  </p:iterate>
                                  <p:childTnLst>
                                    <p:set>
                                      <p:cBhvr>
                                        <p:cTn id="94" dur="1" fill="hold">
                                          <p:stCondLst>
                                            <p:cond delay="0"/>
                                          </p:stCondLst>
                                        </p:cTn>
                                        <p:tgtEl>
                                          <p:spTgt spid="369686"/>
                                        </p:tgtEl>
                                        <p:attrNameLst>
                                          <p:attrName>style.visibility</p:attrName>
                                        </p:attrNameLst>
                                      </p:cBhvr>
                                      <p:to>
                                        <p:strVal val="visible"/>
                                      </p:to>
                                    </p:set>
                                    <p:set>
                                      <p:cBhvr>
                                        <p:cTn id="95" dur="455" fill="hold">
                                          <p:stCondLst>
                                            <p:cond delay="0"/>
                                          </p:stCondLst>
                                        </p:cTn>
                                        <p:tgtEl>
                                          <p:spTgt spid="369686"/>
                                        </p:tgtEl>
                                        <p:attrNameLst>
                                          <p:attrName>style.rotation</p:attrName>
                                        </p:attrNameLst>
                                      </p:cBhvr>
                                      <p:to>
                                        <p:strVal val="-45.0"/>
                                      </p:to>
                                    </p:set>
                                    <p:anim calcmode="lin" valueType="num">
                                      <p:cBhvr>
                                        <p:cTn id="96" dur="455" fill="hold">
                                          <p:stCondLst>
                                            <p:cond delay="455"/>
                                          </p:stCondLst>
                                        </p:cTn>
                                        <p:tgtEl>
                                          <p:spTgt spid="369686"/>
                                        </p:tgtEl>
                                        <p:attrNameLst>
                                          <p:attrName>style.rotation</p:attrName>
                                        </p:attrNameLst>
                                      </p:cBhvr>
                                      <p:tavLst>
                                        <p:tav tm="0">
                                          <p:val>
                                            <p:fltVal val="-45"/>
                                          </p:val>
                                        </p:tav>
                                        <p:tav tm="69900">
                                          <p:val>
                                            <p:fltVal val="45"/>
                                          </p:val>
                                        </p:tav>
                                        <p:tav tm="100000">
                                          <p:val>
                                            <p:fltVal val="0"/>
                                          </p:val>
                                        </p:tav>
                                      </p:tavLst>
                                    </p:anim>
                                    <p:anim calcmode="lin" valueType="num">
                                      <p:cBhvr>
                                        <p:cTn id="97" dur="455" fill="hold">
                                          <p:stCondLst>
                                            <p:cond delay="0"/>
                                          </p:stCondLst>
                                        </p:cTn>
                                        <p:tgtEl>
                                          <p:spTgt spid="369686"/>
                                        </p:tgtEl>
                                        <p:attrNameLst>
                                          <p:attrName>ppt_y</p:attrName>
                                        </p:attrNameLst>
                                      </p:cBhvr>
                                      <p:tavLst>
                                        <p:tav tm="0">
                                          <p:val>
                                            <p:strVal val="#ppt_y-1"/>
                                          </p:val>
                                        </p:tav>
                                        <p:tav tm="100000">
                                          <p:val>
                                            <p:strVal val="#ppt_y-(0.354*#ppt_w-0.172*#ppt_h)"/>
                                          </p:val>
                                        </p:tav>
                                      </p:tavLst>
                                    </p:anim>
                                    <p:anim calcmode="lin" valueType="num">
                                      <p:cBhvr>
                                        <p:cTn id="98" dur="156" decel="50000" autoRev="1" fill="hold">
                                          <p:stCondLst>
                                            <p:cond delay="455"/>
                                          </p:stCondLst>
                                        </p:cTn>
                                        <p:tgtEl>
                                          <p:spTgt spid="369686"/>
                                        </p:tgtEl>
                                        <p:attrNameLst>
                                          <p:attrName>ppt_y</p:attrName>
                                        </p:attrNameLst>
                                      </p:cBhvr>
                                      <p:tavLst>
                                        <p:tav tm="0">
                                          <p:val>
                                            <p:strVal val="#ppt_y-(0.354*#ppt_w-0.172*#ppt_h)"/>
                                          </p:val>
                                        </p:tav>
                                        <p:tav tm="100000">
                                          <p:val>
                                            <p:strVal val="#ppt_y-(0.354*#ppt_w-0.172*#ppt_h)-#ppt_h/2"/>
                                          </p:val>
                                        </p:tav>
                                      </p:tavLst>
                                    </p:anim>
                                    <p:anim calcmode="lin" valueType="num">
                                      <p:cBhvr>
                                        <p:cTn id="99" dur="136" fill="hold">
                                          <p:stCondLst>
                                            <p:cond delay="864"/>
                                          </p:stCondLst>
                                        </p:cTn>
                                        <p:tgtEl>
                                          <p:spTgt spid="369686"/>
                                        </p:tgtEl>
                                        <p:attrNameLst>
                                          <p:attrName>ppt_y</p:attrName>
                                        </p:attrNameLst>
                                      </p:cBhvr>
                                      <p:tavLst>
                                        <p:tav tm="0">
                                          <p:val>
                                            <p:strVal val="#ppt_y-(0.354*#ppt_w-0.172*#ppt_h)"/>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8" presetClass="entr" presetSubtype="0" accel="50000" fill="hold" grpId="0" nodeType="clickEffect">
                                  <p:stCondLst>
                                    <p:cond delay="0"/>
                                  </p:stCondLst>
                                  <p:iterate type="lt">
                                    <p:tmPct val="50000"/>
                                  </p:iterate>
                                  <p:childTnLst>
                                    <p:set>
                                      <p:cBhvr>
                                        <p:cTn id="103" dur="1" fill="hold">
                                          <p:stCondLst>
                                            <p:cond delay="0"/>
                                          </p:stCondLst>
                                        </p:cTn>
                                        <p:tgtEl>
                                          <p:spTgt spid="369687"/>
                                        </p:tgtEl>
                                        <p:attrNameLst>
                                          <p:attrName>style.visibility</p:attrName>
                                        </p:attrNameLst>
                                      </p:cBhvr>
                                      <p:to>
                                        <p:strVal val="visible"/>
                                      </p:to>
                                    </p:set>
                                    <p:set>
                                      <p:cBhvr>
                                        <p:cTn id="104" dur="455" fill="hold">
                                          <p:stCondLst>
                                            <p:cond delay="0"/>
                                          </p:stCondLst>
                                        </p:cTn>
                                        <p:tgtEl>
                                          <p:spTgt spid="369687"/>
                                        </p:tgtEl>
                                        <p:attrNameLst>
                                          <p:attrName>style.rotation</p:attrName>
                                        </p:attrNameLst>
                                      </p:cBhvr>
                                      <p:to>
                                        <p:strVal val="-45.0"/>
                                      </p:to>
                                    </p:set>
                                    <p:anim calcmode="lin" valueType="num">
                                      <p:cBhvr>
                                        <p:cTn id="105" dur="455" fill="hold">
                                          <p:stCondLst>
                                            <p:cond delay="455"/>
                                          </p:stCondLst>
                                        </p:cTn>
                                        <p:tgtEl>
                                          <p:spTgt spid="369687"/>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369687"/>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369687"/>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369687"/>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8" presetClass="entr" presetSubtype="0" accel="50000" fill="hold" grpId="0" nodeType="clickEffect">
                                  <p:stCondLst>
                                    <p:cond delay="0"/>
                                  </p:stCondLst>
                                  <p:iterate type="lt">
                                    <p:tmPct val="50000"/>
                                  </p:iterate>
                                  <p:childTnLst>
                                    <p:set>
                                      <p:cBhvr>
                                        <p:cTn id="112" dur="1" fill="hold">
                                          <p:stCondLst>
                                            <p:cond delay="0"/>
                                          </p:stCondLst>
                                        </p:cTn>
                                        <p:tgtEl>
                                          <p:spTgt spid="369691"/>
                                        </p:tgtEl>
                                        <p:attrNameLst>
                                          <p:attrName>style.visibility</p:attrName>
                                        </p:attrNameLst>
                                      </p:cBhvr>
                                      <p:to>
                                        <p:strVal val="visible"/>
                                      </p:to>
                                    </p:set>
                                    <p:set>
                                      <p:cBhvr>
                                        <p:cTn id="113" dur="455" fill="hold">
                                          <p:stCondLst>
                                            <p:cond delay="0"/>
                                          </p:stCondLst>
                                        </p:cTn>
                                        <p:tgtEl>
                                          <p:spTgt spid="369691"/>
                                        </p:tgtEl>
                                        <p:attrNameLst>
                                          <p:attrName>style.rotation</p:attrName>
                                        </p:attrNameLst>
                                      </p:cBhvr>
                                      <p:to>
                                        <p:strVal val="-45.0"/>
                                      </p:to>
                                    </p:set>
                                    <p:anim calcmode="lin" valueType="num">
                                      <p:cBhvr>
                                        <p:cTn id="114" dur="455" fill="hold">
                                          <p:stCondLst>
                                            <p:cond delay="455"/>
                                          </p:stCondLst>
                                        </p:cTn>
                                        <p:tgtEl>
                                          <p:spTgt spid="369691"/>
                                        </p:tgtEl>
                                        <p:attrNameLst>
                                          <p:attrName>style.rotation</p:attrName>
                                        </p:attrNameLst>
                                      </p:cBhvr>
                                      <p:tavLst>
                                        <p:tav tm="0">
                                          <p:val>
                                            <p:fltVal val="-45"/>
                                          </p:val>
                                        </p:tav>
                                        <p:tav tm="69900">
                                          <p:val>
                                            <p:fltVal val="45"/>
                                          </p:val>
                                        </p:tav>
                                        <p:tav tm="100000">
                                          <p:val>
                                            <p:fltVal val="0"/>
                                          </p:val>
                                        </p:tav>
                                      </p:tavLst>
                                    </p:anim>
                                    <p:anim calcmode="lin" valueType="num">
                                      <p:cBhvr>
                                        <p:cTn id="115" dur="455" fill="hold">
                                          <p:stCondLst>
                                            <p:cond delay="0"/>
                                          </p:stCondLst>
                                        </p:cTn>
                                        <p:tgtEl>
                                          <p:spTgt spid="369691"/>
                                        </p:tgtEl>
                                        <p:attrNameLst>
                                          <p:attrName>ppt_y</p:attrName>
                                        </p:attrNameLst>
                                      </p:cBhvr>
                                      <p:tavLst>
                                        <p:tav tm="0">
                                          <p:val>
                                            <p:strVal val="#ppt_y-1"/>
                                          </p:val>
                                        </p:tav>
                                        <p:tav tm="100000">
                                          <p:val>
                                            <p:strVal val="#ppt_y-(0.354*#ppt_w-0.172*#ppt_h)"/>
                                          </p:val>
                                        </p:tav>
                                      </p:tavLst>
                                    </p:anim>
                                    <p:anim calcmode="lin" valueType="num">
                                      <p:cBhvr>
                                        <p:cTn id="116" dur="156" decel="50000" autoRev="1" fill="hold">
                                          <p:stCondLst>
                                            <p:cond delay="455"/>
                                          </p:stCondLst>
                                        </p:cTn>
                                        <p:tgtEl>
                                          <p:spTgt spid="369691"/>
                                        </p:tgtEl>
                                        <p:attrNameLst>
                                          <p:attrName>ppt_y</p:attrName>
                                        </p:attrNameLst>
                                      </p:cBhvr>
                                      <p:tavLst>
                                        <p:tav tm="0">
                                          <p:val>
                                            <p:strVal val="#ppt_y-(0.354*#ppt_w-0.172*#ppt_h)"/>
                                          </p:val>
                                        </p:tav>
                                        <p:tav tm="100000">
                                          <p:val>
                                            <p:strVal val="#ppt_y-(0.354*#ppt_w-0.172*#ppt_h)-#ppt_h/2"/>
                                          </p:val>
                                        </p:tav>
                                      </p:tavLst>
                                    </p:anim>
                                    <p:anim calcmode="lin" valueType="num">
                                      <p:cBhvr>
                                        <p:cTn id="117" dur="136" fill="hold">
                                          <p:stCondLst>
                                            <p:cond delay="864"/>
                                          </p:stCondLst>
                                        </p:cTn>
                                        <p:tgtEl>
                                          <p:spTgt spid="369691"/>
                                        </p:tgtEl>
                                        <p:attrNameLst>
                                          <p:attrName>ppt_y</p:attrName>
                                        </p:attrNameLst>
                                      </p:cBhvr>
                                      <p:tavLst>
                                        <p:tav tm="0">
                                          <p:val>
                                            <p:strVal val="#ppt_y-(0.354*#ppt_w-0.172*#ppt_h)"/>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8" presetClass="entr" presetSubtype="0" accel="50000" fill="hold" grpId="0" nodeType="clickEffect">
                                  <p:stCondLst>
                                    <p:cond delay="0"/>
                                  </p:stCondLst>
                                  <p:iterate type="lt">
                                    <p:tmPct val="50000"/>
                                  </p:iterate>
                                  <p:childTnLst>
                                    <p:set>
                                      <p:cBhvr>
                                        <p:cTn id="121" dur="1" fill="hold">
                                          <p:stCondLst>
                                            <p:cond delay="0"/>
                                          </p:stCondLst>
                                        </p:cTn>
                                        <p:tgtEl>
                                          <p:spTgt spid="369690"/>
                                        </p:tgtEl>
                                        <p:attrNameLst>
                                          <p:attrName>style.visibility</p:attrName>
                                        </p:attrNameLst>
                                      </p:cBhvr>
                                      <p:to>
                                        <p:strVal val="visible"/>
                                      </p:to>
                                    </p:set>
                                    <p:set>
                                      <p:cBhvr>
                                        <p:cTn id="122" dur="455" fill="hold">
                                          <p:stCondLst>
                                            <p:cond delay="0"/>
                                          </p:stCondLst>
                                        </p:cTn>
                                        <p:tgtEl>
                                          <p:spTgt spid="369690"/>
                                        </p:tgtEl>
                                        <p:attrNameLst>
                                          <p:attrName>style.rotation</p:attrName>
                                        </p:attrNameLst>
                                      </p:cBhvr>
                                      <p:to>
                                        <p:strVal val="-45.0"/>
                                      </p:to>
                                    </p:set>
                                    <p:anim calcmode="lin" valueType="num">
                                      <p:cBhvr>
                                        <p:cTn id="123" dur="455" fill="hold">
                                          <p:stCondLst>
                                            <p:cond delay="455"/>
                                          </p:stCondLst>
                                        </p:cTn>
                                        <p:tgtEl>
                                          <p:spTgt spid="369690"/>
                                        </p:tgtEl>
                                        <p:attrNameLst>
                                          <p:attrName>style.rotation</p:attrName>
                                        </p:attrNameLst>
                                      </p:cBhvr>
                                      <p:tavLst>
                                        <p:tav tm="0">
                                          <p:val>
                                            <p:fltVal val="-45"/>
                                          </p:val>
                                        </p:tav>
                                        <p:tav tm="69900">
                                          <p:val>
                                            <p:fltVal val="45"/>
                                          </p:val>
                                        </p:tav>
                                        <p:tav tm="100000">
                                          <p:val>
                                            <p:fltVal val="0"/>
                                          </p:val>
                                        </p:tav>
                                      </p:tavLst>
                                    </p:anim>
                                    <p:anim calcmode="lin" valueType="num">
                                      <p:cBhvr>
                                        <p:cTn id="124" dur="455" fill="hold">
                                          <p:stCondLst>
                                            <p:cond delay="0"/>
                                          </p:stCondLst>
                                        </p:cTn>
                                        <p:tgtEl>
                                          <p:spTgt spid="369690"/>
                                        </p:tgtEl>
                                        <p:attrNameLst>
                                          <p:attrName>ppt_y</p:attrName>
                                        </p:attrNameLst>
                                      </p:cBhvr>
                                      <p:tavLst>
                                        <p:tav tm="0">
                                          <p:val>
                                            <p:strVal val="#ppt_y-1"/>
                                          </p:val>
                                        </p:tav>
                                        <p:tav tm="100000">
                                          <p:val>
                                            <p:strVal val="#ppt_y-(0.354*#ppt_w-0.172*#ppt_h)"/>
                                          </p:val>
                                        </p:tav>
                                      </p:tavLst>
                                    </p:anim>
                                    <p:anim calcmode="lin" valueType="num">
                                      <p:cBhvr>
                                        <p:cTn id="125" dur="156" decel="50000" autoRev="1" fill="hold">
                                          <p:stCondLst>
                                            <p:cond delay="455"/>
                                          </p:stCondLst>
                                        </p:cTn>
                                        <p:tgtEl>
                                          <p:spTgt spid="369690"/>
                                        </p:tgtEl>
                                        <p:attrNameLst>
                                          <p:attrName>ppt_y</p:attrName>
                                        </p:attrNameLst>
                                      </p:cBhvr>
                                      <p:tavLst>
                                        <p:tav tm="0">
                                          <p:val>
                                            <p:strVal val="#ppt_y-(0.354*#ppt_w-0.172*#ppt_h)"/>
                                          </p:val>
                                        </p:tav>
                                        <p:tav tm="100000">
                                          <p:val>
                                            <p:strVal val="#ppt_y-(0.354*#ppt_w-0.172*#ppt_h)-#ppt_h/2"/>
                                          </p:val>
                                        </p:tav>
                                      </p:tavLst>
                                    </p:anim>
                                    <p:anim calcmode="lin" valueType="num">
                                      <p:cBhvr>
                                        <p:cTn id="126" dur="136" fill="hold">
                                          <p:stCondLst>
                                            <p:cond delay="864"/>
                                          </p:stCondLst>
                                        </p:cTn>
                                        <p:tgtEl>
                                          <p:spTgt spid="369690"/>
                                        </p:tgtEl>
                                        <p:attrNameLst>
                                          <p:attrName>ppt_y</p:attrName>
                                        </p:attrNameLst>
                                      </p:cBhvr>
                                      <p:tavLst>
                                        <p:tav tm="0">
                                          <p:val>
                                            <p:strVal val="#ppt_y-(0.354*#ppt_w-0.172*#ppt_h)"/>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8" presetClass="entr" presetSubtype="0" accel="50000" fill="hold" grpId="0" nodeType="clickEffect">
                                  <p:stCondLst>
                                    <p:cond delay="0"/>
                                  </p:stCondLst>
                                  <p:iterate type="lt">
                                    <p:tmPct val="50000"/>
                                  </p:iterate>
                                  <p:childTnLst>
                                    <p:set>
                                      <p:cBhvr>
                                        <p:cTn id="130" dur="1" fill="hold">
                                          <p:stCondLst>
                                            <p:cond delay="0"/>
                                          </p:stCondLst>
                                        </p:cTn>
                                        <p:tgtEl>
                                          <p:spTgt spid="369689"/>
                                        </p:tgtEl>
                                        <p:attrNameLst>
                                          <p:attrName>style.visibility</p:attrName>
                                        </p:attrNameLst>
                                      </p:cBhvr>
                                      <p:to>
                                        <p:strVal val="visible"/>
                                      </p:to>
                                    </p:set>
                                    <p:set>
                                      <p:cBhvr>
                                        <p:cTn id="131" dur="455" fill="hold">
                                          <p:stCondLst>
                                            <p:cond delay="0"/>
                                          </p:stCondLst>
                                        </p:cTn>
                                        <p:tgtEl>
                                          <p:spTgt spid="369689"/>
                                        </p:tgtEl>
                                        <p:attrNameLst>
                                          <p:attrName>style.rotation</p:attrName>
                                        </p:attrNameLst>
                                      </p:cBhvr>
                                      <p:to>
                                        <p:strVal val="-45.0"/>
                                      </p:to>
                                    </p:set>
                                    <p:anim calcmode="lin" valueType="num">
                                      <p:cBhvr>
                                        <p:cTn id="132" dur="455" fill="hold">
                                          <p:stCondLst>
                                            <p:cond delay="455"/>
                                          </p:stCondLst>
                                        </p:cTn>
                                        <p:tgtEl>
                                          <p:spTgt spid="369689"/>
                                        </p:tgtEl>
                                        <p:attrNameLst>
                                          <p:attrName>style.rotation</p:attrName>
                                        </p:attrNameLst>
                                      </p:cBhvr>
                                      <p:tavLst>
                                        <p:tav tm="0">
                                          <p:val>
                                            <p:fltVal val="-45"/>
                                          </p:val>
                                        </p:tav>
                                        <p:tav tm="69900">
                                          <p:val>
                                            <p:fltVal val="45"/>
                                          </p:val>
                                        </p:tav>
                                        <p:tav tm="100000">
                                          <p:val>
                                            <p:fltVal val="0"/>
                                          </p:val>
                                        </p:tav>
                                      </p:tavLst>
                                    </p:anim>
                                    <p:anim calcmode="lin" valueType="num">
                                      <p:cBhvr>
                                        <p:cTn id="133" dur="455" fill="hold">
                                          <p:stCondLst>
                                            <p:cond delay="0"/>
                                          </p:stCondLst>
                                        </p:cTn>
                                        <p:tgtEl>
                                          <p:spTgt spid="369689"/>
                                        </p:tgtEl>
                                        <p:attrNameLst>
                                          <p:attrName>ppt_y</p:attrName>
                                        </p:attrNameLst>
                                      </p:cBhvr>
                                      <p:tavLst>
                                        <p:tav tm="0">
                                          <p:val>
                                            <p:strVal val="#ppt_y-1"/>
                                          </p:val>
                                        </p:tav>
                                        <p:tav tm="100000">
                                          <p:val>
                                            <p:strVal val="#ppt_y-(0.354*#ppt_w-0.172*#ppt_h)"/>
                                          </p:val>
                                        </p:tav>
                                      </p:tavLst>
                                    </p:anim>
                                    <p:anim calcmode="lin" valueType="num">
                                      <p:cBhvr>
                                        <p:cTn id="134" dur="156" decel="50000" autoRev="1" fill="hold">
                                          <p:stCondLst>
                                            <p:cond delay="455"/>
                                          </p:stCondLst>
                                        </p:cTn>
                                        <p:tgtEl>
                                          <p:spTgt spid="369689"/>
                                        </p:tgtEl>
                                        <p:attrNameLst>
                                          <p:attrName>ppt_y</p:attrName>
                                        </p:attrNameLst>
                                      </p:cBhvr>
                                      <p:tavLst>
                                        <p:tav tm="0">
                                          <p:val>
                                            <p:strVal val="#ppt_y-(0.354*#ppt_w-0.172*#ppt_h)"/>
                                          </p:val>
                                        </p:tav>
                                        <p:tav tm="100000">
                                          <p:val>
                                            <p:strVal val="#ppt_y-(0.354*#ppt_w-0.172*#ppt_h)-#ppt_h/2"/>
                                          </p:val>
                                        </p:tav>
                                      </p:tavLst>
                                    </p:anim>
                                    <p:anim calcmode="lin" valueType="num">
                                      <p:cBhvr>
                                        <p:cTn id="135" dur="136" fill="hold">
                                          <p:stCondLst>
                                            <p:cond delay="864"/>
                                          </p:stCondLst>
                                        </p:cTn>
                                        <p:tgtEl>
                                          <p:spTgt spid="36968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369668" grpId="0" animBg="1"/>
      <p:bldP spid="369669" grpId="0" animBg="1"/>
      <p:bldP spid="369670" grpId="0" animBg="1"/>
      <p:bldP spid="369671" grpId="0" animBg="1"/>
      <p:bldP spid="369672" grpId="0" animBg="1"/>
      <p:bldP spid="369673" grpId="0" animBg="1"/>
      <p:bldP spid="369674" grpId="0" animBg="1"/>
      <p:bldP spid="369675" grpId="0" animBg="1"/>
      <p:bldP spid="369676" grpId="0" animBg="1"/>
      <p:bldP spid="369677" grpId="0" animBg="1"/>
      <p:bldP spid="369678" grpId="0" animBg="1"/>
      <p:bldP spid="369679" grpId="0" animBg="1"/>
      <p:bldP spid="369680" grpId="0" animBg="1"/>
      <p:bldP spid="369681" grpId="0" animBg="1"/>
      <p:bldP spid="369682" grpId="0" animBg="1"/>
      <p:bldP spid="369685" grpId="0" animBg="1"/>
      <p:bldP spid="369686" grpId="0"/>
      <p:bldP spid="369687" grpId="0"/>
      <p:bldP spid="369688" grpId="0"/>
      <p:bldP spid="369689" grpId="0"/>
      <p:bldP spid="369690" grpId="0"/>
      <p:bldP spid="369691" grpId="0"/>
      <p:bldP spid="369692" grpId="0"/>
      <p:bldP spid="369693"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sz="5400" u="sng" dirty="0">
                <a:cs typeface="SimSun" charset="0"/>
              </a:rPr>
              <a:t>Flow of Eph. 4:11-13</a:t>
            </a:r>
            <a:endParaRPr kumimoji="0" lang="en-US" b="0" dirty="0">
              <a:cs typeface="SimSun" charset="0"/>
            </a:endParaRPr>
          </a:p>
        </p:txBody>
      </p:sp>
      <p:sp>
        <p:nvSpPr>
          <p:cNvPr id="428035"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428036" name="Rectangle 4"/>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428037" name="Rectangle 5"/>
          <p:cNvSpPr>
            <a:spLocks noChangeArrowheads="1"/>
          </p:cNvSpPr>
          <p:nvPr/>
        </p:nvSpPr>
        <p:spPr bwMode="auto">
          <a:xfrm>
            <a:off x="992721" y="2133601"/>
            <a:ext cx="2923108"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428038" name="Rectangle 6"/>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428039" name="Line 7"/>
          <p:cNvSpPr>
            <a:spLocks noChangeShapeType="1"/>
          </p:cNvSpPr>
          <p:nvPr/>
        </p:nvSpPr>
        <p:spPr bwMode="auto">
          <a:xfrm>
            <a:off x="2454275"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428040" name="Line 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28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428039"/>
                                        </p:tgtEl>
                                        <p:attrNameLst>
                                          <p:attrName>style.visibility</p:attrName>
                                        </p:attrNameLst>
                                      </p:cBhvr>
                                      <p:to>
                                        <p:strVal val="visible"/>
                                      </p:to>
                                    </p:set>
                                    <p:animEffect transition="in" filter="wipe(up)">
                                      <p:cBhvr>
                                        <p:cTn id="11" dur="500"/>
                                        <p:tgtEl>
                                          <p:spTgt spid="428039"/>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28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28036"/>
                                        </p:tgtEl>
                                        <p:attrNameLst>
                                          <p:attrName>style.visibility</p:attrName>
                                        </p:attrNameLst>
                                      </p:cBhvr>
                                      <p:to>
                                        <p:strVal val="visible"/>
                                      </p:to>
                                    </p:set>
                                    <p:animEffect transition="in" filter="wipe(down)">
                                      <p:cBhvr>
                                        <p:cTn id="19" dur="580">
                                          <p:stCondLst>
                                            <p:cond delay="0"/>
                                          </p:stCondLst>
                                        </p:cTn>
                                        <p:tgtEl>
                                          <p:spTgt spid="428036"/>
                                        </p:tgtEl>
                                      </p:cBhvr>
                                    </p:animEffect>
                                    <p:anim calcmode="lin" valueType="num">
                                      <p:cBhvr>
                                        <p:cTn id="20" dur="1822" tmFilter="0,0; 0.14,0.36; 0.43,0.73; 0.71,0.91; 1.0,1.0">
                                          <p:stCondLst>
                                            <p:cond delay="0"/>
                                          </p:stCondLst>
                                        </p:cTn>
                                        <p:tgtEl>
                                          <p:spTgt spid="42803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2803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2803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2803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28036"/>
                                        </p:tgtEl>
                                        <p:attrNameLst>
                                          <p:attrName>ppt_y</p:attrName>
                                        </p:attrNameLst>
                                      </p:cBhvr>
                                      <p:tavLst>
                                        <p:tav tm="0" fmla="#ppt_y-sin(pi*$)/81">
                                          <p:val>
                                            <p:fltVal val="0"/>
                                          </p:val>
                                        </p:tav>
                                        <p:tav tm="100000">
                                          <p:val>
                                            <p:fltVal val="1"/>
                                          </p:val>
                                        </p:tav>
                                      </p:tavLst>
                                    </p:anim>
                                    <p:animScale>
                                      <p:cBhvr>
                                        <p:cTn id="25" dur="26">
                                          <p:stCondLst>
                                            <p:cond delay="650"/>
                                          </p:stCondLst>
                                        </p:cTn>
                                        <p:tgtEl>
                                          <p:spTgt spid="428036"/>
                                        </p:tgtEl>
                                      </p:cBhvr>
                                      <p:to x="100000" y="60000"/>
                                    </p:animScale>
                                    <p:animScale>
                                      <p:cBhvr>
                                        <p:cTn id="26" dur="166" decel="50000">
                                          <p:stCondLst>
                                            <p:cond delay="676"/>
                                          </p:stCondLst>
                                        </p:cTn>
                                        <p:tgtEl>
                                          <p:spTgt spid="428036"/>
                                        </p:tgtEl>
                                      </p:cBhvr>
                                      <p:to x="100000" y="100000"/>
                                    </p:animScale>
                                    <p:animScale>
                                      <p:cBhvr>
                                        <p:cTn id="27" dur="26">
                                          <p:stCondLst>
                                            <p:cond delay="1312"/>
                                          </p:stCondLst>
                                        </p:cTn>
                                        <p:tgtEl>
                                          <p:spTgt spid="428036"/>
                                        </p:tgtEl>
                                      </p:cBhvr>
                                      <p:to x="100000" y="80000"/>
                                    </p:animScale>
                                    <p:animScale>
                                      <p:cBhvr>
                                        <p:cTn id="28" dur="166" decel="50000">
                                          <p:stCondLst>
                                            <p:cond delay="1338"/>
                                          </p:stCondLst>
                                        </p:cTn>
                                        <p:tgtEl>
                                          <p:spTgt spid="428036"/>
                                        </p:tgtEl>
                                      </p:cBhvr>
                                      <p:to x="100000" y="100000"/>
                                    </p:animScale>
                                    <p:animScale>
                                      <p:cBhvr>
                                        <p:cTn id="29" dur="26">
                                          <p:stCondLst>
                                            <p:cond delay="1642"/>
                                          </p:stCondLst>
                                        </p:cTn>
                                        <p:tgtEl>
                                          <p:spTgt spid="428036"/>
                                        </p:tgtEl>
                                      </p:cBhvr>
                                      <p:to x="100000" y="90000"/>
                                    </p:animScale>
                                    <p:animScale>
                                      <p:cBhvr>
                                        <p:cTn id="30" dur="166" decel="50000">
                                          <p:stCondLst>
                                            <p:cond delay="1668"/>
                                          </p:stCondLst>
                                        </p:cTn>
                                        <p:tgtEl>
                                          <p:spTgt spid="428036"/>
                                        </p:tgtEl>
                                      </p:cBhvr>
                                      <p:to x="100000" y="100000"/>
                                    </p:animScale>
                                    <p:animScale>
                                      <p:cBhvr>
                                        <p:cTn id="31" dur="26">
                                          <p:stCondLst>
                                            <p:cond delay="1808"/>
                                          </p:stCondLst>
                                        </p:cTn>
                                        <p:tgtEl>
                                          <p:spTgt spid="428036"/>
                                        </p:tgtEl>
                                      </p:cBhvr>
                                      <p:to x="100000" y="95000"/>
                                    </p:animScale>
                                    <p:animScale>
                                      <p:cBhvr>
                                        <p:cTn id="32" dur="166" decel="50000">
                                          <p:stCondLst>
                                            <p:cond delay="1834"/>
                                          </p:stCondLst>
                                        </p:cTn>
                                        <p:tgtEl>
                                          <p:spTgt spid="428036"/>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28040"/>
                                        </p:tgtEl>
                                        <p:attrNameLst>
                                          <p:attrName>style.visibility</p:attrName>
                                        </p:attrNameLst>
                                      </p:cBhvr>
                                      <p:to>
                                        <p:strVal val="visible"/>
                                      </p:to>
                                    </p:set>
                                    <p:animEffect transition="in" filter="wipe(up)">
                                      <p:cBhvr>
                                        <p:cTn id="37" dur="500"/>
                                        <p:tgtEl>
                                          <p:spTgt spid="428040"/>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428035"/>
                                        </p:tgtEl>
                                        <p:attrNameLst>
                                          <p:attrName>style.visibility</p:attrName>
                                        </p:attrNameLst>
                                      </p:cBhvr>
                                      <p:to>
                                        <p:strVal val="visible"/>
                                      </p:to>
                                    </p:set>
                                    <p:animEffect transition="in" filter="wipe(down)">
                                      <p:cBhvr>
                                        <p:cTn id="41" dur="580">
                                          <p:stCondLst>
                                            <p:cond delay="0"/>
                                          </p:stCondLst>
                                        </p:cTn>
                                        <p:tgtEl>
                                          <p:spTgt spid="428035"/>
                                        </p:tgtEl>
                                      </p:cBhvr>
                                    </p:animEffect>
                                    <p:anim calcmode="lin" valueType="num">
                                      <p:cBhvr>
                                        <p:cTn id="42" dur="1822" tmFilter="0,0; 0.14,0.36; 0.43,0.73; 0.71,0.91; 1.0,1.0">
                                          <p:stCondLst>
                                            <p:cond delay="0"/>
                                          </p:stCondLst>
                                        </p:cTn>
                                        <p:tgtEl>
                                          <p:spTgt spid="4280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80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80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80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8035"/>
                                        </p:tgtEl>
                                        <p:attrNameLst>
                                          <p:attrName>ppt_y</p:attrName>
                                        </p:attrNameLst>
                                      </p:cBhvr>
                                      <p:tavLst>
                                        <p:tav tm="0" fmla="#ppt_y-sin(pi*$)/81">
                                          <p:val>
                                            <p:fltVal val="0"/>
                                          </p:val>
                                        </p:tav>
                                        <p:tav tm="100000">
                                          <p:val>
                                            <p:fltVal val="1"/>
                                          </p:val>
                                        </p:tav>
                                      </p:tavLst>
                                    </p:anim>
                                    <p:animScale>
                                      <p:cBhvr>
                                        <p:cTn id="47" dur="26">
                                          <p:stCondLst>
                                            <p:cond delay="650"/>
                                          </p:stCondLst>
                                        </p:cTn>
                                        <p:tgtEl>
                                          <p:spTgt spid="428035"/>
                                        </p:tgtEl>
                                      </p:cBhvr>
                                      <p:to x="100000" y="60000"/>
                                    </p:animScale>
                                    <p:animScale>
                                      <p:cBhvr>
                                        <p:cTn id="48" dur="166" decel="50000">
                                          <p:stCondLst>
                                            <p:cond delay="676"/>
                                          </p:stCondLst>
                                        </p:cTn>
                                        <p:tgtEl>
                                          <p:spTgt spid="428035"/>
                                        </p:tgtEl>
                                      </p:cBhvr>
                                      <p:to x="100000" y="100000"/>
                                    </p:animScale>
                                    <p:animScale>
                                      <p:cBhvr>
                                        <p:cTn id="49" dur="26">
                                          <p:stCondLst>
                                            <p:cond delay="1312"/>
                                          </p:stCondLst>
                                        </p:cTn>
                                        <p:tgtEl>
                                          <p:spTgt spid="428035"/>
                                        </p:tgtEl>
                                      </p:cBhvr>
                                      <p:to x="100000" y="80000"/>
                                    </p:animScale>
                                    <p:animScale>
                                      <p:cBhvr>
                                        <p:cTn id="50" dur="166" decel="50000">
                                          <p:stCondLst>
                                            <p:cond delay="1338"/>
                                          </p:stCondLst>
                                        </p:cTn>
                                        <p:tgtEl>
                                          <p:spTgt spid="428035"/>
                                        </p:tgtEl>
                                      </p:cBhvr>
                                      <p:to x="100000" y="100000"/>
                                    </p:animScale>
                                    <p:animScale>
                                      <p:cBhvr>
                                        <p:cTn id="51" dur="26">
                                          <p:stCondLst>
                                            <p:cond delay="1642"/>
                                          </p:stCondLst>
                                        </p:cTn>
                                        <p:tgtEl>
                                          <p:spTgt spid="428035"/>
                                        </p:tgtEl>
                                      </p:cBhvr>
                                      <p:to x="100000" y="90000"/>
                                    </p:animScale>
                                    <p:animScale>
                                      <p:cBhvr>
                                        <p:cTn id="52" dur="166" decel="50000">
                                          <p:stCondLst>
                                            <p:cond delay="1668"/>
                                          </p:stCondLst>
                                        </p:cTn>
                                        <p:tgtEl>
                                          <p:spTgt spid="428035"/>
                                        </p:tgtEl>
                                      </p:cBhvr>
                                      <p:to x="100000" y="100000"/>
                                    </p:animScale>
                                    <p:animScale>
                                      <p:cBhvr>
                                        <p:cTn id="53" dur="26">
                                          <p:stCondLst>
                                            <p:cond delay="1808"/>
                                          </p:stCondLst>
                                        </p:cTn>
                                        <p:tgtEl>
                                          <p:spTgt spid="428035"/>
                                        </p:tgtEl>
                                      </p:cBhvr>
                                      <p:to x="100000" y="95000"/>
                                    </p:animScale>
                                    <p:animScale>
                                      <p:cBhvr>
                                        <p:cTn id="54" dur="166" decel="50000">
                                          <p:stCondLst>
                                            <p:cond delay="1834"/>
                                          </p:stCondLst>
                                        </p:cTn>
                                        <p:tgtEl>
                                          <p:spTgt spid="4280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p:bldP spid="428036" grpId="0"/>
      <p:bldP spid="428037" grpId="0"/>
      <p:bldP spid="428038"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838700" y="1524000"/>
            <a:ext cx="4114800" cy="5334000"/>
          </a:xfrm>
          <a:gradFill rotWithShape="0">
            <a:gsLst>
              <a:gs pos="0">
                <a:srgbClr val="800080"/>
              </a:gs>
              <a:gs pos="100000">
                <a:srgbClr val="800080">
                  <a:gamma/>
                  <a:shade val="52941"/>
                  <a:invGamma/>
                </a:srgbClr>
              </a:gs>
            </a:gsLst>
            <a:path path="shape">
              <a:fillToRect l="50000" t="50000" r="50000" b="50000"/>
            </a:path>
          </a:gradFill>
        </p:spPr>
        <p:txBody>
          <a:bodyPr/>
          <a:lstStyle/>
          <a:p>
            <a:pPr eaLnBrk="1" hangingPunct="1">
              <a:defRPr/>
            </a:pPr>
            <a:r>
              <a:rPr lang="en-US" b="1" dirty="0">
                <a:latin typeface="Arial"/>
                <a:cs typeface="Arial"/>
              </a:rPr>
              <a:t>Your being equipped will make the church </a:t>
            </a:r>
            <a:r>
              <a:rPr lang="en-US" b="1" dirty="0">
                <a:solidFill>
                  <a:schemeClr val="tx1"/>
                </a:solidFill>
                <a:latin typeface="Arial"/>
                <a:cs typeface="Arial"/>
              </a:rPr>
              <a:t>like</a:t>
            </a:r>
            <a:r>
              <a:rPr lang="en-US" b="1" dirty="0">
                <a:solidFill>
                  <a:srgbClr val="FFFF43"/>
                </a:solidFill>
                <a:latin typeface="Arial"/>
                <a:cs typeface="Arial"/>
              </a:rPr>
              <a:t> Christ</a:t>
            </a:r>
            <a:r>
              <a:rPr lang="en-US" b="1" dirty="0">
                <a:latin typeface="Arial"/>
                <a:cs typeface="Arial"/>
              </a:rPr>
              <a:t> </a:t>
            </a:r>
            <a:br>
              <a:rPr lang="en-US" b="1" dirty="0">
                <a:latin typeface="Arial"/>
                <a:cs typeface="Arial"/>
              </a:rPr>
            </a:br>
            <a:r>
              <a:rPr lang="en-US" b="1" dirty="0">
                <a:latin typeface="Arial"/>
                <a:cs typeface="Arial"/>
              </a:rPr>
              <a:t>(12b-13)</a:t>
            </a:r>
            <a:endParaRPr lang="en-US" sz="2800" dirty="0">
              <a:latin typeface="Arial"/>
              <a:cs typeface="Arial"/>
            </a:endParaRPr>
          </a:p>
        </p:txBody>
      </p:sp>
      <p:sp>
        <p:nvSpPr>
          <p:cNvPr id="513031" name="Rectangle 7"/>
          <p:cNvSpPr>
            <a:spLocks noChangeArrowheads="1"/>
          </p:cNvSpPr>
          <p:nvPr/>
        </p:nvSpPr>
        <p:spPr bwMode="auto">
          <a:xfrm>
            <a:off x="76200" y="1524000"/>
            <a:ext cx="4419600" cy="53340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400" b="1" dirty="0">
                <a:solidFill>
                  <a:srgbClr val="FFFFCC"/>
                </a:solidFill>
                <a:effectLst>
                  <a:outerShdw blurRad="38100" dist="38100" dir="2700000" algn="tl">
                    <a:srgbClr val="000000"/>
                  </a:outerShdw>
                </a:effectLst>
                <a:latin typeface="Arial"/>
                <a:cs typeface="Arial"/>
              </a:rPr>
              <a:t>Christ called pastor-teachers to </a:t>
            </a:r>
            <a:r>
              <a:rPr lang="en-US" sz="4400" b="1" dirty="0">
                <a:solidFill>
                  <a:srgbClr val="FFFF43"/>
                </a:solidFill>
                <a:effectLst>
                  <a:outerShdw blurRad="38100" dist="38100" dir="2700000" algn="tl">
                    <a:srgbClr val="000000"/>
                  </a:outerShdw>
                </a:effectLst>
                <a:latin typeface="Arial"/>
                <a:cs typeface="Arial"/>
              </a:rPr>
              <a:t>equip</a:t>
            </a:r>
            <a:r>
              <a:rPr lang="en-US" sz="4400" b="1" dirty="0">
                <a:solidFill>
                  <a:srgbClr val="FFFFCC"/>
                </a:solidFill>
                <a:effectLst>
                  <a:outerShdw blurRad="38100" dist="38100" dir="2700000" algn="tl">
                    <a:srgbClr val="000000"/>
                  </a:outerShdw>
                </a:effectLst>
                <a:latin typeface="Arial"/>
                <a:cs typeface="Arial"/>
              </a:rPr>
              <a:t> you for your ministries</a:t>
            </a:r>
            <a:br>
              <a:rPr lang="en-US" sz="4400" b="1" dirty="0">
                <a:solidFill>
                  <a:srgbClr val="FFFFCC"/>
                </a:solidFill>
                <a:effectLst>
                  <a:outerShdw blurRad="38100" dist="38100" dir="2700000" algn="tl">
                    <a:srgbClr val="000000"/>
                  </a:outerShdw>
                </a:effectLst>
                <a:latin typeface="Arial"/>
                <a:cs typeface="Arial"/>
              </a:rPr>
            </a:br>
            <a:r>
              <a:rPr lang="en-US" sz="4400" b="1" dirty="0">
                <a:solidFill>
                  <a:srgbClr val="FFFFCC"/>
                </a:solidFill>
                <a:effectLst>
                  <a:outerShdw blurRad="38100" dist="38100" dir="2700000" algn="tl">
                    <a:srgbClr val="000000"/>
                  </a:outerShdw>
                </a:effectLst>
                <a:latin typeface="Arial"/>
                <a:cs typeface="Arial"/>
              </a:rPr>
              <a:t>(11-12a)</a:t>
            </a:r>
          </a:p>
        </p:txBody>
      </p:sp>
      <p:sp>
        <p:nvSpPr>
          <p:cNvPr id="513033" name="WordArt 9"/>
          <p:cNvSpPr>
            <a:spLocks noChangeArrowheads="1" noChangeShapeType="1" noTextEdit="1"/>
          </p:cNvSpPr>
          <p:nvPr/>
        </p:nvSpPr>
        <p:spPr bwMode="auto">
          <a:xfrm>
            <a:off x="0" y="58738"/>
            <a:ext cx="2590800" cy="1465262"/>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What</a:t>
            </a:r>
          </a:p>
        </p:txBody>
      </p:sp>
      <p:sp>
        <p:nvSpPr>
          <p:cNvPr id="513034" name="WordArt 10"/>
          <p:cNvSpPr>
            <a:spLocks noChangeArrowheads="1" noChangeShapeType="1" noTextEdit="1"/>
          </p:cNvSpPr>
          <p:nvPr/>
        </p:nvSpPr>
        <p:spPr bwMode="auto">
          <a:xfrm>
            <a:off x="449580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Why</a:t>
            </a:r>
          </a:p>
        </p:txBody>
      </p:sp>
      <p:sp>
        <p:nvSpPr>
          <p:cNvPr id="513035" name="Rectangle 11"/>
          <p:cNvSpPr>
            <a:spLocks noChangeArrowheads="1"/>
          </p:cNvSpPr>
          <p:nvPr/>
        </p:nvSpPr>
        <p:spPr bwMode="auto">
          <a:xfrm>
            <a:off x="4953000" y="990600"/>
            <a:ext cx="38862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r">
              <a:defRPr/>
            </a:pPr>
            <a:r>
              <a:rPr lang="en-US" sz="3600" b="1">
                <a:solidFill>
                  <a:srgbClr val="FFFFCC"/>
                </a:solidFill>
                <a:effectLst>
                  <a:outerShdw blurRad="38100" dist="38100" dir="2700000" algn="tl">
                    <a:srgbClr val="000000"/>
                  </a:outerShdw>
                </a:effectLst>
                <a:latin typeface="Tahoma" charset="0"/>
              </a:rPr>
              <a:t>Main Point #2</a:t>
            </a:r>
            <a:endParaRPr lang="en-US" sz="3600">
              <a:solidFill>
                <a:srgbClr val="FFFFCC"/>
              </a:solidFill>
              <a:effectLst>
                <a:outerShdw blurRad="38100" dist="38100" dir="2700000" algn="tl">
                  <a:srgbClr val="000000"/>
                </a:outerShdw>
              </a:effectLst>
              <a:latin typeface="Tahoma" charset="0"/>
            </a:endParaRPr>
          </a:p>
        </p:txBody>
      </p:sp>
      <p:sp>
        <p:nvSpPr>
          <p:cNvPr id="513036" name="Rectangle 12"/>
          <p:cNvSpPr>
            <a:spLocks noChangeArrowheads="1"/>
          </p:cNvSpPr>
          <p:nvPr/>
        </p:nvSpPr>
        <p:spPr bwMode="auto">
          <a:xfrm>
            <a:off x="228600" y="990600"/>
            <a:ext cx="41148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FFFFCC"/>
                </a:solidFill>
                <a:effectLst>
                  <a:outerShdw blurRad="38100" dist="38100" dir="2700000" algn="tl">
                    <a:srgbClr val="000000"/>
                  </a:outerShdw>
                </a:effectLst>
                <a:latin typeface="Tahoma" charset="0"/>
              </a:rPr>
              <a:t>Main Point #1</a:t>
            </a:r>
            <a:endParaRPr lang="en-US" sz="3600">
              <a:solidFill>
                <a:srgbClr val="FFFFCC"/>
              </a:solidFill>
              <a:effectLst>
                <a:outerShdw blurRad="38100" dist="38100" dir="2700000" algn="tl">
                  <a:srgbClr val="000000"/>
                </a:outerShdw>
              </a:effectLst>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3033"/>
                                        </p:tgtEl>
                                        <p:attrNameLst>
                                          <p:attrName>style.visibility</p:attrName>
                                        </p:attrNameLst>
                                      </p:cBhvr>
                                      <p:to>
                                        <p:strVal val="visible"/>
                                      </p:to>
                                    </p:set>
                                    <p:animEffect transition="in" filter="blinds(horizontal)">
                                      <p:cBhvr>
                                        <p:cTn id="7" dur="500"/>
                                        <p:tgtEl>
                                          <p:spTgt spid="5130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3036"/>
                                        </p:tgtEl>
                                        <p:attrNameLst>
                                          <p:attrName>style.visibility</p:attrName>
                                        </p:attrNameLst>
                                      </p:cBhvr>
                                      <p:to>
                                        <p:strVal val="visible"/>
                                      </p:to>
                                    </p:set>
                                    <p:animEffect transition="in" filter="dissolve">
                                      <p:cBhvr>
                                        <p:cTn id="11" dur="500"/>
                                        <p:tgtEl>
                                          <p:spTgt spid="5130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13031"/>
                                        </p:tgtEl>
                                        <p:attrNameLst>
                                          <p:attrName>style.visibility</p:attrName>
                                        </p:attrNameLst>
                                      </p:cBhvr>
                                      <p:to>
                                        <p:strVal val="visible"/>
                                      </p:to>
                                    </p:set>
                                    <p:animEffect transition="in" filter="blinds(horizontal)">
                                      <p:cBhvr>
                                        <p:cTn id="15" dur="500"/>
                                        <p:tgtEl>
                                          <p:spTgt spid="5130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3034"/>
                                        </p:tgtEl>
                                        <p:attrNameLst>
                                          <p:attrName>style.visibility</p:attrName>
                                        </p:attrNameLst>
                                      </p:cBhvr>
                                      <p:to>
                                        <p:strVal val="visible"/>
                                      </p:to>
                                    </p:set>
                                    <p:animEffect transition="in" filter="blinds(horizontal)">
                                      <p:cBhvr>
                                        <p:cTn id="20" dur="500"/>
                                        <p:tgtEl>
                                          <p:spTgt spid="51303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13035"/>
                                        </p:tgtEl>
                                        <p:attrNameLst>
                                          <p:attrName>style.visibility</p:attrName>
                                        </p:attrNameLst>
                                      </p:cBhvr>
                                      <p:to>
                                        <p:strVal val="visible"/>
                                      </p:to>
                                    </p:set>
                                    <p:animEffect transition="in" filter="dissolve">
                                      <p:cBhvr>
                                        <p:cTn id="24" dur="500"/>
                                        <p:tgtEl>
                                          <p:spTgt spid="513035"/>
                                        </p:tgtEl>
                                      </p:cBhvr>
                                    </p:animEffect>
                                  </p:childTnLst>
                                </p:cTn>
                              </p:par>
                            </p:childTnLst>
                          </p:cTn>
                        </p:par>
                        <p:par>
                          <p:cTn id="25" fill="hold" nodeType="afterGroup">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513026"/>
                                        </p:tgtEl>
                                        <p:attrNameLst>
                                          <p:attrName>style.visibility</p:attrName>
                                        </p:attrNameLst>
                                      </p:cBhvr>
                                      <p:to>
                                        <p:strVal val="visible"/>
                                      </p:to>
                                    </p:set>
                                    <p:animEffect transition="in" filter="blinds(horizontal)">
                                      <p:cBhvr>
                                        <p:cTn id="28" dur="500"/>
                                        <p:tgtEl>
                                          <p:spTgt spid="51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animBg="1"/>
      <p:bldP spid="513031" grpId="0" animBg="1"/>
      <p:bldP spid="513033" grpId="0" animBg="1"/>
      <p:bldP spid="513034" grpId="0" animBg="1"/>
      <p:bldP spid="513035" grpId="0"/>
      <p:bldP spid="513036" grpId="0"/>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48333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1"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483332" name="Rectangle 4"/>
          <p:cNvSpPr>
            <a:spLocks noGrp="1" noChangeArrowheads="1"/>
          </p:cNvSpPr>
          <p:nvPr>
            <p:ph type="title"/>
          </p:nvPr>
        </p:nvSpPr>
        <p:spPr>
          <a:xfrm>
            <a:off x="304800" y="29718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483334" name="WordArt 6"/>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483337" name="Rectangle 9"/>
          <p:cNvSpPr>
            <a:spLocks noChangeArrowheads="1"/>
          </p:cNvSpPr>
          <p:nvPr/>
        </p:nvSpPr>
        <p:spPr bwMode="auto">
          <a:xfrm>
            <a:off x="5257800" y="3352800"/>
            <a:ext cx="30480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83334"/>
                                        </p:tgtEl>
                                        <p:attrNameLst>
                                          <p:attrName>style.visibility</p:attrName>
                                        </p:attrNameLst>
                                      </p:cBhvr>
                                      <p:to>
                                        <p:strVal val="visible"/>
                                      </p:to>
                                    </p:set>
                                    <p:animEffect transition="in" filter="fade">
                                      <p:cBhvr>
                                        <p:cTn id="7" dur="1000"/>
                                        <p:tgtEl>
                                          <p:spTgt spid="483334"/>
                                        </p:tgtEl>
                                      </p:cBhvr>
                                    </p:animEffect>
                                    <p:anim calcmode="lin" valueType="num">
                                      <p:cBhvr>
                                        <p:cTn id="8" dur="1000" fill="hold"/>
                                        <p:tgtEl>
                                          <p:spTgt spid="483334"/>
                                        </p:tgtEl>
                                        <p:attrNameLst>
                                          <p:attrName>ppt_x</p:attrName>
                                        </p:attrNameLst>
                                      </p:cBhvr>
                                      <p:tavLst>
                                        <p:tav tm="0">
                                          <p:val>
                                            <p:strVal val="#ppt_x"/>
                                          </p:val>
                                        </p:tav>
                                        <p:tav tm="100000">
                                          <p:val>
                                            <p:strVal val="#ppt_x"/>
                                          </p:val>
                                        </p:tav>
                                      </p:tavLst>
                                    </p:anim>
                                    <p:anim calcmode="lin" valueType="num">
                                      <p:cBhvr>
                                        <p:cTn id="9" dur="900" decel="100000" fill="hold"/>
                                        <p:tgtEl>
                                          <p:spTgt spid="4833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333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3331"/>
                                        </p:tgtEl>
                                        <p:attrNameLst>
                                          <p:attrName>style.visibility</p:attrName>
                                        </p:attrNameLst>
                                      </p:cBhvr>
                                      <p:to>
                                        <p:strVal val="visible"/>
                                      </p:to>
                                    </p:set>
                                    <p:animEffect transition="in" filter="wipe(left)">
                                      <p:cBhvr>
                                        <p:cTn id="14" dur="500"/>
                                        <p:tgtEl>
                                          <p:spTgt spid="483331"/>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483330"/>
                                        </p:tgtEl>
                                        <p:attrNameLst>
                                          <p:attrName>style.visibility</p:attrName>
                                        </p:attrNameLst>
                                      </p:cBhvr>
                                      <p:to>
                                        <p:strVal val="visible"/>
                                      </p:to>
                                    </p:set>
                                    <p:animEffect transition="in" filter="dissolve">
                                      <p:cBhvr>
                                        <p:cTn id="18" dur="500"/>
                                        <p:tgtEl>
                                          <p:spTgt spid="4833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83337"/>
                                        </p:tgtEl>
                                        <p:attrNameLst>
                                          <p:attrName>style.visibility</p:attrName>
                                        </p:attrNameLst>
                                      </p:cBhvr>
                                      <p:to>
                                        <p:strVal val="visible"/>
                                      </p:to>
                                    </p:set>
                                    <p:animEffect transition="in" filter="checkerboard(across)">
                                      <p:cBhvr>
                                        <p:cTn id="21" dur="500"/>
                                        <p:tgtEl>
                                          <p:spTgt spid="4833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83332"/>
                                        </p:tgtEl>
                                        <p:attrNameLst>
                                          <p:attrName>style.visibility</p:attrName>
                                        </p:attrNameLst>
                                      </p:cBhvr>
                                      <p:to>
                                        <p:strVal val="visible"/>
                                      </p:to>
                                    </p:set>
                                    <p:animEffect transition="in" filter="dissolve">
                                      <p:cBhvr>
                                        <p:cTn id="26" dur="500"/>
                                        <p:tgtEl>
                                          <p:spTgt spid="48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332" grpId="0" autoUpdateAnimBg="0"/>
      <p:bldP spid="483334" grpId="0" animBg="1"/>
      <p:bldP spid="483337"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3" descr="Elder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1905001" y="1100139"/>
            <a:ext cx="5907360" cy="10122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p>
            <a:pPr algn="ctr" eaLnBrk="0" hangingPunct="0">
              <a:defRPr/>
            </a:pPr>
            <a:r>
              <a:rPr lang="en-US" sz="6000" b="1" dirty="0">
                <a:solidFill>
                  <a:srgbClr val="FFFFFF"/>
                </a:solidFill>
                <a:latin typeface="Bwgrki" panose="02000400000000000000" pitchFamily="2" charset="0"/>
              </a:rPr>
              <a:t>oivkodomh.n </a:t>
            </a:r>
            <a:endParaRPr lang="en-US" dirty="0">
              <a:solidFill>
                <a:srgbClr val="FFFFFF"/>
              </a:solidFill>
              <a:latin typeface="Bwgrki" panose="02000400000000000000" pitchFamily="2" charset="0"/>
            </a:endParaRPr>
          </a:p>
        </p:txBody>
      </p:sp>
      <p:sp>
        <p:nvSpPr>
          <p:cNvPr id="30725" name="Text Box 5"/>
          <p:cNvSpPr txBox="1">
            <a:spLocks noChangeArrowheads="1"/>
          </p:cNvSpPr>
          <p:nvPr/>
        </p:nvSpPr>
        <p:spPr bwMode="auto">
          <a:xfrm>
            <a:off x="1905000" y="2667001"/>
            <a:ext cx="4791075" cy="3751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err="1">
                <a:solidFill>
                  <a:srgbClr val="FFFFFF"/>
                </a:solidFill>
                <a:effectLst>
                  <a:outerShdw blurRad="38100" dist="38100" dir="2700000" algn="tl">
                    <a:srgbClr val="000000">
                      <a:alpha val="43137"/>
                    </a:srgbClr>
                  </a:outerShdw>
                </a:effectLst>
                <a:latin typeface="Arial" charset="0"/>
              </a:rPr>
              <a:t>Upbuilding</a:t>
            </a:r>
            <a:endParaRPr lang="en-US" sz="4800" b="1" dirty="0">
              <a:solidFill>
                <a:srgbClr val="FFFFFF"/>
              </a:solidFill>
              <a:effectLst>
                <a:outerShdw blurRad="38100" dist="38100" dir="2700000" algn="tl">
                  <a:srgbClr val="000000">
                    <a:alpha val="43137"/>
                  </a:srgbClr>
                </a:outerShdw>
              </a:effectLst>
              <a:latin typeface="Arial" charset="0"/>
            </a:endParaRP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Strengthening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Encouragement</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Building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Structure</a:t>
            </a:r>
          </a:p>
        </p:txBody>
      </p:sp>
      <p:pic>
        <p:nvPicPr>
          <p:cNvPr id="705541" name="Picture 6" descr="peo-arnoldpo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514600"/>
            <a:ext cx="965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B126AA-119D-D041-B210-0FACE9372E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30722" name="Rectangle 2"/>
          <p:cNvSpPr>
            <a:spLocks noGrp="1" noChangeArrowheads="1"/>
          </p:cNvSpPr>
          <p:nvPr>
            <p:ph type="title"/>
          </p:nvPr>
        </p:nvSpPr>
        <p:spPr>
          <a:xfrm>
            <a:off x="0" y="-45830"/>
            <a:ext cx="9144000" cy="1219200"/>
          </a:xfrm>
        </p:spPr>
        <p:txBody>
          <a:bodyPr/>
          <a:lstStyle/>
          <a:p>
            <a:pPr eaLnBrk="1" hangingPunct="1">
              <a:defRPr/>
            </a:pPr>
            <a:r>
              <a:rPr lang="en-US" sz="4800" b="1" dirty="0">
                <a:cs typeface="+mj-cs"/>
              </a:rPr>
              <a:t>The Meaning of </a:t>
            </a:r>
            <a:r>
              <a:rPr lang="ru-RU" altLang="ja-JP" sz="4800" b="1" dirty="0">
                <a:cs typeface="+mj-cs"/>
              </a:rPr>
              <a:t>"</a:t>
            </a:r>
            <a:r>
              <a:rPr lang="en-US" sz="4800" b="1" dirty="0">
                <a:cs typeface="+mj-cs"/>
              </a:rPr>
              <a:t>Build Up</a:t>
            </a:r>
            <a:r>
              <a:rPr lang="ru-RU" altLang="ja-JP" sz="4800" b="1" dirty="0">
                <a:cs typeface="+mj-cs"/>
              </a:rPr>
              <a:t>"</a:t>
            </a:r>
            <a:endParaRPr lang="en-US" sz="4800" u="sng" dirty="0">
              <a:solidFill>
                <a:schemeClr val="tx1"/>
              </a:solidFill>
              <a:latin typeface="Times New Roman"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dissolve">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dissolve">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dissolve">
                                      <p:cBhvr>
                                        <p:cTn id="22" dur="5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dissolve">
                                      <p:cBhvr>
                                        <p:cTn id="27" dur="5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DB79BB-87BB-8248-A933-3B275529E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30082"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30084" name="Rectangle 4"/>
          <p:cNvSpPr>
            <a:spLocks noChangeArrowheads="1"/>
          </p:cNvSpPr>
          <p:nvPr/>
        </p:nvSpPr>
        <p:spPr bwMode="auto">
          <a:xfrm>
            <a:off x="609600" y="2260872"/>
            <a:ext cx="8153400" cy="30469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NIV Ephesians 4:16 </a:t>
            </a:r>
          </a:p>
          <a:p>
            <a:pPr algn="ctr" eaLnBrk="0" hangingPunct="0">
              <a:defRPr/>
            </a:pPr>
            <a:r>
              <a:rPr lang="en-US" sz="3200" b="1" dirty="0">
                <a:solidFill>
                  <a:srgbClr val="FFFFFF"/>
                </a:solidFill>
                <a:effectLst>
                  <a:outerShdw blurRad="38100" dist="38100" dir="2700000" algn="tl">
                    <a:srgbClr val="000000"/>
                  </a:outerShdw>
                </a:effectLst>
                <a:latin typeface="Verdana" charset="0"/>
              </a:rPr>
              <a:t>From him the whole body, joined and held together by every supporting ligament, grows and </a:t>
            </a:r>
            <a:r>
              <a:rPr lang="en-US" sz="3200" b="1" dirty="0">
                <a:solidFill>
                  <a:srgbClr val="FFFF43"/>
                </a:solidFill>
                <a:effectLst>
                  <a:outerShdw blurRad="38100" dist="38100" dir="2700000" algn="tl">
                    <a:srgbClr val="000000"/>
                  </a:outerShdw>
                </a:effectLst>
                <a:latin typeface="Verdana" charset="0"/>
              </a:rPr>
              <a:t>builds itself up</a:t>
            </a:r>
            <a:r>
              <a:rPr lang="en-US" sz="3200" b="1" dirty="0">
                <a:solidFill>
                  <a:srgbClr val="FFFFFF"/>
                </a:solidFill>
                <a:effectLst>
                  <a:outerShdw blurRad="38100" dist="38100" dir="2700000" algn="tl">
                    <a:srgbClr val="000000"/>
                  </a:outerShdw>
                </a:effectLst>
                <a:latin typeface="Verdana" charset="0"/>
              </a:rPr>
              <a:t> in love, as each part does its work.</a:t>
            </a:r>
          </a:p>
        </p:txBody>
      </p:sp>
      <p:pic>
        <p:nvPicPr>
          <p:cNvPr id="707588" name="Picture 6" descr="peo-man_mus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545016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66D598-EC11-B54A-AFF1-D407B8A9C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82306"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82307" name="Rectangle 3"/>
          <p:cNvSpPr>
            <a:spLocks noChangeArrowheads="1"/>
          </p:cNvSpPr>
          <p:nvPr/>
        </p:nvSpPr>
        <p:spPr bwMode="auto">
          <a:xfrm>
            <a:off x="609600" y="2374801"/>
            <a:ext cx="8153400" cy="3646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NAU Ephesians 4:29 </a:t>
            </a:r>
          </a:p>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Let no unwholesome word proceed from your mouth, but only such a word as is good for </a:t>
            </a:r>
            <a:r>
              <a:rPr lang="en-US" sz="3200" b="1" dirty="0">
                <a:solidFill>
                  <a:srgbClr val="FFFF43"/>
                </a:solidFill>
                <a:effectLst>
                  <a:outerShdw blurRad="38100" dist="38100" dir="2700000" algn="tl">
                    <a:srgbClr val="000000"/>
                  </a:outerShdw>
                </a:effectLst>
                <a:latin typeface="Verdana" charset="0"/>
              </a:rPr>
              <a:t>edification</a:t>
            </a:r>
            <a:r>
              <a:rPr lang="en-US" sz="3200" b="1" dirty="0">
                <a:solidFill>
                  <a:srgbClr val="FFFFFF"/>
                </a:solidFill>
                <a:effectLst>
                  <a:outerShdw blurRad="38100" dist="38100" dir="2700000" algn="tl">
                    <a:srgbClr val="000000"/>
                  </a:outerShdw>
                </a:effectLst>
                <a:latin typeface="Verdana" charset="0"/>
              </a:rPr>
              <a:t> according to the need of the moment, so that it will give grace to those who hear.</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510978"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0979"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510980" name="Rectangle 4"/>
          <p:cNvSpPr>
            <a:spLocks noGrp="1" noChangeArrowheads="1"/>
          </p:cNvSpPr>
          <p:nvPr>
            <p:ph type="title"/>
          </p:nvPr>
        </p:nvSpPr>
        <p:spPr>
          <a:xfrm>
            <a:off x="304800" y="27432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510981" name="WordArt 5"/>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510982" name="Rectangle 6"/>
          <p:cNvSpPr>
            <a:spLocks noChangeArrowheads="1"/>
          </p:cNvSpPr>
          <p:nvPr/>
        </p:nvSpPr>
        <p:spPr bwMode="auto">
          <a:xfrm>
            <a:off x="5257800" y="3352800"/>
            <a:ext cx="30480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
        <p:nvSpPr>
          <p:cNvPr id="510983" name="Rectangle 7"/>
          <p:cNvSpPr>
            <a:spLocks noChangeArrowheads="1"/>
          </p:cNvSpPr>
          <p:nvPr/>
        </p:nvSpPr>
        <p:spPr bwMode="auto">
          <a:xfrm>
            <a:off x="304800" y="36322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Unites</a:t>
            </a:r>
            <a:r>
              <a:rPr lang="en-US" sz="4000" b="1">
                <a:solidFill>
                  <a:srgbClr val="CC3300"/>
                </a:solidFill>
                <a:latin typeface="Arial" charset="0"/>
                <a:cs typeface="Arial" charset="0"/>
              </a:rPr>
              <a:t> us (13a)</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4" name="Rectangle 8"/>
          <p:cNvSpPr>
            <a:spLocks noChangeArrowheads="1"/>
          </p:cNvSpPr>
          <p:nvPr/>
        </p:nvSpPr>
        <p:spPr bwMode="auto">
          <a:xfrm>
            <a:off x="304800" y="45974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Teaches</a:t>
            </a:r>
            <a:r>
              <a:rPr lang="en-US" sz="4000" b="1">
                <a:solidFill>
                  <a:srgbClr val="CC3300"/>
                </a:solidFill>
                <a:latin typeface="Arial" charset="0"/>
                <a:cs typeface="Arial" charset="0"/>
              </a:rPr>
              <a:t> us (13b)</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5" name="Rectangle 9"/>
          <p:cNvSpPr>
            <a:spLocks noChangeArrowheads="1"/>
          </p:cNvSpPr>
          <p:nvPr/>
        </p:nvSpPr>
        <p:spPr bwMode="auto">
          <a:xfrm>
            <a:off x="304800" y="55626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Matures</a:t>
            </a:r>
            <a:r>
              <a:rPr lang="en-US" sz="4000" b="1">
                <a:solidFill>
                  <a:srgbClr val="CC3300"/>
                </a:solidFill>
                <a:latin typeface="Arial" charset="0"/>
                <a:cs typeface="Arial" charset="0"/>
              </a:rPr>
              <a:t> us (13c)</a:t>
            </a:r>
            <a:endParaRPr lang="en-US" sz="4400">
              <a:solidFill>
                <a:srgbClr val="CC66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fade">
                                      <p:cBhvr>
                                        <p:cTn id="7" dur="1000"/>
                                        <p:tgtEl>
                                          <p:spTgt spid="510981"/>
                                        </p:tgtEl>
                                      </p:cBhvr>
                                    </p:animEffect>
                                    <p:anim calcmode="lin" valueType="num">
                                      <p:cBhvr>
                                        <p:cTn id="8" dur="1000" fill="hold"/>
                                        <p:tgtEl>
                                          <p:spTgt spid="510981"/>
                                        </p:tgtEl>
                                        <p:attrNameLst>
                                          <p:attrName>ppt_x</p:attrName>
                                        </p:attrNameLst>
                                      </p:cBhvr>
                                      <p:tavLst>
                                        <p:tav tm="0">
                                          <p:val>
                                            <p:strVal val="#ppt_x"/>
                                          </p:val>
                                        </p:tav>
                                        <p:tav tm="100000">
                                          <p:val>
                                            <p:strVal val="#ppt_x"/>
                                          </p:val>
                                        </p:tav>
                                      </p:tavLst>
                                    </p:anim>
                                    <p:anim calcmode="lin" valueType="num">
                                      <p:cBhvr>
                                        <p:cTn id="9" dur="900" decel="100000" fill="hold"/>
                                        <p:tgtEl>
                                          <p:spTgt spid="5109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098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10979"/>
                                        </p:tgtEl>
                                        <p:attrNameLst>
                                          <p:attrName>style.visibility</p:attrName>
                                        </p:attrNameLst>
                                      </p:cBhvr>
                                      <p:to>
                                        <p:strVal val="visible"/>
                                      </p:to>
                                    </p:set>
                                    <p:animEffect transition="in" filter="wipe(left)">
                                      <p:cBhvr>
                                        <p:cTn id="14" dur="500"/>
                                        <p:tgtEl>
                                          <p:spTgt spid="510979"/>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510978"/>
                                        </p:tgtEl>
                                        <p:attrNameLst>
                                          <p:attrName>style.visibility</p:attrName>
                                        </p:attrNameLst>
                                      </p:cBhvr>
                                      <p:to>
                                        <p:strVal val="visible"/>
                                      </p:to>
                                    </p:set>
                                    <p:animEffect transition="in" filter="dissolve">
                                      <p:cBhvr>
                                        <p:cTn id="18" dur="500"/>
                                        <p:tgtEl>
                                          <p:spTgt spid="51097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0982"/>
                                        </p:tgtEl>
                                        <p:attrNameLst>
                                          <p:attrName>style.visibility</p:attrName>
                                        </p:attrNameLst>
                                      </p:cBhvr>
                                      <p:to>
                                        <p:strVal val="visible"/>
                                      </p:to>
                                    </p:set>
                                    <p:animEffect transition="in" filter="checkerboard(across)">
                                      <p:cBhvr>
                                        <p:cTn id="21" dur="500"/>
                                        <p:tgtEl>
                                          <p:spTgt spid="510982"/>
                                        </p:tgtEl>
                                      </p:cBhvr>
                                    </p:animEffect>
                                  </p:childTnLst>
                                </p:cTn>
                              </p:par>
                            </p:childTnLst>
                          </p:cTn>
                        </p:par>
                        <p:par>
                          <p:cTn id="22" fill="hold" nodeType="afterGroup">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10980"/>
                                        </p:tgtEl>
                                        <p:attrNameLst>
                                          <p:attrName>style.visibility</p:attrName>
                                        </p:attrNameLst>
                                      </p:cBhvr>
                                      <p:to>
                                        <p:strVal val="visible"/>
                                      </p:to>
                                    </p:set>
                                    <p:animEffect transition="in" filter="dissolve">
                                      <p:cBhvr>
                                        <p:cTn id="25" dur="500"/>
                                        <p:tgtEl>
                                          <p:spTgt spid="51098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0983"/>
                                        </p:tgtEl>
                                        <p:attrNameLst>
                                          <p:attrName>style.visibility</p:attrName>
                                        </p:attrNameLst>
                                      </p:cBhvr>
                                      <p:to>
                                        <p:strVal val="visible"/>
                                      </p:to>
                                    </p:set>
                                    <p:animEffect transition="in" filter="dissolve">
                                      <p:cBhvr>
                                        <p:cTn id="30" dur="500"/>
                                        <p:tgtEl>
                                          <p:spTgt spid="5109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0984"/>
                                        </p:tgtEl>
                                        <p:attrNameLst>
                                          <p:attrName>style.visibility</p:attrName>
                                        </p:attrNameLst>
                                      </p:cBhvr>
                                      <p:to>
                                        <p:strVal val="visible"/>
                                      </p:to>
                                    </p:set>
                                    <p:animEffect transition="in" filter="dissolve">
                                      <p:cBhvr>
                                        <p:cTn id="35" dur="500"/>
                                        <p:tgtEl>
                                          <p:spTgt spid="51098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0985"/>
                                        </p:tgtEl>
                                        <p:attrNameLst>
                                          <p:attrName>style.visibility</p:attrName>
                                        </p:attrNameLst>
                                      </p:cBhvr>
                                      <p:to>
                                        <p:strVal val="visible"/>
                                      </p:to>
                                    </p:set>
                                    <p:animEffect transition="in" filter="dissolve">
                                      <p:cBhvr>
                                        <p:cTn id="40" dur="500"/>
                                        <p:tgtEl>
                                          <p:spTgt spid="51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p:bldP spid="510980" grpId="0" autoUpdateAnimBg="0"/>
      <p:bldP spid="510981" grpId="0" animBg="1"/>
      <p:bldP spid="510982" grpId="0"/>
      <p:bldP spid="510983" grpId="0" autoUpdateAnimBg="0"/>
      <p:bldP spid="510984" grpId="0" autoUpdateAnimBg="0"/>
      <p:bldP spid="510985" grpId="0" autoUpdateAnimBg="0"/>
    </p:bld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9810" name="Rectangle 2"/>
          <p:cNvSpPr>
            <a:spLocks noGrp="1" noChangeArrowheads="1"/>
          </p:cNvSpPr>
          <p:nvPr>
            <p:ph type="ctrTitle"/>
          </p:nvPr>
        </p:nvSpPr>
        <p:spPr>
          <a:xfrm>
            <a:off x="2667000" y="914401"/>
            <a:ext cx="5410200" cy="3733800"/>
          </a:xfrm>
        </p:spPr>
        <p:txBody>
          <a:bodyPr/>
          <a:lstStyle/>
          <a:p>
            <a:pPr eaLnBrk="1" hangingPunct="1">
              <a:defRPr/>
            </a:pPr>
            <a:r>
              <a:rPr lang="en-US" sz="11700" b="1" dirty="0">
                <a:solidFill>
                  <a:schemeClr val="accent1"/>
                </a:solidFill>
              </a:rPr>
              <a:t>Why</a:t>
            </a:r>
            <a:r>
              <a:rPr lang="en-US" sz="5400" b="1" dirty="0">
                <a:solidFill>
                  <a:schemeClr val="accent1"/>
                </a:solidFill>
              </a:rPr>
              <a:t> did God bring you here?</a:t>
            </a:r>
            <a:endParaRPr lang="en-US" dirty="0"/>
          </a:p>
        </p:txBody>
      </p:sp>
      <p:pic>
        <p:nvPicPr>
          <p:cNvPr id="713731" name="Picture 3" descr="oth-church_gl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1" y="9144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3"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0"/>
            <a:ext cx="2971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71" name="Picture 11"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705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72" name="Picture 12" descr="Rick&amp;Tee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2401888"/>
            <a:ext cx="3778250" cy="445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3" name="Rectangle 3"/>
          <p:cNvSpPr>
            <a:spLocks noGrp="1" noChangeArrowheads="1"/>
          </p:cNvSpPr>
          <p:nvPr>
            <p:ph type="title"/>
          </p:nvPr>
        </p:nvSpPr>
        <p:spPr>
          <a:xfrm>
            <a:off x="152400" y="0"/>
            <a:ext cx="4419600" cy="2133600"/>
          </a:xfrm>
        </p:spPr>
        <p:txBody>
          <a:bodyPr/>
          <a:lstStyle/>
          <a:p>
            <a:pPr algn="l" eaLnBrk="1" hangingPunct="1">
              <a:defRPr/>
            </a:pPr>
            <a:r>
              <a:rPr lang="en-US" b="1" dirty="0">
                <a:cs typeface="+mj-cs"/>
              </a:rPr>
              <a:t>God</a:t>
            </a:r>
            <a:r>
              <a:rPr lang="uk-UA" altLang="ja-JP" b="1" dirty="0">
                <a:cs typeface="+mj-cs"/>
              </a:rPr>
              <a:t>'</a:t>
            </a:r>
            <a:r>
              <a:rPr lang="en-US" b="1" dirty="0">
                <a:cs typeface="+mj-cs"/>
              </a:rPr>
              <a:t>s Design for Church Leadership</a:t>
            </a:r>
            <a:endParaRPr lang="en-US" dirty="0">
              <a:cs typeface="+mj-cs"/>
            </a:endParaRPr>
          </a:p>
        </p:txBody>
      </p:sp>
      <p:sp>
        <p:nvSpPr>
          <p:cNvPr id="757764" name="AutoShape 4"/>
          <p:cNvSpPr>
            <a:spLocks noChangeArrowheads="1"/>
          </p:cNvSpPr>
          <p:nvPr/>
        </p:nvSpPr>
        <p:spPr bwMode="auto">
          <a:xfrm>
            <a:off x="-304800" y="38100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757765" name="AutoShape 5"/>
          <p:cNvSpPr>
            <a:spLocks noChangeArrowheads="1"/>
          </p:cNvSpPr>
          <p:nvPr/>
        </p:nvSpPr>
        <p:spPr bwMode="auto">
          <a:xfrm>
            <a:off x="2362200" y="41148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757766" name="Group 6"/>
          <p:cNvGrpSpPr>
            <a:grpSpLocks/>
          </p:cNvGrpSpPr>
          <p:nvPr/>
        </p:nvGrpSpPr>
        <p:grpSpPr bwMode="auto">
          <a:xfrm>
            <a:off x="5791200" y="3657600"/>
            <a:ext cx="2286000" cy="3200400"/>
            <a:chOff x="4320" y="1776"/>
            <a:chExt cx="1440" cy="2016"/>
          </a:xfrm>
        </p:grpSpPr>
        <p:sp>
          <p:nvSpPr>
            <p:cNvPr id="757767"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8"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9"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757770" name="AutoShape 10"/>
          <p:cNvSpPr>
            <a:spLocks noChangeArrowheads="1"/>
          </p:cNvSpPr>
          <p:nvPr/>
        </p:nvSpPr>
        <p:spPr bwMode="auto">
          <a:xfrm>
            <a:off x="4724400" y="41148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
        <p:nvSpPr>
          <p:cNvPr id="757774" name="AutoShape 14"/>
          <p:cNvSpPr>
            <a:spLocks noChangeArrowheads="1"/>
          </p:cNvSpPr>
          <p:nvPr/>
        </p:nvSpPr>
        <p:spPr bwMode="auto">
          <a:xfrm rot="-4501250">
            <a:off x="6629400" y="2514600"/>
            <a:ext cx="1371600" cy="762000"/>
          </a:xfrm>
          <a:prstGeom prst="homePlate">
            <a:avLst>
              <a:gd name="adj" fmla="val 45000"/>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71"/>
                                        </p:tgtEl>
                                        <p:attrNameLst>
                                          <p:attrName>style.visibility</p:attrName>
                                        </p:attrNameLst>
                                      </p:cBhvr>
                                      <p:to>
                                        <p:strVal val="visible"/>
                                      </p:to>
                                    </p:set>
                                    <p:animEffect transition="in" filter="dissolve">
                                      <p:cBhvr>
                                        <p:cTn id="7" dur="500"/>
                                        <p:tgtEl>
                                          <p:spTgt spid="7577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7764"/>
                                        </p:tgtEl>
                                        <p:attrNameLst>
                                          <p:attrName>style.visibility</p:attrName>
                                        </p:attrNameLst>
                                      </p:cBhvr>
                                      <p:to>
                                        <p:strVal val="visible"/>
                                      </p:to>
                                    </p:set>
                                    <p:animEffect transition="in" filter="dissolve">
                                      <p:cBhvr>
                                        <p:cTn id="10" dur="500"/>
                                        <p:tgtEl>
                                          <p:spTgt spid="757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57765"/>
                                        </p:tgtEl>
                                        <p:attrNameLst>
                                          <p:attrName>style.visibility</p:attrName>
                                        </p:attrNameLst>
                                      </p:cBhvr>
                                      <p:to>
                                        <p:strVal val="visible"/>
                                      </p:to>
                                    </p:set>
                                    <p:animEffect transition="in" filter="wipe(left)">
                                      <p:cBhvr>
                                        <p:cTn id="15" dur="2000"/>
                                        <p:tgtEl>
                                          <p:spTgt spid="75776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757772"/>
                                        </p:tgtEl>
                                        <p:attrNameLst>
                                          <p:attrName>style.visibility</p:attrName>
                                        </p:attrNameLst>
                                      </p:cBhvr>
                                      <p:to>
                                        <p:strVal val="visible"/>
                                      </p:to>
                                    </p:set>
                                    <p:animEffect transition="in" filter="dissolve">
                                      <p:cBhvr>
                                        <p:cTn id="19" dur="500"/>
                                        <p:tgtEl>
                                          <p:spTgt spid="757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57770"/>
                                        </p:tgtEl>
                                        <p:attrNameLst>
                                          <p:attrName>style.visibility</p:attrName>
                                        </p:attrNameLst>
                                      </p:cBhvr>
                                      <p:to>
                                        <p:strVal val="visible"/>
                                      </p:to>
                                    </p:set>
                                    <p:animEffect transition="in" filter="wipe(left)">
                                      <p:cBhvr>
                                        <p:cTn id="24" dur="2000"/>
                                        <p:tgtEl>
                                          <p:spTgt spid="75777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757766"/>
                                        </p:tgtEl>
                                        <p:attrNameLst>
                                          <p:attrName>style.visibility</p:attrName>
                                        </p:attrNameLst>
                                      </p:cBhvr>
                                      <p:to>
                                        <p:strVal val="visible"/>
                                      </p:to>
                                    </p:set>
                                    <p:animEffect transition="in" filter="dissolve">
                                      <p:cBhvr>
                                        <p:cTn id="28" dur="500"/>
                                        <p:tgtEl>
                                          <p:spTgt spid="75776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7774"/>
                                        </p:tgtEl>
                                        <p:attrNameLst>
                                          <p:attrName>style.visibility</p:attrName>
                                        </p:attrNameLst>
                                      </p:cBhvr>
                                      <p:to>
                                        <p:strVal val="visible"/>
                                      </p:to>
                                    </p:set>
                                    <p:animEffect transition="in" filter="wipe(down)">
                                      <p:cBhvr>
                                        <p:cTn id="33" dur="500"/>
                                        <p:tgtEl>
                                          <p:spTgt spid="757774"/>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757773"/>
                                        </p:tgtEl>
                                        <p:attrNameLst>
                                          <p:attrName>style.visibility</p:attrName>
                                        </p:attrNameLst>
                                      </p:cBhvr>
                                      <p:to>
                                        <p:strVal val="visible"/>
                                      </p:to>
                                    </p:set>
                                    <p:animEffect transition="in" filter="dissolve">
                                      <p:cBhvr>
                                        <p:cTn id="37" dur="500"/>
                                        <p:tgtEl>
                                          <p:spTgt spid="75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nimBg="1"/>
      <p:bldP spid="757765" grpId="0" animBg="1"/>
      <p:bldP spid="757770" grpId="0" animBg="1"/>
      <p:bldP spid="7577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4114"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474115" name="TextBox 107"/>
          <p:cNvSpPr txBox="1">
            <a:spLocks noChangeArrowheads="1"/>
          </p:cNvSpPr>
          <p:nvPr/>
        </p:nvSpPr>
        <p:spPr bwMode="auto">
          <a:xfrm>
            <a:off x="8410577" y="-100012"/>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graphicFrame>
        <p:nvGraphicFramePr>
          <p:cNvPr id="114" name="Table 113"/>
          <p:cNvGraphicFramePr>
            <a:graphicFrameLocks noGrp="1"/>
          </p:cNvGraphicFramePr>
          <p:nvPr/>
        </p:nvGraphicFramePr>
        <p:xfrm>
          <a:off x="1"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52400" y="2971800"/>
            <a:ext cx="8610600" cy="3886200"/>
          </a:xfrm>
          <a:effectLst>
            <a:outerShdw blurRad="63500" dist="35921" dir="2700000" algn="ctr" rotWithShape="0">
              <a:schemeClr val="tx1">
                <a:alpha val="74998"/>
              </a:schemeClr>
            </a:outerShdw>
          </a:effectLst>
        </p:spPr>
        <p:txBody>
          <a:bodyPr/>
          <a:lstStyle/>
          <a:p>
            <a:pPr eaLnBrk="1" hangingPunct="1">
              <a:defRPr/>
            </a:pPr>
            <a:r>
              <a:rPr lang="en-US" sz="5400" b="1" i="1" dirty="0"/>
              <a:t>—Main Idea—</a:t>
            </a:r>
            <a:br>
              <a:rPr lang="en-US" sz="5400" b="1" dirty="0"/>
            </a:br>
            <a:r>
              <a:rPr lang="en-US" b="1" i="1" dirty="0"/>
              <a:t>Christ called Tom and me to equip you to be like Christ!</a:t>
            </a:r>
            <a:endParaRPr lang="en-US" dirty="0">
              <a:solidFill>
                <a:schemeClr val="tx1"/>
              </a:solidFill>
              <a:latin typeface="Times New Roman" charset="0"/>
            </a:endParaRPr>
          </a:p>
        </p:txBody>
      </p:sp>
      <p:pic>
        <p:nvPicPr>
          <p:cNvPr id="7178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1" y="2971800"/>
            <a:ext cx="8839200" cy="3886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nchor="ctr"/>
          <a:lstStyle/>
          <a:p>
            <a:pPr algn="ctr">
              <a:defRPr/>
            </a:pPr>
            <a:r>
              <a:rPr lang="en-US" sz="5400" b="1" i="1" dirty="0">
                <a:solidFill>
                  <a:srgbClr val="FFFFFF"/>
                </a:solidFill>
                <a:latin typeface="Arial" charset="0"/>
                <a:cs typeface="Arial" charset="0"/>
              </a:rPr>
              <a:t>—Main Idea—</a:t>
            </a:r>
            <a:br>
              <a:rPr lang="en-US" sz="5400" b="1" dirty="0">
                <a:solidFill>
                  <a:srgbClr val="FFFFFF"/>
                </a:solidFill>
                <a:latin typeface="Arial" charset="0"/>
                <a:cs typeface="Arial" charset="0"/>
              </a:rPr>
            </a:br>
            <a:r>
              <a:rPr lang="en-US" sz="4400" b="1" i="1" dirty="0">
                <a:solidFill>
                  <a:srgbClr val="FFFFFF"/>
                </a:solidFill>
                <a:latin typeface="Arial" charset="0"/>
                <a:cs typeface="Arial" charset="0"/>
              </a:rPr>
              <a:t>Christ called pastor-teachers to </a:t>
            </a:r>
            <a:r>
              <a:rPr lang="en-US" sz="4400" b="1" i="1" dirty="0">
                <a:solidFill>
                  <a:srgbClr val="FFFF43"/>
                </a:solidFill>
                <a:latin typeface="Arial" charset="0"/>
                <a:cs typeface="Arial" charset="0"/>
              </a:rPr>
              <a:t>equip</a:t>
            </a:r>
            <a:r>
              <a:rPr lang="en-US" sz="4400" b="1" i="1" dirty="0">
                <a:solidFill>
                  <a:srgbClr val="FFFFFF"/>
                </a:solidFill>
                <a:latin typeface="Arial" charset="0"/>
                <a:cs typeface="Arial" charset="0"/>
              </a:rPr>
              <a:t> you to be like Christ</a:t>
            </a:r>
            <a:r>
              <a:rPr lang="en-US" sz="4400" dirty="0">
                <a:solidFill>
                  <a:srgbClr val="FFFFFF"/>
                </a:solidFill>
                <a:cs typeface="Arial" charset="0"/>
              </a:rPr>
              <a:t>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9500" y="2286000"/>
            <a:ext cx="7772400" cy="1143000"/>
          </a:xfrm>
        </p:spPr>
        <p:txBody>
          <a:bodyPr/>
          <a:lstStyle/>
          <a:p>
            <a:pPr eaLnBrk="1" hangingPunct="1">
              <a:defRPr/>
            </a:pPr>
            <a:r>
              <a:rPr lang="en-US"/>
              <a:t>So What?</a:t>
            </a:r>
          </a:p>
        </p:txBody>
      </p:sp>
      <p:pic>
        <p:nvPicPr>
          <p:cNvPr id="719875"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7"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4000" b="1">
                <a:solidFill>
                  <a:srgbClr val="000000"/>
                </a:solidFill>
                <a:latin typeface="Arial" charset="0"/>
                <a:cs typeface="Arial" charset="0"/>
              </a:rPr>
              <a:t>So what?</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484313"/>
            <a:ext cx="914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101600" dir="2700000" algn="tl" rotWithShape="0">
                    <a:srgbClr val="000000">
                      <a:alpha val="85000"/>
                    </a:srgbClr>
                  </a:outerShdw>
                </a:effectLst>
              </a:rPr>
              <a:t>Your Role</a:t>
            </a:r>
            <a:r>
              <a:rPr lang="en-US" b="1" dirty="0">
                <a:effectLst>
                  <a:outerShdw blurRad="50800" dist="101600" dir="2700000" algn="tl" rotWithShape="0">
                    <a:srgbClr val="000000">
                      <a:alpha val="85000"/>
                    </a:srgbClr>
                  </a:outerShdw>
                </a:effectLst>
              </a:rPr>
              <a:t> </a:t>
            </a:r>
          </a:p>
          <a:p>
            <a:pPr lvl="1" eaLnBrk="1" hangingPunct="1">
              <a:defRPr/>
            </a:pPr>
            <a:r>
              <a:rPr lang="en-US" b="1" dirty="0">
                <a:effectLst>
                  <a:outerShdw blurRad="50800" dist="101600" dir="2700000" algn="tl" rotWithShape="0">
                    <a:srgbClr val="000000">
                      <a:alpha val="85000"/>
                    </a:srgbClr>
                  </a:outerShdw>
                </a:effectLst>
              </a:rPr>
              <a:t>How can your pastor-teacher(s) better equip you for your</a:t>
            </a:r>
            <a:r>
              <a:rPr lang="en-US" dirty="0">
                <a:effectLst>
                  <a:outerShdw blurRad="50800" dist="101600" dir="2700000" algn="tl" rotWithShape="0">
                    <a:srgbClr val="000000">
                      <a:alpha val="85000"/>
                    </a:srgbClr>
                  </a:outerShdw>
                </a:effectLst>
                <a:latin typeface="Times New Roman" charset="0"/>
              </a:rPr>
              <a:t> </a:t>
            </a:r>
            <a:r>
              <a:rPr lang="en-US" b="1" dirty="0">
                <a:effectLst>
                  <a:outerShdw blurRad="50800" dist="101600" dir="2700000" algn="tl" rotWithShape="0">
                    <a:srgbClr val="000000">
                      <a:alpha val="85000"/>
                    </a:srgbClr>
                  </a:outerShdw>
                </a:effectLst>
              </a:rPr>
              <a:t>unique role to better minister together?</a:t>
            </a:r>
          </a:p>
          <a:p>
            <a:pPr lvl="1" eaLnBrk="1" hangingPunct="1">
              <a:defRPr/>
            </a:pPr>
            <a:r>
              <a:rPr lang="en-US" b="1" dirty="0">
                <a:effectLst>
                  <a:outerShdw blurRad="50800" dist="101600" dir="2700000" algn="tl" rotWithShape="0">
                    <a:srgbClr val="000000">
                      <a:alpha val="85000"/>
                    </a:srgbClr>
                  </a:outerShdw>
                </a:effectLst>
              </a:rPr>
              <a:t>What role are you being equipped 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6018" name="Text Box 2"/>
          <p:cNvSpPr txBox="1">
            <a:spLocks noChangeArrowheads="1"/>
          </p:cNvSpPr>
          <p:nvPr/>
        </p:nvSpPr>
        <p:spPr bwMode="auto">
          <a:xfrm>
            <a:off x="1143002" y="206376"/>
            <a:ext cx="3313593" cy="3816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1800" u="sng">
                <a:solidFill>
                  <a:srgbClr val="000000"/>
                </a:solidFill>
                <a:latin typeface="Times" charset="0"/>
              </a:rPr>
              <a:t>Ministry/Servant Response Form</a:t>
            </a:r>
            <a:endParaRPr lang="en-US" sz="1800">
              <a:solidFill>
                <a:srgbClr val="000000"/>
              </a:solidFill>
              <a:latin typeface="Times" charset="0"/>
            </a:endParaRPr>
          </a:p>
        </p:txBody>
      </p:sp>
      <p:sp>
        <p:nvSpPr>
          <p:cNvPr id="726019" name="Text Box 3"/>
          <p:cNvSpPr txBox="1">
            <a:spLocks noChangeArrowheads="1"/>
          </p:cNvSpPr>
          <p:nvPr/>
        </p:nvSpPr>
        <p:spPr bwMode="auto">
          <a:xfrm>
            <a:off x="2341441" y="525465"/>
            <a:ext cx="3075232" cy="3166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400">
                <a:solidFill>
                  <a:srgbClr val="FFFFFF"/>
                </a:solidFill>
                <a:latin typeface="Times" charset="0"/>
              </a:rPr>
              <a:t>Please list your area of interest to serve.</a:t>
            </a:r>
            <a:endParaRPr lang="en-US" sz="1800">
              <a:solidFill>
                <a:srgbClr val="FFFFFF"/>
              </a:solidFill>
              <a:latin typeface="Times" charset="0"/>
            </a:endParaRPr>
          </a:p>
        </p:txBody>
      </p:sp>
      <p:sp>
        <p:nvSpPr>
          <p:cNvPr id="726020" name="Rectangle 4"/>
          <p:cNvSpPr>
            <a:spLocks noChangeArrowheads="1"/>
          </p:cNvSpPr>
          <p:nvPr/>
        </p:nvSpPr>
        <p:spPr bwMode="auto">
          <a:xfrm>
            <a:off x="8521703" y="882652"/>
            <a:ext cx="200483" cy="500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p>
            <a:pPr defTabSz="992041" eaLnBrk="0" hangingPunct="0">
              <a:defRPr/>
            </a:pPr>
            <a:endParaRPr lang="en-US" sz="2600">
              <a:solidFill>
                <a:srgbClr val="FFFFFF"/>
              </a:solidFill>
              <a:latin typeface="Times" charset="0"/>
            </a:endParaRPr>
          </a:p>
        </p:txBody>
      </p:sp>
      <p:sp>
        <p:nvSpPr>
          <p:cNvPr id="726021" name="Text Box 5"/>
          <p:cNvSpPr txBox="1">
            <a:spLocks noChangeArrowheads="1"/>
          </p:cNvSpPr>
          <p:nvPr/>
        </p:nvSpPr>
        <p:spPr bwMode="auto">
          <a:xfrm>
            <a:off x="1143000" y="914403"/>
            <a:ext cx="4323918" cy="7136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lnSpc>
                <a:spcPct val="150000"/>
              </a:lnSpc>
              <a:defRPr/>
            </a:pPr>
            <a:r>
              <a:rPr lang="en-US" sz="900">
                <a:solidFill>
                  <a:srgbClr val="000000"/>
                </a:solidFill>
                <a:latin typeface="Times" charset="0"/>
              </a:rPr>
              <a:t>Name: ________________________________________ Date:________________</a:t>
            </a:r>
          </a:p>
          <a:p>
            <a:pPr eaLnBrk="0" hangingPunct="0">
              <a:lnSpc>
                <a:spcPct val="150000"/>
              </a:lnSpc>
              <a:defRPr/>
            </a:pPr>
            <a:r>
              <a:rPr lang="en-US" sz="900">
                <a:solidFill>
                  <a:srgbClr val="000000"/>
                </a:solidFill>
                <a:latin typeface="Times" charset="0"/>
              </a:rPr>
              <a:t>E-mail:________________________________________ </a:t>
            </a:r>
          </a:p>
          <a:p>
            <a:pPr eaLnBrk="0" hangingPunct="0">
              <a:lnSpc>
                <a:spcPct val="150000"/>
              </a:lnSpc>
              <a:defRPr/>
            </a:pPr>
            <a:r>
              <a:rPr lang="en-US" sz="900">
                <a:solidFill>
                  <a:srgbClr val="000000"/>
                </a:solidFill>
                <a:latin typeface="Times" charset="0"/>
              </a:rPr>
              <a:t>Phone: home _______________ hp______________________ office_______________</a:t>
            </a:r>
          </a:p>
        </p:txBody>
      </p:sp>
      <p:sp>
        <p:nvSpPr>
          <p:cNvPr id="726022" name="Text Box 6"/>
          <p:cNvSpPr txBox="1">
            <a:spLocks noChangeArrowheads="1"/>
          </p:cNvSpPr>
          <p:nvPr/>
        </p:nvSpPr>
        <p:spPr bwMode="auto">
          <a:xfrm>
            <a:off x="1143001" y="1527178"/>
            <a:ext cx="7696200" cy="4572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eaLnBrk="0" hangingPunct="0">
              <a:buFont typeface="Wingdings" charset="0"/>
              <a:buChar char="q"/>
              <a:defRPr/>
            </a:pPr>
            <a:r>
              <a:rPr lang="en-US" sz="1600" b="1" dirty="0">
                <a:solidFill>
                  <a:srgbClr val="000000"/>
                </a:solidFill>
                <a:latin typeface="Times" charset="0"/>
              </a:rPr>
              <a:t>Usher</a:t>
            </a:r>
          </a:p>
          <a:p>
            <a:pPr eaLnBrk="0" hangingPunct="0">
              <a:buFont typeface="Wingdings" charset="0"/>
              <a:buChar char="q"/>
              <a:defRPr/>
            </a:pPr>
            <a:r>
              <a:rPr lang="en-US" sz="1600" b="1" dirty="0">
                <a:solidFill>
                  <a:srgbClr val="000000"/>
                </a:solidFill>
                <a:latin typeface="Times" charset="0"/>
              </a:rPr>
              <a:t>Set Up &amp; Take Down</a:t>
            </a:r>
          </a:p>
          <a:p>
            <a:pPr eaLnBrk="0" hangingPunct="0">
              <a:buFont typeface="Wingdings" charset="0"/>
              <a:buChar char="q"/>
              <a:defRPr/>
            </a:pPr>
            <a:r>
              <a:rPr lang="en-US" sz="1600" b="1" dirty="0">
                <a:solidFill>
                  <a:srgbClr val="000000"/>
                </a:solidFill>
                <a:latin typeface="Times" charset="0"/>
              </a:rPr>
              <a:t>Administration</a:t>
            </a:r>
          </a:p>
          <a:p>
            <a:pPr eaLnBrk="0" hangingPunct="0">
              <a:buFont typeface="Wingdings" charset="0"/>
              <a:buChar char="q"/>
              <a:defRPr/>
            </a:pPr>
            <a:r>
              <a:rPr lang="en-US" sz="1600" b="1" dirty="0">
                <a:solidFill>
                  <a:srgbClr val="000000"/>
                </a:solidFill>
                <a:latin typeface="Times" charset="0"/>
              </a:rPr>
              <a:t>Deacon</a:t>
            </a:r>
          </a:p>
          <a:p>
            <a:pPr eaLnBrk="0" hangingPunct="0">
              <a:buFont typeface="Wingdings" charset="0"/>
              <a:buChar char="q"/>
              <a:defRPr/>
            </a:pPr>
            <a:r>
              <a:rPr lang="en-US" sz="1600" b="1" dirty="0">
                <a:solidFill>
                  <a:srgbClr val="000000"/>
                </a:solidFill>
                <a:latin typeface="Times" charset="0"/>
              </a:rPr>
              <a:t>Women</a:t>
            </a:r>
            <a:r>
              <a:rPr lang="uk-UA" altLang="ja-JP" sz="1600" b="1" dirty="0">
                <a:solidFill>
                  <a:srgbClr val="000000"/>
                </a:solidFill>
                <a:latin typeface="Arial"/>
              </a:rPr>
              <a:t>'</a:t>
            </a:r>
            <a:r>
              <a:rPr lang="en-US" sz="1600" b="1" dirty="0">
                <a:solidFill>
                  <a:srgbClr val="000000"/>
                </a:solidFill>
                <a:latin typeface="Times" charset="0"/>
              </a:rPr>
              <a:t>s Ministry</a:t>
            </a:r>
          </a:p>
          <a:p>
            <a:pPr eaLnBrk="0" hangingPunct="0">
              <a:buFont typeface="Wingdings" charset="0"/>
              <a:buChar char="q"/>
              <a:defRPr/>
            </a:pPr>
            <a:r>
              <a:rPr lang="en-US" sz="1600" b="1" dirty="0">
                <a:solidFill>
                  <a:srgbClr val="000000"/>
                </a:solidFill>
                <a:latin typeface="Times" charset="0"/>
              </a:rPr>
              <a:t>Worship leader/Song leader</a:t>
            </a:r>
          </a:p>
          <a:p>
            <a:pPr eaLnBrk="0" hangingPunct="0">
              <a:buFont typeface="Wingdings" charset="0"/>
              <a:buChar char="q"/>
              <a:defRPr/>
            </a:pPr>
            <a:r>
              <a:rPr lang="en-US" sz="1600" b="1" dirty="0">
                <a:solidFill>
                  <a:srgbClr val="000000"/>
                </a:solidFill>
                <a:latin typeface="Times" charset="0"/>
              </a:rPr>
              <a:t>Musician: what instrument___________________________</a:t>
            </a:r>
          </a:p>
          <a:p>
            <a:pPr eaLnBrk="0" hangingPunct="0">
              <a:buFont typeface="Wingdings" charset="0"/>
              <a:buChar char="q"/>
              <a:defRPr/>
            </a:pPr>
            <a:r>
              <a:rPr lang="en-US" sz="1600" b="1" dirty="0">
                <a:solidFill>
                  <a:srgbClr val="000000"/>
                </a:solidFill>
                <a:latin typeface="Times" charset="0"/>
              </a:rPr>
              <a:t>Vocalist</a:t>
            </a:r>
          </a:p>
          <a:p>
            <a:pPr eaLnBrk="0" hangingPunct="0">
              <a:buFont typeface="Wingdings" charset="0"/>
              <a:buChar char="q"/>
              <a:defRPr/>
            </a:pPr>
            <a:r>
              <a:rPr lang="en-US" sz="1600" b="1" dirty="0">
                <a:solidFill>
                  <a:srgbClr val="000000"/>
                </a:solidFill>
                <a:latin typeface="Times" charset="0"/>
              </a:rPr>
              <a:t>A/V Tech</a:t>
            </a:r>
          </a:p>
          <a:p>
            <a:pPr eaLnBrk="0" hangingPunct="0">
              <a:buFont typeface="Wingdings" charset="0"/>
              <a:buChar char="q"/>
              <a:defRPr/>
            </a:pPr>
            <a:r>
              <a:rPr lang="en-US" sz="1600" b="1" dirty="0">
                <a:solidFill>
                  <a:srgbClr val="000000"/>
                </a:solidFill>
                <a:latin typeface="Times" charset="0"/>
              </a:rPr>
              <a:t>Evangelism/Outreach</a:t>
            </a:r>
          </a:p>
          <a:p>
            <a:pPr eaLnBrk="0" hangingPunct="0">
              <a:buFont typeface="Wingdings" charset="0"/>
              <a:buChar char="q"/>
              <a:defRPr/>
            </a:pPr>
            <a:r>
              <a:rPr lang="en-US" sz="1600" b="1" dirty="0">
                <a:solidFill>
                  <a:srgbClr val="000000"/>
                </a:solidFill>
                <a:latin typeface="Times" charset="0"/>
              </a:rPr>
              <a:t>Missions</a:t>
            </a:r>
          </a:p>
          <a:p>
            <a:pPr eaLnBrk="0" hangingPunct="0">
              <a:buFont typeface="Wingdings" charset="0"/>
              <a:buChar char="q"/>
              <a:defRPr/>
            </a:pPr>
            <a:r>
              <a:rPr lang="en-US" sz="1600" b="1" dirty="0">
                <a:solidFill>
                  <a:srgbClr val="000000"/>
                </a:solidFill>
                <a:latin typeface="Times" charset="0"/>
              </a:rPr>
              <a:t>Small group leader</a:t>
            </a:r>
          </a:p>
          <a:p>
            <a:pPr eaLnBrk="0" hangingPunct="0">
              <a:buFont typeface="Wingdings" charset="0"/>
              <a:buChar char="q"/>
              <a:defRPr/>
            </a:pPr>
            <a:r>
              <a:rPr lang="en-US" sz="1600" b="1" dirty="0">
                <a:solidFill>
                  <a:srgbClr val="000000"/>
                </a:solidFill>
                <a:latin typeface="Times" charset="0"/>
              </a:rPr>
              <a:t>Nursery worker</a:t>
            </a:r>
          </a:p>
          <a:p>
            <a:pPr eaLnBrk="0" hangingPunct="0">
              <a:buFont typeface="Wingdings" charset="0"/>
              <a:buChar char="q"/>
              <a:defRPr/>
            </a:pPr>
            <a:r>
              <a:rPr lang="en-US" sz="1600" b="1" dirty="0">
                <a:solidFill>
                  <a:srgbClr val="000000"/>
                </a:solidFill>
                <a:latin typeface="Times" charset="0"/>
              </a:rPr>
              <a:t>Children SS teacher</a:t>
            </a:r>
          </a:p>
          <a:p>
            <a:pPr eaLnBrk="0" hangingPunct="0">
              <a:buFont typeface="Wingdings" charset="0"/>
              <a:buChar char="q"/>
              <a:defRPr/>
            </a:pPr>
            <a:r>
              <a:rPr lang="en-US" sz="1600" b="1" dirty="0">
                <a:solidFill>
                  <a:srgbClr val="000000"/>
                </a:solidFill>
                <a:latin typeface="Times" charset="0"/>
              </a:rPr>
              <a:t>Food service</a:t>
            </a:r>
          </a:p>
          <a:p>
            <a:pPr eaLnBrk="0" hangingPunct="0">
              <a:buFont typeface="Wingdings" charset="0"/>
              <a:buChar char="q"/>
              <a:defRPr/>
            </a:pPr>
            <a:r>
              <a:rPr lang="en-US" sz="1600" b="1" dirty="0">
                <a:solidFill>
                  <a:srgbClr val="000000"/>
                </a:solidFill>
                <a:latin typeface="Times" charset="0"/>
              </a:rPr>
              <a:t>Prayer Ministry</a:t>
            </a:r>
          </a:p>
          <a:p>
            <a:pPr eaLnBrk="0" hangingPunct="0">
              <a:buFont typeface="Wingdings" charset="0"/>
              <a:buChar char="q"/>
              <a:defRPr/>
            </a:pPr>
            <a:r>
              <a:rPr lang="en-US" sz="1600" b="1" dirty="0">
                <a:solidFill>
                  <a:srgbClr val="000000"/>
                </a:solidFill>
                <a:latin typeface="Times" charset="0"/>
              </a:rPr>
              <a:t>Pastoral Care</a:t>
            </a:r>
          </a:p>
          <a:p>
            <a:pPr eaLnBrk="0" hangingPunct="0">
              <a:buFont typeface="Wingdings" charset="0"/>
              <a:buChar char="q"/>
              <a:defRPr/>
            </a:pPr>
            <a:r>
              <a:rPr lang="en-US" sz="1600" b="1" dirty="0">
                <a:solidFill>
                  <a:srgbClr val="000000"/>
                </a:solidFill>
                <a:latin typeface="Times" charset="0"/>
              </a:rPr>
              <a:t>Other____________________________________________</a:t>
            </a:r>
          </a:p>
        </p:txBody>
      </p:sp>
      <p:sp>
        <p:nvSpPr>
          <p:cNvPr id="726023" name="Text Box 7"/>
          <p:cNvSpPr txBox="1">
            <a:spLocks noChangeArrowheads="1"/>
          </p:cNvSpPr>
          <p:nvPr/>
        </p:nvSpPr>
        <p:spPr bwMode="auto">
          <a:xfrm>
            <a:off x="1143001" y="6124576"/>
            <a:ext cx="4567404" cy="590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defRPr/>
            </a:pPr>
            <a:r>
              <a:rPr lang="en-US" sz="1600">
                <a:solidFill>
                  <a:srgbClr val="000000"/>
                </a:solidFill>
                <a:latin typeface="Times" charset="0"/>
              </a:rPr>
              <a:t>Comments:_________________________________</a:t>
            </a:r>
          </a:p>
          <a:p>
            <a:pPr eaLnBrk="0" hangingPunct="0">
              <a:defRPr/>
            </a:pPr>
            <a:r>
              <a:rPr lang="en-US" sz="1600">
                <a:solidFill>
                  <a:srgbClr val="000000"/>
                </a:solidFill>
                <a:latin typeface="Times" charset="0"/>
              </a:rPr>
              <a:t>__________________________________________</a:t>
            </a:r>
          </a:p>
        </p:txBody>
      </p:sp>
      <p:pic>
        <p:nvPicPr>
          <p:cNvPr id="72397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52400"/>
            <a:ext cx="990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3977" name="Rectangle 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Response Form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557338"/>
            <a:ext cx="914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88900" dir="2700000" algn="tl" rotWithShape="0">
                    <a:srgbClr val="000000">
                      <a:alpha val="88000"/>
                    </a:srgbClr>
                  </a:outerShdw>
                </a:effectLst>
              </a:rPr>
              <a:t>Your Role</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How can the pastor-teachers better equip you for your</a:t>
            </a:r>
            <a:r>
              <a:rPr lang="en-US" dirty="0">
                <a:effectLst>
                  <a:outerShdw blurRad="50800" dist="88900" dir="2700000" algn="tl" rotWithShape="0">
                    <a:srgbClr val="000000">
                      <a:alpha val="88000"/>
                    </a:srgbClr>
                  </a:outerShdw>
                </a:effectLst>
                <a:latin typeface="Times New Roman" charset="0"/>
              </a:rPr>
              <a:t> </a:t>
            </a:r>
            <a:r>
              <a:rPr lang="en-US" b="1" dirty="0">
                <a:effectLst>
                  <a:outerShdw blurRad="50800" dist="88900" dir="2700000" algn="tl" rotWithShape="0">
                    <a:srgbClr val="000000">
                      <a:alpha val="88000"/>
                    </a:srgbClr>
                  </a:outerShdw>
                </a:effectLst>
              </a:rPr>
              <a:t>unique role here?</a:t>
            </a:r>
          </a:p>
          <a:p>
            <a:pPr lvl="1" eaLnBrk="1" hangingPunct="1">
              <a:defRPr/>
            </a:pPr>
            <a:r>
              <a:rPr lang="en-US" b="1" dirty="0">
                <a:effectLst>
                  <a:outerShdw blurRad="50800" dist="88900" dir="2700000" algn="tl" rotWithShape="0">
                    <a:srgbClr val="000000">
                      <a:alpha val="88000"/>
                    </a:srgbClr>
                  </a:outerShdw>
                </a:effectLst>
              </a:rPr>
              <a:t>What role are you being equipped for?</a:t>
            </a:r>
          </a:p>
          <a:p>
            <a:pPr eaLnBrk="1" hangingPunct="1">
              <a:defRPr/>
            </a:pPr>
            <a:endParaRPr lang="en-US" b="1" dirty="0">
              <a:effectLst>
                <a:outerShdw blurRad="50800" dist="88900" dir="2700000" algn="tl" rotWithShape="0">
                  <a:srgbClr val="000000">
                    <a:alpha val="88000"/>
                  </a:srgbClr>
                </a:outerShdw>
              </a:effectLst>
            </a:endParaRPr>
          </a:p>
          <a:p>
            <a:pPr eaLnBrk="1" hangingPunct="1">
              <a:defRPr/>
            </a:pPr>
            <a:r>
              <a:rPr lang="en-US" b="1" u="sng" dirty="0">
                <a:effectLst>
                  <a:outerShdw blurRad="50800" dist="88900" dir="2700000" algn="tl" rotWithShape="0">
                    <a:srgbClr val="000000">
                      <a:alpha val="88000"/>
                    </a:srgbClr>
                  </a:outerShdw>
                </a:effectLst>
              </a:rPr>
              <a:t>Your Goal</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What character trait of Christ are you trusting God to equip in you this next year? </a:t>
            </a:r>
          </a:p>
          <a:p>
            <a:pPr lvl="1" eaLnBrk="1" hangingPunct="1">
              <a:defRPr/>
            </a:pPr>
            <a:r>
              <a:rPr lang="en-US" b="1" dirty="0">
                <a:effectLst>
                  <a:outerShdw blurRad="50800" dist="88900" dir="2700000" algn="tl" rotWithShape="0">
                    <a:srgbClr val="000000">
                      <a:alpha val="88000"/>
                    </a:srgbClr>
                  </a:outerShdw>
                </a:effectLst>
              </a:rPr>
              <a:t>How can we better help you develop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p:cTn id="1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5" end="5"/>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p:cTn id="1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34F25B9-79E5-AB41-B206-7EBE359A3AF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87978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jigsaw puzzle sales hit £100m as &amp;#39;people find a balance in their lives&amp;#39;  | Retail industry | The Guardian">
            <a:extLst>
              <a:ext uri="{FF2B5EF4-FFF2-40B4-BE49-F238E27FC236}">
                <a16:creationId xmlns:a16="http://schemas.microsoft.com/office/drawing/2014/main" id="{DD06C825-FD20-4DA4-82D2-03F20B0EA2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is Might be the World&amp;#39;s Hardest Jigsaw Puzzle | Mental Floss">
            <a:extLst>
              <a:ext uri="{FF2B5EF4-FFF2-40B4-BE49-F238E27FC236}">
                <a16:creationId xmlns:a16="http://schemas.microsoft.com/office/drawing/2014/main" id="{2BD28AE8-F0F6-408F-A20F-5F5779E03DE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FAA8A2-DF3F-4905-B1D1-36B12E23477B}"/>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Get Jigsaw Puzzle Epic! - Microsoft Store">
            <a:extLst>
              <a:ext uri="{FF2B5EF4-FFF2-40B4-BE49-F238E27FC236}">
                <a16:creationId xmlns:a16="http://schemas.microsoft.com/office/drawing/2014/main" id="{A57C4FB8-EE8D-4F15-8A41-35C7375C2E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9" y="819807"/>
            <a:ext cx="9211733"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91143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6162" name="TextBox 107"/>
          <p:cNvSpPr txBox="1">
            <a:spLocks noChangeArrowheads="1"/>
          </p:cNvSpPr>
          <p:nvPr/>
        </p:nvSpPr>
        <p:spPr bwMode="auto">
          <a:xfrm>
            <a:off x="8459788" y="-100012"/>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476163"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1"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3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1890547" y="1939969"/>
            <a:ext cx="5362903" cy="231217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diversity of gifts is not only consistent with unity, but is essential to it.”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4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42995"/>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2 Corinthians 12:12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The signs of a true apostle were performed among you with utmost patience, with signs and wonders and mighty works.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7728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1815882"/>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James 5:14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Is anyone among you sick? Let him call for the </a:t>
            </a: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elders of the church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and let them pray over him, anointing him with oil in the name of the Lord.</a:t>
            </a:r>
            <a:endPar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11384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34660"/>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Titus 1:5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This is why I left you in Crete, so that you might put what remained into order, and </a:t>
            </a:r>
            <a:r>
              <a:rPr kumimoji="0" lang="en-US" sz="2800" b="0" i="0" u="sng"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appoint elders in every town</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as I directed you</a:t>
            </a:r>
          </a:p>
        </p:txBody>
      </p:sp>
    </p:spTree>
    <p:extLst>
      <p:ext uri="{BB962C8B-B14F-4D97-AF65-F5344CB8AC3E}">
        <p14:creationId xmlns:p14="http://schemas.microsoft.com/office/powerpoint/2010/main" val="33962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7E8B587D-5252-494F-9319-58E14924B8BD}"/>
              </a:ext>
            </a:extLst>
          </p:cNvPr>
          <p:cNvSpPr txBox="1"/>
          <p:nvPr/>
        </p:nvSpPr>
        <p:spPr>
          <a:xfrm>
            <a:off x="1088161" y="3566501"/>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actively ministering to each other (4:12-13)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5E1C4821-A967-4DF8-BA3F-4188BDAF1F19}"/>
              </a:ext>
            </a:extLst>
          </p:cNvPr>
          <p:cNvSpPr txBox="1"/>
          <p:nvPr/>
        </p:nvSpPr>
        <p:spPr>
          <a:xfrm>
            <a:off x="1088161" y="466568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discerning error (4:14)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A6C7306C-E7EF-4EB3-87F8-DE5F1AAC12B1}"/>
              </a:ext>
            </a:extLst>
          </p:cNvPr>
          <p:cNvSpPr txBox="1"/>
          <p:nvPr/>
        </p:nvSpPr>
        <p:spPr>
          <a:xfrm>
            <a:off x="1061541" y="528417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speaking the truth in love (4:15-16)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854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9"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Crack in the ground vector free download">
            <a:extLst>
              <a:ext uri="{FF2B5EF4-FFF2-40B4-BE49-F238E27FC236}">
                <a16:creationId xmlns:a16="http://schemas.microsoft.com/office/drawing/2014/main" id="{E311281C-D1A2-48C1-9001-CE86D3E68BEF}"/>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772469" y="643467"/>
            <a:ext cx="559906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1C62AD3-EAAB-47A1-8F2E-20D2906D67FF}"/>
              </a:ext>
            </a:extLst>
          </p:cNvPr>
          <p:cNvSpPr txBox="1"/>
          <p:nvPr/>
        </p:nvSpPr>
        <p:spPr>
          <a:xfrm>
            <a:off x="1310045" y="1751818"/>
            <a:ext cx="5898236" cy="1051955"/>
          </a:xfrm>
          <a:prstGeom prst="rect">
            <a:avLst/>
          </a:prstGeom>
          <a:solidFill>
            <a:schemeClr val="accent4">
              <a:lumMod val="20000"/>
              <a:lumOff val="80000"/>
            </a:schemeClr>
          </a:solidFill>
        </p:spPr>
        <p:txBody>
          <a:bodyPr wrap="square">
            <a:spAutoFit/>
          </a:bodyPr>
          <a:lstStyle/>
          <a:p>
            <a:pPr marL="0" marR="0" lvl="0" indent="457200" algn="ctr"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Sin </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Selfishness = Division			Check: Self-evaluation &amp; confession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B79A7B97-512C-4A5E-83FF-DD5C97FF969E}"/>
              </a:ext>
            </a:extLst>
          </p:cNvPr>
          <p:cNvSpPr txBox="1"/>
          <p:nvPr/>
        </p:nvSpPr>
        <p:spPr>
          <a:xfrm>
            <a:off x="1746921" y="558469"/>
            <a:ext cx="552770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Vital issues that can cause division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A56DF39A-A39B-4671-B058-43E5A5B0A7FA}"/>
              </a:ext>
            </a:extLst>
          </p:cNvPr>
          <p:cNvSpPr txBox="1"/>
          <p:nvPr/>
        </p:nvSpPr>
        <p:spPr>
          <a:xfrm>
            <a:off x="910743" y="3042915"/>
            <a:ext cx="674087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Communication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Frustration = Division 		Check: Clarify &amp; consider</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TextBox 16">
            <a:extLst>
              <a:ext uri="{FF2B5EF4-FFF2-40B4-BE49-F238E27FC236}">
                <a16:creationId xmlns:a16="http://schemas.microsoft.com/office/drawing/2014/main" id="{5DCEA635-3E9F-4A50-81D1-E4AD5134603D}"/>
              </a:ext>
            </a:extLst>
          </p:cNvPr>
          <p:cNvSpPr txBox="1"/>
          <p:nvPr/>
        </p:nvSpPr>
        <p:spPr>
          <a:xfrm>
            <a:off x="928232" y="4338250"/>
            <a:ext cx="672338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Authority</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Abuse &amp; rebellion = Division		Check: Biblical balance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9047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88070"/>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586713"/>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992D83-1154-C946-85C3-790A2C9DDD1E}"/>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4832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64322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2440821"/>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12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50996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9700" name="Text Box 4"/>
            <p:cNvSpPr txBox="1">
              <a:spLocks noChangeArrowheads="1"/>
            </p:cNvSpPr>
            <p:nvPr/>
          </p:nvSpPr>
          <p:spPr bwMode="auto">
            <a:xfrm>
              <a:off x="2232" y="172"/>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09955" name="Rectangle 5"/>
          <p:cNvSpPr>
            <a:spLocks noChangeArrowheads="1"/>
          </p:cNvSpPr>
          <p:nvPr/>
        </p:nvSpPr>
        <p:spPr bwMode="auto">
          <a:xfrm>
            <a:off x="0" y="838200"/>
            <a:ext cx="9144000" cy="5791200"/>
          </a:xfrm>
          <a:prstGeom prst="rect">
            <a:avLst/>
          </a:prstGeom>
          <a:solidFill>
            <a:srgbClr val="200B5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1524001"/>
            <a:ext cx="541338" cy="381000"/>
            <a:chOff x="1128" y="2688"/>
            <a:chExt cx="384" cy="240"/>
          </a:xfrm>
        </p:grpSpPr>
        <p:sp>
          <p:nvSpPr>
            <p:cNvPr id="50996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0996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2970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29706" name="Line 10"/>
          <p:cNvSpPr>
            <a:spLocks noChangeShapeType="1"/>
          </p:cNvSpPr>
          <p:nvPr/>
        </p:nvSpPr>
        <p:spPr bwMode="auto">
          <a:xfrm>
            <a:off x="5486400"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pic>
        <p:nvPicPr>
          <p:cNvPr id="29707" name="Picture 11" descr="Ephesus_Aegeanco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27" y="2514600"/>
            <a:ext cx="3419475" cy="189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8" name="Text Box 12"/>
          <p:cNvSpPr txBox="1">
            <a:spLocks noChangeArrowheads="1"/>
          </p:cNvSpPr>
          <p:nvPr/>
        </p:nvSpPr>
        <p:spPr bwMode="auto">
          <a:xfrm>
            <a:off x="5519739" y="1371603"/>
            <a:ext cx="3395065" cy="1087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Location</a:t>
            </a:r>
          </a:p>
          <a:p>
            <a:pPr eaLnBrk="1" hangingPunct="1"/>
            <a:r>
              <a:rPr lang="en-US" sz="3200">
                <a:solidFill>
                  <a:schemeClr val="bg1"/>
                </a:solidFill>
                <a:latin typeface="Arial" charset="0"/>
              </a:rPr>
              <a:t>Places of Interest</a:t>
            </a:r>
          </a:p>
        </p:txBody>
      </p:sp>
      <p:sp>
        <p:nvSpPr>
          <p:cNvPr id="509961" name="Title 3"/>
          <p:cNvSpPr>
            <a:spLocks noGrp="1"/>
          </p:cNvSpPr>
          <p:nvPr>
            <p:ph type="title"/>
          </p:nvPr>
        </p:nvSpPr>
        <p:spPr>
          <a:xfrm>
            <a:off x="1476375" y="-747710"/>
            <a:ext cx="8229600" cy="1143001"/>
          </a:xfrm>
        </p:spPr>
        <p:txBody>
          <a:bodyPr/>
          <a:lstStyle/>
          <a:p>
            <a:r>
              <a:rPr lang="en-US">
                <a:latin typeface="Arial" charset="0"/>
                <a:ea typeface="ＭＳ Ｐゴシック" charset="0"/>
                <a:cs typeface="ＭＳ Ｐゴシック" charset="0"/>
              </a:rPr>
              <a:t>City of Ephesus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iterate type="lt">
                                    <p:tmPct val="0"/>
                                  </p:iterate>
                                  <p:childTnLst>
                                    <p:set>
                                      <p:cBhvr>
                                        <p:cTn id="13" dur="1" fill="hold">
                                          <p:stCondLst>
                                            <p:cond delay="0"/>
                                          </p:stCondLst>
                                        </p:cTn>
                                        <p:tgtEl>
                                          <p:spTgt spid="29705">
                                            <p:txEl>
                                              <p:pRg st="0" end="0"/>
                                            </p:txEl>
                                          </p:spTgt>
                                        </p:tgtEl>
                                        <p:attrNameLst>
                                          <p:attrName>style.visibility</p:attrName>
                                        </p:attrNameLst>
                                      </p:cBhvr>
                                      <p:to>
                                        <p:strVal val="visible"/>
                                      </p:to>
                                    </p:set>
                                    <p:animEffect transition="in" filter="fade">
                                      <p:cBhvr>
                                        <p:cTn id="14" dur="2000"/>
                                        <p:tgtEl>
                                          <p:spTgt spid="2970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9705">
                                            <p:txEl>
                                              <p:pRg st="1" end="1"/>
                                            </p:txEl>
                                          </p:spTgt>
                                        </p:tgtEl>
                                        <p:attrNameLst>
                                          <p:attrName>style.visibility</p:attrName>
                                        </p:attrNameLst>
                                      </p:cBhvr>
                                      <p:to>
                                        <p:strVal val="visible"/>
                                      </p:to>
                                    </p:set>
                                    <p:animEffect transition="in" filter="fade">
                                      <p:cBhvr>
                                        <p:cTn id="17" dur="2000"/>
                                        <p:tgtEl>
                                          <p:spTgt spid="2970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705">
                                            <p:txEl>
                                              <p:pRg st="2" end="2"/>
                                            </p:txEl>
                                          </p:spTgt>
                                        </p:tgtEl>
                                        <p:attrNameLst>
                                          <p:attrName>style.visibility</p:attrName>
                                        </p:attrNameLst>
                                      </p:cBhvr>
                                      <p:to>
                                        <p:strVal val="visible"/>
                                      </p:to>
                                    </p:set>
                                    <p:animEffect transition="in" filter="fade">
                                      <p:cBhvr>
                                        <p:cTn id="20" dur="2000"/>
                                        <p:tgtEl>
                                          <p:spTgt spid="2970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705">
                                            <p:txEl>
                                              <p:pRg st="3" end="3"/>
                                            </p:txEl>
                                          </p:spTgt>
                                        </p:tgtEl>
                                        <p:attrNameLst>
                                          <p:attrName>style.visibility</p:attrName>
                                        </p:attrNameLst>
                                      </p:cBhvr>
                                      <p:to>
                                        <p:strVal val="visible"/>
                                      </p:to>
                                    </p:set>
                                    <p:animEffect transition="in" filter="fade">
                                      <p:cBhvr>
                                        <p:cTn id="23" dur="2000"/>
                                        <p:tgtEl>
                                          <p:spTgt spid="2970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705">
                                            <p:txEl>
                                              <p:pRg st="4" end="4"/>
                                            </p:txEl>
                                          </p:spTgt>
                                        </p:tgtEl>
                                        <p:attrNameLst>
                                          <p:attrName>style.visibility</p:attrName>
                                        </p:attrNameLst>
                                      </p:cBhvr>
                                      <p:to>
                                        <p:strVal val="visible"/>
                                      </p:to>
                                    </p:set>
                                    <p:animEffect transition="in" filter="fade">
                                      <p:cBhvr>
                                        <p:cTn id="26" dur="2000"/>
                                        <p:tgtEl>
                                          <p:spTgt spid="2970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705">
                                            <p:txEl>
                                              <p:pRg st="5" end="5"/>
                                            </p:txEl>
                                          </p:spTgt>
                                        </p:tgtEl>
                                        <p:attrNameLst>
                                          <p:attrName>style.visibility</p:attrName>
                                        </p:attrNameLst>
                                      </p:cBhvr>
                                      <p:to>
                                        <p:strVal val="visible"/>
                                      </p:to>
                                    </p:set>
                                    <p:animEffect transition="in" filter="fade">
                                      <p:cBhvr>
                                        <p:cTn id="29" dur="2000"/>
                                        <p:tgtEl>
                                          <p:spTgt spid="2970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9705">
                                            <p:txEl>
                                              <p:pRg st="6" end="6"/>
                                            </p:txEl>
                                          </p:spTgt>
                                        </p:tgtEl>
                                        <p:attrNameLst>
                                          <p:attrName>style.visibility</p:attrName>
                                        </p:attrNameLst>
                                      </p:cBhvr>
                                      <p:to>
                                        <p:strVal val="visible"/>
                                      </p:to>
                                    </p:set>
                                    <p:animEffect transition="in" filter="fade">
                                      <p:cBhvr>
                                        <p:cTn id="32" dur="2000"/>
                                        <p:tgtEl>
                                          <p:spTgt spid="29705">
                                            <p:txEl>
                                              <p:pRg st="6" end="6"/>
                                            </p:txEl>
                                          </p:spTgt>
                                        </p:tgtEl>
                                      </p:cBhvr>
                                    </p:animEffec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9706"/>
                                        </p:tgtEl>
                                        <p:attrNameLst>
                                          <p:attrName>style.visibility</p:attrName>
                                        </p:attrNameLst>
                                      </p:cBhvr>
                                      <p:to>
                                        <p:strVal val="visible"/>
                                      </p:to>
                                    </p:set>
                                    <p:animEffect transition="in" filter="fade">
                                      <p:cBhvr>
                                        <p:cTn id="36" dur="2000"/>
                                        <p:tgtEl>
                                          <p:spTgt spid="297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7" presetClass="emph" presetSubtype="0" fill="hold" nodeType="afterEffect">
                                  <p:stCondLst>
                                    <p:cond delay="0"/>
                                  </p:stCondLst>
                                  <p:iterate type="lt">
                                    <p:tmPct val="10000"/>
                                  </p:iterate>
                                  <p:childTnLst>
                                    <p:animClr clrSpc="rgb" dir="cw">
                                      <p:cBhvr override="childStyle">
                                        <p:cTn id="45" dur="250" autoRev="1" fill="hold"/>
                                        <p:tgtEl>
                                          <p:spTgt spid="29705">
                                            <p:txEl>
                                              <p:pRg st="0" end="0"/>
                                            </p:txEl>
                                          </p:spTgt>
                                        </p:tgtEl>
                                        <p:attrNameLst>
                                          <p:attrName>style.color</p:attrName>
                                        </p:attrNameLst>
                                      </p:cBhvr>
                                      <p:to>
                                        <a:srgbClr val="CC0099"/>
                                      </p:to>
                                    </p:animClr>
                                    <p:animClr clrSpc="rgb" dir="cw">
                                      <p:cBhvr>
                                        <p:cTn id="46" dur="250" autoRev="1" fill="hold"/>
                                        <p:tgtEl>
                                          <p:spTgt spid="29705">
                                            <p:txEl>
                                              <p:pRg st="0" end="0"/>
                                            </p:txEl>
                                          </p:spTgt>
                                        </p:tgtEl>
                                        <p:attrNameLst>
                                          <p:attrName>fillcolor</p:attrName>
                                        </p:attrNameLst>
                                      </p:cBhvr>
                                      <p:to>
                                        <a:srgbClr val="CC0099"/>
                                      </p:to>
                                    </p:animClr>
                                    <p:set>
                                      <p:cBhvr>
                                        <p:cTn id="47" dur="250" autoRev="1" fill="hold"/>
                                        <p:tgtEl>
                                          <p:spTgt spid="29705">
                                            <p:txEl>
                                              <p:pRg st="0" end="0"/>
                                            </p:txEl>
                                          </p:spTgt>
                                        </p:tgtEl>
                                        <p:attrNameLst>
                                          <p:attrName>fill.type</p:attrName>
                                        </p:attrNameLst>
                                      </p:cBhvr>
                                      <p:to>
                                        <p:strVal val="solid"/>
                                      </p:to>
                                    </p:set>
                                    <p:set>
                                      <p:cBhvr>
                                        <p:cTn id="48" dur="250" autoRev="1" fill="hold"/>
                                        <p:tgtEl>
                                          <p:spTgt spid="29705">
                                            <p:txEl>
                                              <p:pRg st="0" end="0"/>
                                            </p:txEl>
                                          </p:spTgt>
                                        </p:tgtEl>
                                        <p:attrNameLst>
                                          <p:attrName>fill.on</p:attrName>
                                        </p:attrNameLst>
                                      </p:cBhvr>
                                      <p:to>
                                        <p:strVal val="true"/>
                                      </p:to>
                                    </p:set>
                                  </p:childTnLst>
                                </p:cTn>
                              </p:par>
                            </p:childTnLst>
                          </p:cTn>
                        </p:par>
                        <p:par>
                          <p:cTn id="49" fill="hold" nodeType="afterGroup">
                            <p:stCondLst>
                              <p:cond delay="1600"/>
                            </p:stCondLst>
                            <p:childTnLst>
                              <p:par>
                                <p:cTn id="50" presetID="41" presetClass="entr" presetSubtype="0" fill="hold" nodeType="afterEffect">
                                  <p:stCondLst>
                                    <p:cond delay="0"/>
                                  </p:stCondLst>
                                  <p:iterate type="lt">
                                    <p:tmPct val="10000"/>
                                  </p:iterate>
                                  <p:childTnLst>
                                    <p:set>
                                      <p:cBhvr>
                                        <p:cTn id="51" dur="1" fill="hold">
                                          <p:stCondLst>
                                            <p:cond delay="0"/>
                                          </p:stCondLst>
                                        </p:cTn>
                                        <p:tgtEl>
                                          <p:spTgt spid="29708">
                                            <p:txEl>
                                              <p:pRg st="0" end="0"/>
                                            </p:txEl>
                                          </p:spTgt>
                                        </p:tgtEl>
                                        <p:attrNameLst>
                                          <p:attrName>style.visibility</p:attrName>
                                        </p:attrNameLst>
                                      </p:cBhvr>
                                      <p:to>
                                        <p:strVal val="visible"/>
                                      </p:to>
                                    </p:set>
                                    <p:anim calcmode="lin" valueType="num">
                                      <p:cBhvr>
                                        <p:cTn id="52" dur="500" fill="hold"/>
                                        <p:tgtEl>
                                          <p:spTgt spid="2970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9708">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970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970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9708">
                                            <p:txEl>
                                              <p:pRg st="0" end="0"/>
                                            </p:txEl>
                                          </p:spTgt>
                                        </p:tgtEl>
                                      </p:cBhvr>
                                    </p:animEffect>
                                  </p:childTnLst>
                                </p:cTn>
                              </p:par>
                            </p:childTnLst>
                          </p:cTn>
                        </p:par>
                        <p:par>
                          <p:cTn id="57" fill="hold" nodeType="afterGroup">
                            <p:stCondLst>
                              <p:cond delay="2450"/>
                            </p:stCondLst>
                            <p:childTnLst>
                              <p:par>
                                <p:cTn id="58" presetID="41" presetClass="entr" presetSubtype="0" fill="hold" nodeType="afterEffect">
                                  <p:stCondLst>
                                    <p:cond delay="0"/>
                                  </p:stCondLst>
                                  <p:iterate type="lt">
                                    <p:tmPct val="10000"/>
                                  </p:iterate>
                                  <p:childTnLst>
                                    <p:set>
                                      <p:cBhvr>
                                        <p:cTn id="59" dur="1" fill="hold">
                                          <p:stCondLst>
                                            <p:cond delay="0"/>
                                          </p:stCondLst>
                                        </p:cTn>
                                        <p:tgtEl>
                                          <p:spTgt spid="29708">
                                            <p:txEl>
                                              <p:pRg st="1" end="1"/>
                                            </p:txEl>
                                          </p:spTgt>
                                        </p:tgtEl>
                                        <p:attrNameLst>
                                          <p:attrName>style.visibility</p:attrName>
                                        </p:attrNameLst>
                                      </p:cBhvr>
                                      <p:to>
                                        <p:strVal val="visible"/>
                                      </p:to>
                                    </p:set>
                                    <p:anim calcmode="lin" valueType="num">
                                      <p:cBhvr>
                                        <p:cTn id="60" dur="500" fill="hold"/>
                                        <p:tgtEl>
                                          <p:spTgt spid="297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9708">
                                            <p:txEl>
                                              <p:pRg st="1" end="1"/>
                                            </p:txEl>
                                          </p:spTgt>
                                        </p:tgtEl>
                                        <p:attrNameLst>
                                          <p:attrName>ppt_y</p:attrName>
                                        </p:attrNameLst>
                                      </p:cBhvr>
                                      <p:tavLst>
                                        <p:tav tm="0">
                                          <p:val>
                                            <p:strVal val="#ppt_y"/>
                                          </p:val>
                                        </p:tav>
                                        <p:tav tm="100000">
                                          <p:val>
                                            <p:strVal val="#ppt_y"/>
                                          </p:val>
                                        </p:tav>
                                      </p:tavLst>
                                    </p:anim>
                                    <p:anim calcmode="lin" valueType="num">
                                      <p:cBhvr>
                                        <p:cTn id="62" dur="500" fill="hold"/>
                                        <p:tgtEl>
                                          <p:spTgt spid="297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97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9708">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9707"/>
                                        </p:tgtEl>
                                        <p:attrNameLst>
                                          <p:attrName>style.visibility</p:attrName>
                                        </p:attrNameLst>
                                      </p:cBhvr>
                                      <p:to>
                                        <p:strVal val="visible"/>
                                      </p:to>
                                    </p:set>
                                    <p:animEffect transition="in" filter="fade">
                                      <p:cBhvr>
                                        <p:cTn id="67"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9703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John 2:15-17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Do not love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or the things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If anyone loves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love of the Father is not in him.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all that is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desires of the flesh and the desires of the eyes and pride of life—is not from the Father but is from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is passing away along with its desires, but whoever does the will of God abides forever.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Galatians 5:16-17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I say, walk by the Spirit, and you will not gratify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are against the Spirit, and the desires of the Spirit are against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for these are opposed to each other, to keep you from doing the things you want to do.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3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253018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In their case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has blinded the minds of the unbelievers, to keep them from seeing the light of the gospel of the glory of Christ, who is the image of God.</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2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52122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John 8:44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You are of your father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devil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and your will is to do your father’s desires.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 was a murderer from the beginning, and does not stand in the truth, because there is no truth in him. When he lies, he speaks out of his own character, for he is a liar and the father of lies.</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Red Curved Up Arrow PNG">
            <a:extLst>
              <a:ext uri="{FF2B5EF4-FFF2-40B4-BE49-F238E27FC236}">
                <a16:creationId xmlns:a16="http://schemas.microsoft.com/office/drawing/2014/main" id="{AB10C5E5-0D02-4856-A860-65E5D2A64BC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7900" y="4121944"/>
            <a:ext cx="1046798" cy="1014413"/>
          </a:xfrm>
          <a:prstGeom prst="rect">
            <a:avLst/>
          </a:prstGeom>
          <a:solidFill>
            <a:srgbClr val="FF0000"/>
          </a:solidFill>
          <a:ln>
            <a:noFill/>
          </a:ln>
        </p:spPr>
      </p:pic>
      <p:pic>
        <p:nvPicPr>
          <p:cNvPr id="25" name="Picture 24" descr="Red Curved Up Arrow PNG">
            <a:extLst>
              <a:ext uri="{FF2B5EF4-FFF2-40B4-BE49-F238E27FC236}">
                <a16:creationId xmlns:a16="http://schemas.microsoft.com/office/drawing/2014/main" id="{4358A492-0ABD-4EB6-A698-C58D4CF6D5F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7806" y="4121944"/>
            <a:ext cx="1046798" cy="1014413"/>
          </a:xfrm>
          <a:prstGeom prst="rect">
            <a:avLst/>
          </a:prstGeom>
          <a:solidFill>
            <a:srgbClr val="FF0000"/>
          </a:solidFill>
          <a:ln>
            <a:noFill/>
          </a:ln>
        </p:spPr>
      </p:pic>
      <p:pic>
        <p:nvPicPr>
          <p:cNvPr id="23" name="Picture 22" descr="Red Curved Up Arrow PNG">
            <a:extLst>
              <a:ext uri="{FF2B5EF4-FFF2-40B4-BE49-F238E27FC236}">
                <a16:creationId xmlns:a16="http://schemas.microsoft.com/office/drawing/2014/main" id="{F39F11DF-3CA8-4D9B-9F3A-0796B5CD077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9419" y="4129087"/>
            <a:ext cx="1046798" cy="1014413"/>
          </a:xfrm>
          <a:prstGeom prst="rect">
            <a:avLst/>
          </a:prstGeom>
          <a:solidFill>
            <a:srgbClr val="FF0000"/>
          </a:solidFill>
          <a:ln>
            <a:noFill/>
          </a:ln>
        </p:spPr>
      </p:pic>
      <p:pic>
        <p:nvPicPr>
          <p:cNvPr id="21" name="Picture 20" descr="Red Curved Up Arrow PNG">
            <a:extLst>
              <a:ext uri="{FF2B5EF4-FFF2-40B4-BE49-F238E27FC236}">
                <a16:creationId xmlns:a16="http://schemas.microsoft.com/office/drawing/2014/main" id="{E8436DEB-D7ED-43B7-942B-B99D0A5AEEE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71987" y="4129087"/>
            <a:ext cx="1046798" cy="1014413"/>
          </a:xfrm>
          <a:prstGeom prst="rect">
            <a:avLst/>
          </a:prstGeom>
          <a:solidFill>
            <a:srgbClr val="FF0000"/>
          </a:solidFill>
          <a:ln>
            <a:noFill/>
          </a:ln>
        </p:spPr>
      </p:pic>
      <p:pic>
        <p:nvPicPr>
          <p:cNvPr id="19" name="Picture 18" descr="Red Curved Up Arrow PNG">
            <a:extLst>
              <a:ext uri="{FF2B5EF4-FFF2-40B4-BE49-F238E27FC236}">
                <a16:creationId xmlns:a16="http://schemas.microsoft.com/office/drawing/2014/main" id="{17182F7D-4430-4641-AC6B-64757D9A910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9019" y="4121944"/>
            <a:ext cx="1046798" cy="1014413"/>
          </a:xfrm>
          <a:prstGeom prst="rect">
            <a:avLst/>
          </a:prstGeom>
          <a:solidFill>
            <a:srgbClr val="FF0000"/>
          </a:solidFill>
          <a:ln>
            <a:noFill/>
          </a:ln>
        </p:spPr>
      </p:pic>
      <p:pic>
        <p:nvPicPr>
          <p:cNvPr id="17" name="Picture 16" descr="Red Curved Up Arrow PNG">
            <a:extLst>
              <a:ext uri="{FF2B5EF4-FFF2-40B4-BE49-F238E27FC236}">
                <a16:creationId xmlns:a16="http://schemas.microsoft.com/office/drawing/2014/main" id="{169F574F-63D0-4AB0-9266-718D8EEAE03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0344" y="4121944"/>
            <a:ext cx="1046798" cy="1014413"/>
          </a:xfrm>
          <a:prstGeom prst="rect">
            <a:avLst/>
          </a:prstGeom>
          <a:solidFill>
            <a:srgbClr val="FF0000"/>
          </a:solidFill>
          <a:ln>
            <a:noFill/>
          </a:ln>
        </p:spPr>
      </p:pic>
      <p:pic>
        <p:nvPicPr>
          <p:cNvPr id="15" name="Picture 14" descr="Red Curved Up Arrow PNG">
            <a:extLst>
              <a:ext uri="{FF2B5EF4-FFF2-40B4-BE49-F238E27FC236}">
                <a16:creationId xmlns:a16="http://schemas.microsoft.com/office/drawing/2014/main" id="{353A875B-813A-4214-BBEC-5C51812B46C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3100" y="4107656"/>
            <a:ext cx="1046798" cy="1014413"/>
          </a:xfrm>
          <a:prstGeom prst="rect">
            <a:avLst/>
          </a:prstGeom>
          <a:solidFill>
            <a:srgbClr val="FF0000"/>
          </a:solidFill>
          <a:ln>
            <a:noFill/>
          </a:ln>
        </p:spPr>
      </p:pic>
      <p:pic>
        <p:nvPicPr>
          <p:cNvPr id="13" name="Picture 12" descr="Red Curved Up Arrow PNG">
            <a:extLst>
              <a:ext uri="{FF2B5EF4-FFF2-40B4-BE49-F238E27FC236}">
                <a16:creationId xmlns:a16="http://schemas.microsoft.com/office/drawing/2014/main" id="{1266D5F1-74AD-4B14-8BD1-F392DC0A8C6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8712" y="4086225"/>
            <a:ext cx="1046798" cy="1014413"/>
          </a:xfrm>
          <a:prstGeom prst="rect">
            <a:avLst/>
          </a:prstGeom>
          <a:solidFill>
            <a:srgbClr val="FF0000"/>
          </a:solidFill>
          <a:ln>
            <a:noFill/>
          </a:ln>
        </p:spPr>
      </p:pic>
      <p:sp>
        <p:nvSpPr>
          <p:cNvPr id="3" name="TextBox 2">
            <a:extLst>
              <a:ext uri="{FF2B5EF4-FFF2-40B4-BE49-F238E27FC236}">
                <a16:creationId xmlns:a16="http://schemas.microsoft.com/office/drawing/2014/main" id="{45F70178-CB48-47A3-B404-DC7E6165A8F4}"/>
              </a:ext>
            </a:extLst>
          </p:cNvPr>
          <p:cNvSpPr txBox="1"/>
          <p:nvPr/>
        </p:nvSpPr>
        <p:spPr>
          <a:xfrm>
            <a:off x="116533" y="2273817"/>
            <a:ext cx="1454647" cy="17081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Deadness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E1D744-1DA3-4A65-8572-E2656C7FDA21}"/>
              </a:ext>
            </a:extLst>
          </p:cNvPr>
          <p:cNvSpPr txBox="1"/>
          <p:nvPr/>
        </p:nvSpPr>
        <p:spPr>
          <a:xfrm>
            <a:off x="1562249" y="2273816"/>
            <a:ext cx="2324397" cy="1708160"/>
          </a:xfrm>
          <a:prstGeom prst="rect">
            <a:avLst/>
          </a:prstGeom>
          <a:solidFill>
            <a:schemeClr val="accent5">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Regeneration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id="{1E4882BC-72D9-4006-BB58-BA720CC844EE}"/>
              </a:ext>
            </a:extLst>
          </p:cNvPr>
          <p:cNvSpPr/>
          <p:nvPr/>
        </p:nvSpPr>
        <p:spPr>
          <a:xfrm>
            <a:off x="3586162" y="2273817"/>
            <a:ext cx="928688" cy="1685077"/>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51781BB-9E7A-4191-ADB9-5F5B73DC6425}"/>
              </a:ext>
            </a:extLst>
          </p:cNvPr>
          <p:cNvSpPr txBox="1"/>
          <p:nvPr/>
        </p:nvSpPr>
        <p:spPr>
          <a:xfrm>
            <a:off x="4512617" y="2288104"/>
            <a:ext cx="2324397" cy="17081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Maturation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C1114940-D6E6-4E0C-9BE0-83E04B2E9E9E}"/>
              </a:ext>
            </a:extLst>
          </p:cNvPr>
          <p:cNvSpPr/>
          <p:nvPr/>
        </p:nvSpPr>
        <p:spPr>
          <a:xfrm>
            <a:off x="6465094" y="2280961"/>
            <a:ext cx="928688" cy="168507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3C2ACAD-56F5-4C48-ADD5-10FF679621AD}"/>
              </a:ext>
            </a:extLst>
          </p:cNvPr>
          <p:cNvSpPr txBox="1"/>
          <p:nvPr/>
        </p:nvSpPr>
        <p:spPr>
          <a:xfrm>
            <a:off x="7384405" y="2302391"/>
            <a:ext cx="1702445" cy="1708160"/>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Christlikeness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0F5296C-3240-492C-B11F-81D6614D9455}"/>
              </a:ext>
            </a:extLst>
          </p:cNvPr>
          <p:cNvSpPr txBox="1"/>
          <p:nvPr/>
        </p:nvSpPr>
        <p:spPr>
          <a:xfrm>
            <a:off x="1571180" y="5024160"/>
            <a:ext cx="5813225" cy="692497"/>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Opposition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Sinful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worl</a:t>
            </a:r>
            <a:r>
              <a:rPr lang="en-US" sz="1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d—s</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inful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self—the devil</a:t>
            </a:r>
          </a:p>
        </p:txBody>
      </p:sp>
    </p:spTree>
    <p:extLst>
      <p:ext uri="{BB962C8B-B14F-4D97-AF65-F5344CB8AC3E}">
        <p14:creationId xmlns:p14="http://schemas.microsoft.com/office/powerpoint/2010/main" val="154701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74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93B67E-7CEE-4E4D-8895-DF49F2F7E7F1}"/>
              </a:ext>
            </a:extLst>
          </p:cNvPr>
          <p:cNvSpPr txBox="1"/>
          <p:nvPr/>
        </p:nvSpPr>
        <p:spPr>
          <a:xfrm>
            <a:off x="628650" y="171162"/>
            <a:ext cx="2286000" cy="23711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Stop living like an </a:t>
            </a:r>
            <a:r>
              <a:rPr kumimoji="0" lang="en-US" sz="3000" b="0" i="1" u="none" strike="noStrike" kern="1200" cap="none" spc="0" normalizeH="0" baseline="0" noProof="0" dirty="0" err="1">
                <a:ln>
                  <a:noFill/>
                </a:ln>
                <a:solidFill>
                  <a:srgbClr val="FFFFFF"/>
                </a:solidFill>
                <a:effectLst/>
                <a:uLnTx/>
                <a:uFillTx/>
                <a:latin typeface="Calibri Light" panose="020F0302020204030204"/>
                <a:ea typeface="+mn-ea"/>
                <a:cs typeface="+mn-cs"/>
              </a:rPr>
              <a:t>unregenerateperson</a:t>
            </a: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3000" b="0" i="0" u="none" strike="noStrike" kern="1200" cap="none" spc="0" normalizeH="0" baseline="0" noProof="0" dirty="0">
                <a:ln>
                  <a:noFill/>
                </a:ln>
                <a:solidFill>
                  <a:srgbClr val="FFFFFF"/>
                </a:solidFill>
                <a:effectLst/>
                <a:uLnTx/>
                <a:uFillTx/>
                <a:latin typeface="Calibri Light" panose="020F0302020204030204"/>
                <a:ea typeface="+mn-ea"/>
                <a:cs typeface="+mn-cs"/>
              </a:rPr>
              <a:t>(4:17-19)</a:t>
            </a:r>
          </a:p>
        </p:txBody>
      </p:sp>
      <p:pic>
        <p:nvPicPr>
          <p:cNvPr id="5122" name="Picture 2" descr="146,199 Stop Sign Stock Photos, Pictures &amp;amp; Royalty-Free Images - iStock">
            <a:extLst>
              <a:ext uri="{FF2B5EF4-FFF2-40B4-BE49-F238E27FC236}">
                <a16:creationId xmlns:a16="http://schemas.microsoft.com/office/drawing/2014/main" id="{EF43BE13-3089-4264-97D3-B8E63853B08A}"/>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155949" y="674161"/>
            <a:ext cx="5510653" cy="55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9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sp>
        <p:nvSpPr>
          <p:cNvPr id="6" name="TextBox 5">
            <a:extLst>
              <a:ext uri="{FF2B5EF4-FFF2-40B4-BE49-F238E27FC236}">
                <a16:creationId xmlns:a16="http://schemas.microsoft.com/office/drawing/2014/main" id="{6873B487-8934-48DA-8EF1-B130F8B282A8}"/>
              </a:ext>
            </a:extLst>
          </p:cNvPr>
          <p:cNvSpPr txBox="1"/>
          <p:nvPr/>
        </p:nvSpPr>
        <p:spPr>
          <a:xfrm>
            <a:off x="1055077" y="2365460"/>
            <a:ext cx="7244861" cy="193899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“Because it lacks a true relationship with God, Gentile thinking suffers from the consequences of having lost touch with reality and is left fumbling with inane trivialities and worthless side issues.”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8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4D28F7-645D-431E-94D8-40C07FB083CE}"/>
              </a:ext>
            </a:extLst>
          </p:cNvPr>
          <p:cNvSpPr txBox="1"/>
          <p:nvPr/>
        </p:nvSpPr>
        <p:spPr>
          <a:xfrm>
            <a:off x="953816" y="1909390"/>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Darkened in understanding (4:18a)</a:t>
            </a:r>
          </a:p>
        </p:txBody>
      </p:sp>
      <p:sp>
        <p:nvSpPr>
          <p:cNvPr id="9" name="TextBox 8">
            <a:extLst>
              <a:ext uri="{FF2B5EF4-FFF2-40B4-BE49-F238E27FC236}">
                <a16:creationId xmlns:a16="http://schemas.microsoft.com/office/drawing/2014/main" id="{B790894B-A834-4281-9C94-3EFC28068B5F}"/>
              </a:ext>
            </a:extLst>
          </p:cNvPr>
          <p:cNvSpPr txBox="1"/>
          <p:nvPr/>
        </p:nvSpPr>
        <p:spPr>
          <a:xfrm>
            <a:off x="953816" y="2739705"/>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Hard hearted towards God (4:18b)</a:t>
            </a:r>
          </a:p>
        </p:txBody>
      </p:sp>
      <p:sp>
        <p:nvSpPr>
          <p:cNvPr id="11" name="TextBox 10">
            <a:extLst>
              <a:ext uri="{FF2B5EF4-FFF2-40B4-BE49-F238E27FC236}">
                <a16:creationId xmlns:a16="http://schemas.microsoft.com/office/drawing/2014/main" id="{EBAC1F4E-DB4D-401C-915C-048ACF59617C}"/>
              </a:ext>
            </a:extLst>
          </p:cNvPr>
          <p:cNvSpPr txBox="1"/>
          <p:nvPr/>
        </p:nvSpPr>
        <p:spPr>
          <a:xfrm>
            <a:off x="953816" y="3589423"/>
            <a:ext cx="5751786" cy="104361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Callous in conscience towards impurity (4:19)</a:t>
            </a:r>
          </a:p>
        </p:txBody>
      </p:sp>
    </p:spTree>
    <p:extLst>
      <p:ext uri="{BB962C8B-B14F-4D97-AF65-F5344CB8AC3E}">
        <p14:creationId xmlns:p14="http://schemas.microsoft.com/office/powerpoint/2010/main" val="40683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25528" cy="38152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Replace sinful lifestyle with new lifestyle consistent with profession of faith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(4:20-24)</a:t>
            </a:r>
          </a:p>
        </p:txBody>
      </p:sp>
    </p:spTree>
    <p:extLst>
      <p:ext uri="{BB962C8B-B14F-4D97-AF65-F5344CB8AC3E}">
        <p14:creationId xmlns:p14="http://schemas.microsoft.com/office/powerpoint/2010/main" val="10964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How to Organise Your Wardrobe | Organised Chaos Dublin">
            <a:extLst>
              <a:ext uri="{FF2B5EF4-FFF2-40B4-BE49-F238E27FC236}">
                <a16:creationId xmlns:a16="http://schemas.microsoft.com/office/drawing/2014/main" id="{2B739C9F-C101-46B3-8204-F0C9A383DA56}"/>
              </a:ext>
            </a:extLst>
          </p:cNvPr>
          <p:cNvPicPr>
            <a:picLocks noChangeAspect="1" noChangeArrowheads="1"/>
          </p:cNvPicPr>
          <p:nvPr/>
        </p:nvPicPr>
        <p:blipFill rotWithShape="1">
          <a:blip r:embed="rId2" cstate="screen">
            <a:alphaModFix amt="40000"/>
            <a:extLst>
              <a:ext uri="{28A0092B-C50C-407E-A947-70E740481C1C}">
                <a14:useLocalDpi xmlns:a14="http://schemas.microsoft.com/office/drawing/2010/main"/>
              </a:ext>
            </a:extLst>
          </a:blip>
          <a:srcRect b="-1"/>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683F8F2-4322-416A-99AD-89975A601886}"/>
              </a:ext>
            </a:extLst>
          </p:cNvPr>
          <p:cNvSpPr txBox="1"/>
          <p:nvPr/>
        </p:nvSpPr>
        <p:spPr>
          <a:xfrm>
            <a:off x="395536" y="3356992"/>
            <a:ext cx="8513044" cy="333755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readers of this letter did indeed learn the Christ, but not in such a way as to condone their old pagan habits. When they received the gospel, they were taught that Christian discipleship required the renunciation of all pagan vices and the cultivation of true Christian holiness.”</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Curtis Vaughn</a:t>
            </a:r>
          </a:p>
        </p:txBody>
      </p:sp>
    </p:spTree>
    <p:extLst>
      <p:ext uri="{BB962C8B-B14F-4D97-AF65-F5344CB8AC3E}">
        <p14:creationId xmlns:p14="http://schemas.microsoft.com/office/powerpoint/2010/main" val="1735415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0" y="0"/>
            <a:ext cx="9144000" cy="908050"/>
          </a:xfrm>
          <a:solidFill>
            <a:schemeClr val="bg2"/>
          </a:solidFill>
        </p:spPr>
        <p:txBody>
          <a:bodyPr/>
          <a:lstStyle/>
          <a:p>
            <a:pPr algn="ctr" eaLnBrk="1" hangingPunct="1"/>
            <a:r>
              <a:rPr lang="en-US" sz="4000">
                <a:effectLst/>
                <a:latin typeface="Arial" charset="0"/>
                <a:ea typeface="ＭＳ Ｐゴシック" charset="0"/>
              </a:rPr>
              <a:t>Roman Territories (50</a:t>
            </a:r>
            <a:r>
              <a:rPr lang="en-US" sz="3200">
                <a:effectLst/>
                <a:latin typeface="Arial" charset="0"/>
                <a:ea typeface="ＭＳ Ｐゴシック" charset="0"/>
              </a:rPr>
              <a:t> BC-AD </a:t>
            </a:r>
            <a:r>
              <a:rPr lang="en-US" sz="4000">
                <a:effectLst/>
                <a:latin typeface="Arial" charset="0"/>
                <a:ea typeface="ＭＳ Ｐゴシック" charset="0"/>
              </a:rPr>
              <a:t>100)</a:t>
            </a:r>
          </a:p>
        </p:txBody>
      </p:sp>
      <p:pic>
        <p:nvPicPr>
          <p:cNvPr id="512002"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93763"/>
            <a:ext cx="9220200" cy="555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03" name="Picture 5"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867401" y="6453189"/>
            <a:ext cx="3192463" cy="33813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lIns="91427" tIns="45714" rIns="91427" bIns="45714">
            <a:spAutoFit/>
          </a:bodyPr>
          <a:lstStyle/>
          <a:p>
            <a:pPr algn="r" eaLnBrk="0" hangingPunct="0">
              <a:spcBef>
                <a:spcPct val="50000"/>
              </a:spcBef>
              <a:defRPr/>
            </a:pPr>
            <a:r>
              <a:rPr lang="en-US" sz="1600" b="1" dirty="0" err="1">
                <a:solidFill>
                  <a:srgbClr val="FFFFFF"/>
                </a:solidFill>
                <a:latin typeface="Arial"/>
                <a:cs typeface="Arial"/>
              </a:rPr>
              <a:t>Beitzel</a:t>
            </a:r>
            <a:r>
              <a:rPr lang="en-US" sz="1600" b="1" dirty="0">
                <a:solidFill>
                  <a:srgbClr val="FFFFFF"/>
                </a:solidFill>
                <a:latin typeface="Arial"/>
                <a:cs typeface="Arial"/>
              </a:rPr>
              <a:t>, 1</a:t>
            </a:r>
            <a:r>
              <a:rPr lang="en-US" sz="1600" b="1" baseline="30000" dirty="0">
                <a:solidFill>
                  <a:srgbClr val="FFFFFF"/>
                </a:solidFill>
                <a:latin typeface="Arial"/>
                <a:cs typeface="Arial"/>
              </a:rPr>
              <a:t>st</a:t>
            </a:r>
            <a:r>
              <a:rPr lang="en-US" sz="1600" b="1" dirty="0">
                <a:solidFill>
                  <a:srgbClr val="FFFFFF"/>
                </a:solidFill>
                <a:latin typeface="Arial"/>
                <a:cs typeface="Arial"/>
              </a:rPr>
              <a:t> edition, 166</a:t>
            </a:r>
          </a:p>
        </p:txBody>
      </p:sp>
      <p:sp>
        <p:nvSpPr>
          <p:cNvPr id="7" name="Rectangle 2"/>
          <p:cNvSpPr txBox="1">
            <a:spLocks noChangeArrowheads="1"/>
          </p:cNvSpPr>
          <p:nvPr/>
        </p:nvSpPr>
        <p:spPr bwMode="auto">
          <a:xfrm>
            <a:off x="5004048" y="908720"/>
            <a:ext cx="4176464" cy="648072"/>
          </a:xfrm>
          <a:prstGeom prst="rect">
            <a:avLst/>
          </a:prstGeom>
          <a:solidFill>
            <a:srgbClr val="B6A283"/>
          </a:solidFill>
          <a:ln w="9525">
            <a:noFill/>
            <a:miter lim="800000"/>
            <a:headEnd/>
            <a:tailEnd/>
          </a:ln>
        </p:spPr>
        <p:txBody>
          <a:bodyPr vert="horz" wrap="square" lIns="92062" tIns="46031" rIns="92062" bIns="46031"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a:lstStyle>
          <a:p>
            <a:pPr algn="ctr" eaLnBrk="1" hangingPunct="1"/>
            <a:r>
              <a:rPr lang="en-US" sz="3200">
                <a:solidFill>
                  <a:schemeClr val="bg2"/>
                </a:solidFill>
                <a:effectLst/>
                <a:latin typeface="Arial" charset="0"/>
                <a:ea typeface="ＭＳ Ｐゴシック" charset="0"/>
              </a:rPr>
              <a:t>Roman Empire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06314" cy="3207258"/>
          </a:xfrm>
          <a:prstGeom prst="rect">
            <a:avLst/>
          </a:prstGeom>
        </p:spPr>
        <p:txBody>
          <a:bodyPr vert="horz" lIns="91440" tIns="45720" rIns="91440" bIns="45720" rtlCol="0" anchor="t">
            <a:norm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off old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a:t>
            </a:r>
          </a:p>
        </p:txBody>
      </p:sp>
      <p:sp>
        <p:nvSpPr>
          <p:cNvPr id="11" name="TextBox 10">
            <a:extLst>
              <a:ext uri="{FF2B5EF4-FFF2-40B4-BE49-F238E27FC236}">
                <a16:creationId xmlns:a16="http://schemas.microsoft.com/office/drawing/2014/main" id="{6A28A933-DD21-48C7-9DC1-0515985F63E9}"/>
              </a:ext>
            </a:extLst>
          </p:cNvPr>
          <p:cNvSpPr txBox="1"/>
          <p:nvPr/>
        </p:nvSpPr>
        <p:spPr>
          <a:xfrm>
            <a:off x="278319" y="4052866"/>
            <a:ext cx="2979888" cy="867930"/>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on new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(4:22-24)</a:t>
            </a:r>
          </a:p>
        </p:txBody>
      </p:sp>
      <p:sp>
        <p:nvSpPr>
          <p:cNvPr id="13" name="TextBox 12">
            <a:extLst>
              <a:ext uri="{FF2B5EF4-FFF2-40B4-BE49-F238E27FC236}">
                <a16:creationId xmlns:a16="http://schemas.microsoft.com/office/drawing/2014/main" id="{38492401-919D-4172-B1F6-B9F98261983B}"/>
              </a:ext>
            </a:extLst>
          </p:cNvPr>
          <p:cNvSpPr txBox="1"/>
          <p:nvPr/>
        </p:nvSpPr>
        <p:spPr>
          <a:xfrm>
            <a:off x="4019040" y="1606800"/>
            <a:ext cx="4656082" cy="2742289"/>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Timothy 2:22</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So flee youthful passions and pursue righteousness, faith, love, and peace, along with those who call on the Lord from a pure heart.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67E44E8C-7CC6-694C-B213-CE5824C3E9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A2375F-EF24-4275-BDB6-1F03CD4A96F0}"/>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F31C22F6-1332-4DCF-9519-ADF77FF2D784}"/>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78068" y="1681656"/>
            <a:ext cx="8565932"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Chapter 1</a:t>
            </a:r>
            <a:endPar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fall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am lost. . . I am hopeless.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takes forever to find a way out.</a:t>
            </a:r>
          </a:p>
        </p:txBody>
      </p:sp>
    </p:spTree>
    <p:extLst>
      <p:ext uri="{BB962C8B-B14F-4D97-AF65-F5344CB8AC3E}">
        <p14:creationId xmlns:p14="http://schemas.microsoft.com/office/powerpoint/2010/main" val="27733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EB64406E-8289-FF43-B6B1-D5E995385F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D11FF9-A989-1D4D-939F-EDED4CB9CB57}"/>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C02506C7-D448-0D40-84D8-C2D50101FFC1}"/>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pretend I don’t see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fall in again.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can’t believe I’m in the same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still takes a long time to get out. </a:t>
            </a:r>
          </a:p>
        </p:txBody>
      </p:sp>
    </p:spTree>
    <p:extLst>
      <p:ext uri="{BB962C8B-B14F-4D97-AF65-F5344CB8AC3E}">
        <p14:creationId xmlns:p14="http://schemas.microsoft.com/office/powerpoint/2010/main" val="6557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4E6853CE-918A-6E46-9DD1-D8211F92A2A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13ADDE-A4AD-F642-8AEC-5A1A2BCAE264}"/>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87AD6BB2-7E99-4D49-8E88-4708196F63EE}"/>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see it is there.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still fall in. . . it’s a habit.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eyes are open.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know where I 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get out immediately.</a:t>
            </a:r>
          </a:p>
        </p:txBody>
      </p:sp>
    </p:spTree>
    <p:extLst>
      <p:ext uri="{BB962C8B-B14F-4D97-AF65-F5344CB8AC3E}">
        <p14:creationId xmlns:p14="http://schemas.microsoft.com/office/powerpoint/2010/main" val="42397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22383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same street.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around it.</a:t>
            </a:r>
          </a:p>
        </p:txBody>
      </p:sp>
      <p:pic>
        <p:nvPicPr>
          <p:cNvPr id="7" name="Picture 2" descr="Open Book Images, Stock Photos &amp;amp; Vectors | Shutterstock">
            <a:extLst>
              <a:ext uri="{FF2B5EF4-FFF2-40B4-BE49-F238E27FC236}">
                <a16:creationId xmlns:a16="http://schemas.microsoft.com/office/drawing/2014/main" id="{8B647E43-AF8E-4948-9375-B50313644F1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27D20C-5746-8242-8EFF-CBA468F9E503}"/>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186DE810-A95A-3247-AC19-56AB1CA42A53}"/>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97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11056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another street.</a:t>
            </a:r>
          </a:p>
        </p:txBody>
      </p:sp>
      <p:pic>
        <p:nvPicPr>
          <p:cNvPr id="7" name="Picture 2" descr="Open Book Images, Stock Photos &amp;amp; Vectors | Shutterstock">
            <a:extLst>
              <a:ext uri="{FF2B5EF4-FFF2-40B4-BE49-F238E27FC236}">
                <a16:creationId xmlns:a16="http://schemas.microsoft.com/office/drawing/2014/main" id="{49001F14-F36D-9C45-97E9-BC79A993E6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E671A-7456-B647-932D-B02FD71D0A92}"/>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43A179E7-04FF-9942-9C91-F040B0C67F20}"/>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40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4:25-32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870939"/>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C47DCA-FEA1-4B73-8132-6EC22C778AF6}"/>
              </a:ext>
            </a:extLst>
          </p:cNvPr>
          <p:cNvSpPr txBox="1"/>
          <p:nvPr/>
        </p:nvSpPr>
        <p:spPr>
          <a:xfrm>
            <a:off x="5463465" y="4804738"/>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9E76A46-8AE1-2B44-8C44-30FDAA6584A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592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7" name="TextBox 6">
            <a:extLst>
              <a:ext uri="{FF2B5EF4-FFF2-40B4-BE49-F238E27FC236}">
                <a16:creationId xmlns:a16="http://schemas.microsoft.com/office/drawing/2014/main" id="{5DF2E478-5756-48B0-9256-D3C25D947FA6}"/>
              </a:ext>
            </a:extLst>
          </p:cNvPr>
          <p:cNvSpPr txBox="1"/>
          <p:nvPr/>
        </p:nvSpPr>
        <p:spPr>
          <a:xfrm>
            <a:off x="972206" y="1959098"/>
            <a:ext cx="7199586" cy="367510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Zechariah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16 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These are the things that you shall do: Speak the truth to one another; render in your gates judgments that are true and make for peace; </a:t>
            </a: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17 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do not devise evil in your hearts against one another, and love no false oath, for all these things I hate, declares the </a:t>
            </a:r>
            <a:r>
              <a:rPr kumimoji="0" lang="en-US" sz="2800" b="0" i="1" u="none" strike="noStrike" kern="1200" cap="small"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Lord</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89822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61251F-672D-194C-9E76-A95C4599E85E}"/>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8" name="TextBox 7">
            <a:extLst>
              <a:ext uri="{FF2B5EF4-FFF2-40B4-BE49-F238E27FC236}">
                <a16:creationId xmlns:a16="http://schemas.microsoft.com/office/drawing/2014/main" id="{740E91C8-BFD3-9848-8C7A-C635D67BC68A}"/>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Tree>
    <p:extLst>
      <p:ext uri="{BB962C8B-B14F-4D97-AF65-F5344CB8AC3E}">
        <p14:creationId xmlns:p14="http://schemas.microsoft.com/office/powerpoint/2010/main" val="2994622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640901"/>
            <a:ext cx="7294179" cy="5550237"/>
          </a:xfrm>
          <a:custGeom>
            <a:avLst/>
            <a:gdLst>
              <a:gd name="csX0" fmla="*/ 0 w 7294179"/>
              <a:gd name="csY0" fmla="*/ 0 h 5550237"/>
              <a:gd name="csX1" fmla="*/ 561091 w 7294179"/>
              <a:gd name="csY1" fmla="*/ 0 h 5550237"/>
              <a:gd name="csX2" fmla="*/ 1049240 w 7294179"/>
              <a:gd name="csY2" fmla="*/ 0 h 5550237"/>
              <a:gd name="csX3" fmla="*/ 1464447 w 7294179"/>
              <a:gd name="csY3" fmla="*/ 0 h 5550237"/>
              <a:gd name="csX4" fmla="*/ 1879654 w 7294179"/>
              <a:gd name="csY4" fmla="*/ 0 h 5550237"/>
              <a:gd name="csX5" fmla="*/ 2513686 w 7294179"/>
              <a:gd name="csY5" fmla="*/ 0 h 5550237"/>
              <a:gd name="csX6" fmla="*/ 2928893 w 7294179"/>
              <a:gd name="csY6" fmla="*/ 0 h 5550237"/>
              <a:gd name="csX7" fmla="*/ 3489984 w 7294179"/>
              <a:gd name="csY7" fmla="*/ 0 h 5550237"/>
              <a:gd name="csX8" fmla="*/ 4051075 w 7294179"/>
              <a:gd name="csY8" fmla="*/ 0 h 5550237"/>
              <a:gd name="csX9" fmla="*/ 4539224 w 7294179"/>
              <a:gd name="csY9" fmla="*/ 0 h 5550237"/>
              <a:gd name="csX10" fmla="*/ 5027373 w 7294179"/>
              <a:gd name="csY10" fmla="*/ 0 h 5550237"/>
              <a:gd name="csX11" fmla="*/ 5661405 w 7294179"/>
              <a:gd name="csY11" fmla="*/ 0 h 5550237"/>
              <a:gd name="csX12" fmla="*/ 6076612 w 7294179"/>
              <a:gd name="csY12" fmla="*/ 0 h 5550237"/>
              <a:gd name="csX13" fmla="*/ 6564761 w 7294179"/>
              <a:gd name="csY13" fmla="*/ 0 h 5550237"/>
              <a:gd name="csX14" fmla="*/ 7294179 w 7294179"/>
              <a:gd name="csY14" fmla="*/ 0 h 5550237"/>
              <a:gd name="csX15" fmla="*/ 7294179 w 7294179"/>
              <a:gd name="csY15" fmla="*/ 610526 h 5550237"/>
              <a:gd name="csX16" fmla="*/ 7294179 w 7294179"/>
              <a:gd name="csY16" fmla="*/ 999043 h 5550237"/>
              <a:gd name="csX17" fmla="*/ 7294179 w 7294179"/>
              <a:gd name="csY17" fmla="*/ 1554066 h 5550237"/>
              <a:gd name="csX18" fmla="*/ 7294179 w 7294179"/>
              <a:gd name="csY18" fmla="*/ 1998085 h 5550237"/>
              <a:gd name="csX19" fmla="*/ 7294179 w 7294179"/>
              <a:gd name="csY19" fmla="*/ 2553109 h 5550237"/>
              <a:gd name="csX20" fmla="*/ 7294179 w 7294179"/>
              <a:gd name="csY20" fmla="*/ 3219137 h 5550237"/>
              <a:gd name="csX21" fmla="*/ 7294179 w 7294179"/>
              <a:gd name="csY21" fmla="*/ 3663156 h 5550237"/>
              <a:gd name="csX22" fmla="*/ 7294179 w 7294179"/>
              <a:gd name="csY22" fmla="*/ 4162678 h 5550237"/>
              <a:gd name="csX23" fmla="*/ 7294179 w 7294179"/>
              <a:gd name="csY23" fmla="*/ 4828706 h 5550237"/>
              <a:gd name="csX24" fmla="*/ 7294179 w 7294179"/>
              <a:gd name="csY24" fmla="*/ 5550237 h 5550237"/>
              <a:gd name="csX25" fmla="*/ 6951914 w 7294179"/>
              <a:gd name="csY25" fmla="*/ 5550237 h 5550237"/>
              <a:gd name="csX26" fmla="*/ 6244939 w 7294179"/>
              <a:gd name="csY26" fmla="*/ 5550237 h 5550237"/>
              <a:gd name="csX27" fmla="*/ 5683849 w 7294179"/>
              <a:gd name="csY27" fmla="*/ 5550237 h 5550237"/>
              <a:gd name="csX28" fmla="*/ 5268642 w 7294179"/>
              <a:gd name="csY28" fmla="*/ 5550237 h 5550237"/>
              <a:gd name="csX29" fmla="*/ 4926376 w 7294179"/>
              <a:gd name="csY29" fmla="*/ 5550237 h 5550237"/>
              <a:gd name="csX30" fmla="*/ 4292344 w 7294179"/>
              <a:gd name="csY30" fmla="*/ 5550237 h 5550237"/>
              <a:gd name="csX31" fmla="*/ 3950078 w 7294179"/>
              <a:gd name="csY31" fmla="*/ 5550237 h 5550237"/>
              <a:gd name="csX32" fmla="*/ 3461930 w 7294179"/>
              <a:gd name="csY32" fmla="*/ 5550237 h 5550237"/>
              <a:gd name="csX33" fmla="*/ 2973781 w 7294179"/>
              <a:gd name="csY33" fmla="*/ 5550237 h 5550237"/>
              <a:gd name="csX34" fmla="*/ 2339748 w 7294179"/>
              <a:gd name="csY34" fmla="*/ 5550237 h 5550237"/>
              <a:gd name="csX35" fmla="*/ 1997483 w 7294179"/>
              <a:gd name="csY35" fmla="*/ 5550237 h 5550237"/>
              <a:gd name="csX36" fmla="*/ 1509334 w 7294179"/>
              <a:gd name="csY36" fmla="*/ 5550237 h 5550237"/>
              <a:gd name="csX37" fmla="*/ 1021185 w 7294179"/>
              <a:gd name="csY37" fmla="*/ 5550237 h 5550237"/>
              <a:gd name="csX38" fmla="*/ 533036 w 7294179"/>
              <a:gd name="csY38" fmla="*/ 5550237 h 5550237"/>
              <a:gd name="csX39" fmla="*/ 0 w 7294179"/>
              <a:gd name="csY39" fmla="*/ 5550237 h 5550237"/>
              <a:gd name="csX40" fmla="*/ 0 w 7294179"/>
              <a:gd name="csY40" fmla="*/ 4884209 h 5550237"/>
              <a:gd name="csX41" fmla="*/ 0 w 7294179"/>
              <a:gd name="csY41" fmla="*/ 4218180 h 5550237"/>
              <a:gd name="csX42" fmla="*/ 0 w 7294179"/>
              <a:gd name="csY42" fmla="*/ 3663156 h 5550237"/>
              <a:gd name="csX43" fmla="*/ 0 w 7294179"/>
              <a:gd name="csY43" fmla="*/ 3108133 h 5550237"/>
              <a:gd name="csX44" fmla="*/ 0 w 7294179"/>
              <a:gd name="csY44" fmla="*/ 2442104 h 5550237"/>
              <a:gd name="csX45" fmla="*/ 0 w 7294179"/>
              <a:gd name="csY45" fmla="*/ 1942583 h 5550237"/>
              <a:gd name="csX46" fmla="*/ 0 w 7294179"/>
              <a:gd name="csY46" fmla="*/ 1443062 h 5550237"/>
              <a:gd name="csX47" fmla="*/ 0 w 7294179"/>
              <a:gd name="csY47" fmla="*/ 1054545 h 5550237"/>
              <a:gd name="csX48" fmla="*/ 0 w 7294179"/>
              <a:gd name="csY48" fmla="*/ 555024 h 5550237"/>
              <a:gd name="csX49" fmla="*/ 0 w 7294179"/>
              <a:gd name="csY49" fmla="*/ 0 h 55502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7294179" h="5550237"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8279" y="243163"/>
                  <a:pt x="7280085" y="480030"/>
                  <a:pt x="7294179" y="610526"/>
                </a:cubicBezTo>
                <a:cubicBezTo>
                  <a:pt x="7308273" y="741022"/>
                  <a:pt x="7269213" y="883806"/>
                  <a:pt x="7294179" y="999043"/>
                </a:cubicBezTo>
                <a:cubicBezTo>
                  <a:pt x="7319145" y="1114280"/>
                  <a:pt x="7280274" y="1379387"/>
                  <a:pt x="7294179" y="1554066"/>
                </a:cubicBezTo>
                <a:cubicBezTo>
                  <a:pt x="7308084" y="1728745"/>
                  <a:pt x="7274712" y="1889561"/>
                  <a:pt x="7294179" y="1998085"/>
                </a:cubicBezTo>
                <a:cubicBezTo>
                  <a:pt x="7313646" y="2106609"/>
                  <a:pt x="7234497" y="2337325"/>
                  <a:pt x="7294179" y="2553109"/>
                </a:cubicBezTo>
                <a:cubicBezTo>
                  <a:pt x="7353861" y="2768893"/>
                  <a:pt x="7222627" y="2937117"/>
                  <a:pt x="7294179" y="3219137"/>
                </a:cubicBezTo>
                <a:cubicBezTo>
                  <a:pt x="7365731" y="3501157"/>
                  <a:pt x="7278056" y="3570749"/>
                  <a:pt x="7294179" y="3663156"/>
                </a:cubicBezTo>
                <a:cubicBezTo>
                  <a:pt x="7310302" y="3755563"/>
                  <a:pt x="7238650" y="3987080"/>
                  <a:pt x="7294179" y="4162678"/>
                </a:cubicBezTo>
                <a:cubicBezTo>
                  <a:pt x="7349708" y="4338276"/>
                  <a:pt x="7286941" y="4637799"/>
                  <a:pt x="7294179" y="4828706"/>
                </a:cubicBezTo>
                <a:cubicBezTo>
                  <a:pt x="7301417" y="5019613"/>
                  <a:pt x="7215012" y="5310794"/>
                  <a:pt x="7294179" y="5550237"/>
                </a:cubicBezTo>
                <a:cubicBezTo>
                  <a:pt x="7138881" y="5586051"/>
                  <a:pt x="7030194" y="5536266"/>
                  <a:pt x="6951914" y="5550237"/>
                </a:cubicBezTo>
                <a:cubicBezTo>
                  <a:pt x="6873634" y="5564208"/>
                  <a:pt x="6552673" y="5508791"/>
                  <a:pt x="6244939" y="5550237"/>
                </a:cubicBezTo>
                <a:cubicBezTo>
                  <a:pt x="5937206" y="5591683"/>
                  <a:pt x="5803982" y="5538544"/>
                  <a:pt x="5683849" y="5550237"/>
                </a:cubicBezTo>
                <a:cubicBezTo>
                  <a:pt x="5563716" y="5561930"/>
                  <a:pt x="5410829" y="5541362"/>
                  <a:pt x="5268642" y="5550237"/>
                </a:cubicBezTo>
                <a:cubicBezTo>
                  <a:pt x="5126455" y="5559112"/>
                  <a:pt x="5039019" y="5509173"/>
                  <a:pt x="4926376" y="5550237"/>
                </a:cubicBezTo>
                <a:cubicBezTo>
                  <a:pt x="4813733" y="5591301"/>
                  <a:pt x="4517659" y="5518617"/>
                  <a:pt x="4292344" y="5550237"/>
                </a:cubicBezTo>
                <a:cubicBezTo>
                  <a:pt x="4067029" y="5581857"/>
                  <a:pt x="4054137" y="5550137"/>
                  <a:pt x="3950078" y="5550237"/>
                </a:cubicBezTo>
                <a:cubicBezTo>
                  <a:pt x="3846019" y="5550337"/>
                  <a:pt x="3601431" y="5540292"/>
                  <a:pt x="3461930" y="5550237"/>
                </a:cubicBezTo>
                <a:cubicBezTo>
                  <a:pt x="3322429" y="5560182"/>
                  <a:pt x="3078585" y="5498743"/>
                  <a:pt x="2973781" y="5550237"/>
                </a:cubicBezTo>
                <a:cubicBezTo>
                  <a:pt x="2868977" y="5601731"/>
                  <a:pt x="2501701" y="5544045"/>
                  <a:pt x="2339748" y="5550237"/>
                </a:cubicBezTo>
                <a:cubicBezTo>
                  <a:pt x="2177795" y="5556429"/>
                  <a:pt x="2121475" y="5520848"/>
                  <a:pt x="1997483" y="5550237"/>
                </a:cubicBezTo>
                <a:cubicBezTo>
                  <a:pt x="1873491" y="5579626"/>
                  <a:pt x="1723800" y="5523098"/>
                  <a:pt x="1509334" y="5550237"/>
                </a:cubicBezTo>
                <a:cubicBezTo>
                  <a:pt x="1294868" y="5577376"/>
                  <a:pt x="1153692" y="5524611"/>
                  <a:pt x="1021185" y="5550237"/>
                </a:cubicBezTo>
                <a:cubicBezTo>
                  <a:pt x="888678" y="5575863"/>
                  <a:pt x="651152" y="5544801"/>
                  <a:pt x="533036" y="5550237"/>
                </a:cubicBezTo>
                <a:cubicBezTo>
                  <a:pt x="414920" y="5555673"/>
                  <a:pt x="183982" y="5515875"/>
                  <a:pt x="0" y="5550237"/>
                </a:cubicBezTo>
                <a:cubicBezTo>
                  <a:pt x="-39759" y="5269080"/>
                  <a:pt x="48223" y="5102094"/>
                  <a:pt x="0" y="4884209"/>
                </a:cubicBezTo>
                <a:cubicBezTo>
                  <a:pt x="-48223" y="4666324"/>
                  <a:pt x="27275" y="4361353"/>
                  <a:pt x="0" y="4218180"/>
                </a:cubicBezTo>
                <a:cubicBezTo>
                  <a:pt x="-27275" y="4075007"/>
                  <a:pt x="41616" y="3910229"/>
                  <a:pt x="0" y="3663156"/>
                </a:cubicBezTo>
                <a:cubicBezTo>
                  <a:pt x="-41616" y="3416083"/>
                  <a:pt x="46071" y="3356875"/>
                  <a:pt x="0" y="3108133"/>
                </a:cubicBezTo>
                <a:cubicBezTo>
                  <a:pt x="-46071" y="2859391"/>
                  <a:pt x="40361" y="2759098"/>
                  <a:pt x="0" y="2442104"/>
                </a:cubicBezTo>
                <a:cubicBezTo>
                  <a:pt x="-40361" y="2125110"/>
                  <a:pt x="58622" y="2178062"/>
                  <a:pt x="0" y="1942583"/>
                </a:cubicBezTo>
                <a:cubicBezTo>
                  <a:pt x="-58622" y="1707104"/>
                  <a:pt x="38067" y="1560404"/>
                  <a:pt x="0" y="1443062"/>
                </a:cubicBezTo>
                <a:cubicBezTo>
                  <a:pt x="-38067" y="1325720"/>
                  <a:pt x="38503" y="1165280"/>
                  <a:pt x="0" y="1054545"/>
                </a:cubicBezTo>
                <a:cubicBezTo>
                  <a:pt x="-38503" y="943810"/>
                  <a:pt x="31134" y="656208"/>
                  <a:pt x="0" y="555024"/>
                </a:cubicBezTo>
                <a:cubicBezTo>
                  <a:pt x="-31134" y="453840"/>
                  <a:pt x="41579" y="143824"/>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Psalm 4:2-5</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 men, how long shall my honor be turned into shame? How long will you love vain words and seek after lies?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know that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has set apart the godly for himself;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hears when I call to him.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 angry, and do not sin; ponder in your own hearts on your beds, and be silent.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Offer right sacrifices, and put your trust in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511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399"/>
            <a:ext cx="9144000" cy="706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rot="516083">
            <a:off x="3810000" y="4191001"/>
            <a:ext cx="2895600" cy="762000"/>
          </a:xfrm>
          <a:prstGeom prst="curvedUpArrow">
            <a:avLst>
              <a:gd name="adj1" fmla="val 76000"/>
              <a:gd name="adj2" fmla="val 152000"/>
              <a:gd name="adj3" fmla="val 33333"/>
            </a:avLst>
          </a:prstGeom>
          <a:solidFill>
            <a:schemeClr val="accent1"/>
          </a:solidFill>
          <a:ln w="12700" cap="sq">
            <a:solidFill>
              <a:schemeClr val="tx1"/>
            </a:solidFill>
            <a:miter lim="800000"/>
            <a:headEnd type="none" w="sm" len="sm"/>
            <a:tailEnd type="none" w="sm" len="sm"/>
          </a:ln>
        </p:spPr>
        <p:txBody>
          <a:bodyPr wrap="none" lIns="91427" tIns="45714" rIns="91427" bIns="45714" anchor="ctr"/>
          <a:lstStyle/>
          <a:p>
            <a:endParaRPr lang="en-US">
              <a:latin typeface="Arial" charset="0"/>
              <a:cs typeface="Arial" charset="0"/>
            </a:endParaRPr>
          </a:p>
        </p:txBody>
      </p:sp>
      <p:sp>
        <p:nvSpPr>
          <p:cNvPr id="9222" name="Text Box 6"/>
          <p:cNvSpPr txBox="1">
            <a:spLocks noChangeArrowheads="1"/>
          </p:cNvSpPr>
          <p:nvPr/>
        </p:nvSpPr>
        <p:spPr bwMode="auto">
          <a:xfrm>
            <a:off x="3168652" y="3586164"/>
            <a:ext cx="1039742" cy="461653"/>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Rome</a:t>
            </a:r>
          </a:p>
        </p:txBody>
      </p:sp>
      <p:sp>
        <p:nvSpPr>
          <p:cNvPr id="9223" name="Text Box 7"/>
          <p:cNvSpPr txBox="1">
            <a:spLocks noChangeArrowheads="1"/>
          </p:cNvSpPr>
          <p:nvPr/>
        </p:nvSpPr>
        <p:spPr bwMode="auto">
          <a:xfrm>
            <a:off x="6400801" y="4119563"/>
            <a:ext cx="1467443" cy="461653"/>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Ephesus</a:t>
            </a:r>
          </a:p>
        </p:txBody>
      </p:sp>
      <p:sp>
        <p:nvSpPr>
          <p:cNvPr id="514053" name="Text Box 2"/>
          <p:cNvSpPr txBox="1">
            <a:spLocks noChangeArrowheads="1"/>
          </p:cNvSpPr>
          <p:nvPr/>
        </p:nvSpPr>
        <p:spPr bwMode="auto">
          <a:xfrm>
            <a:off x="457200" y="1784352"/>
            <a:ext cx="7010400" cy="156964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070214"/>
                </a:solidFill>
                <a:latin typeface="Arial" charset="0"/>
                <a:cs typeface="Arial" charset="0"/>
              </a:rPr>
              <a:t>Paul wrote this Ephesians during his first imprisonment in Rome, AD 60. He also wrote other </a:t>
            </a:r>
            <a:r>
              <a:rPr lang="ru-RU" b="1" dirty="0">
                <a:solidFill>
                  <a:srgbClr val="070214"/>
                </a:solidFill>
                <a:latin typeface="Arial" charset="0"/>
                <a:cs typeface="Arial" charset="0"/>
              </a:rPr>
              <a:t>"</a:t>
            </a:r>
            <a:r>
              <a:rPr lang="en-US" b="1" dirty="0">
                <a:solidFill>
                  <a:srgbClr val="070214"/>
                </a:solidFill>
                <a:latin typeface="Arial" charset="0"/>
                <a:cs typeface="Arial" charset="0"/>
              </a:rPr>
              <a:t>prison epistles</a:t>
            </a:r>
            <a:r>
              <a:rPr lang="ru-RU" b="1" dirty="0">
                <a:solidFill>
                  <a:srgbClr val="070214"/>
                </a:solidFill>
                <a:latin typeface="Arial" charset="0"/>
                <a:cs typeface="Arial" charset="0"/>
              </a:rPr>
              <a:t>"</a:t>
            </a:r>
            <a:r>
              <a:rPr lang="en-US" b="1" dirty="0">
                <a:solidFill>
                  <a:srgbClr val="070214"/>
                </a:solidFill>
                <a:latin typeface="Arial" charset="0"/>
                <a:cs typeface="Arial" charset="0"/>
              </a:rPr>
              <a:t>: Colossians, Philemon, Philippians.</a:t>
            </a:r>
          </a:p>
        </p:txBody>
      </p:sp>
      <p:sp>
        <p:nvSpPr>
          <p:cNvPr id="514054" name="Text Box 8"/>
          <p:cNvSpPr txBox="1">
            <a:spLocks noChangeArrowheads="1"/>
          </p:cNvSpPr>
          <p:nvPr/>
        </p:nvSpPr>
        <p:spPr bwMode="auto">
          <a:xfrm>
            <a:off x="8442327" y="41275"/>
            <a:ext cx="698152" cy="46165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214"/>
                </a:solidFill>
                <a:latin typeface="Arial" charset="0"/>
                <a:cs typeface="Arial" charset="0"/>
              </a:rPr>
              <a:t>176</a:t>
            </a:r>
            <a:endParaRPr lang="en-US">
              <a:solidFill>
                <a:srgbClr val="070214"/>
              </a:solidFill>
              <a:latin typeface="Arial" charset="0"/>
              <a:cs typeface="Arial" charset="0"/>
            </a:endParaRPr>
          </a:p>
        </p:txBody>
      </p:sp>
      <p:sp>
        <p:nvSpPr>
          <p:cNvPr id="514055" name="Rectangle 9"/>
          <p:cNvSpPr>
            <a:spLocks noGrp="1" noChangeArrowheads="1"/>
          </p:cNvSpPr>
          <p:nvPr>
            <p:ph type="title" idx="4294967295"/>
          </p:nvPr>
        </p:nvSpPr>
        <p:spPr>
          <a:xfrm>
            <a:off x="457201" y="304800"/>
            <a:ext cx="7772400" cy="1206500"/>
          </a:xfrm>
          <a:solidFill>
            <a:schemeClr val="tx1"/>
          </a:solidFill>
        </p:spPr>
        <p:txBody>
          <a:bodyPr/>
          <a:lstStyle/>
          <a:p>
            <a:pPr eaLnBrk="1" hangingPunct="1"/>
            <a:r>
              <a:rPr lang="en-US" sz="8800" b="1">
                <a:solidFill>
                  <a:schemeClr val="bg2"/>
                </a:solidFill>
                <a:latin typeface="Arial" charset="0"/>
              </a:rPr>
              <a:t>Place </a:t>
            </a:r>
            <a:r>
              <a:rPr lang="en-US" sz="8800" b="1" i="1">
                <a:solidFill>
                  <a:schemeClr val="bg2"/>
                </a:solidFill>
                <a:latin typeface="Arial" charset="0"/>
              </a:rPr>
              <a:t>&amp;</a:t>
            </a:r>
            <a:r>
              <a:rPr lang="en-US" sz="8800" b="1">
                <a:solidFill>
                  <a:schemeClr val="bg2"/>
                </a:solidFill>
                <a:latin typeface="Arial" charset="0"/>
              </a:rPr>
              <a:t> Date</a:t>
            </a: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left)">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1387134"/>
            <a:ext cx="7294179" cy="2964914"/>
          </a:xfrm>
          <a:custGeom>
            <a:avLst/>
            <a:gdLst>
              <a:gd name="csX0" fmla="*/ 0 w 7294179"/>
              <a:gd name="csY0" fmla="*/ 0 h 2964914"/>
              <a:gd name="csX1" fmla="*/ 561091 w 7294179"/>
              <a:gd name="csY1" fmla="*/ 0 h 2964914"/>
              <a:gd name="csX2" fmla="*/ 1049240 w 7294179"/>
              <a:gd name="csY2" fmla="*/ 0 h 2964914"/>
              <a:gd name="csX3" fmla="*/ 1464447 w 7294179"/>
              <a:gd name="csY3" fmla="*/ 0 h 2964914"/>
              <a:gd name="csX4" fmla="*/ 1879654 w 7294179"/>
              <a:gd name="csY4" fmla="*/ 0 h 2964914"/>
              <a:gd name="csX5" fmla="*/ 2513686 w 7294179"/>
              <a:gd name="csY5" fmla="*/ 0 h 2964914"/>
              <a:gd name="csX6" fmla="*/ 2928893 w 7294179"/>
              <a:gd name="csY6" fmla="*/ 0 h 2964914"/>
              <a:gd name="csX7" fmla="*/ 3489984 w 7294179"/>
              <a:gd name="csY7" fmla="*/ 0 h 2964914"/>
              <a:gd name="csX8" fmla="*/ 4051075 w 7294179"/>
              <a:gd name="csY8" fmla="*/ 0 h 2964914"/>
              <a:gd name="csX9" fmla="*/ 4539224 w 7294179"/>
              <a:gd name="csY9" fmla="*/ 0 h 2964914"/>
              <a:gd name="csX10" fmla="*/ 5027373 w 7294179"/>
              <a:gd name="csY10" fmla="*/ 0 h 2964914"/>
              <a:gd name="csX11" fmla="*/ 5661405 w 7294179"/>
              <a:gd name="csY11" fmla="*/ 0 h 2964914"/>
              <a:gd name="csX12" fmla="*/ 6076612 w 7294179"/>
              <a:gd name="csY12" fmla="*/ 0 h 2964914"/>
              <a:gd name="csX13" fmla="*/ 6564761 w 7294179"/>
              <a:gd name="csY13" fmla="*/ 0 h 2964914"/>
              <a:gd name="csX14" fmla="*/ 7294179 w 7294179"/>
              <a:gd name="csY14" fmla="*/ 0 h 2964914"/>
              <a:gd name="csX15" fmla="*/ 7294179 w 7294179"/>
              <a:gd name="csY15" fmla="*/ 622632 h 2964914"/>
              <a:gd name="csX16" fmla="*/ 7294179 w 7294179"/>
              <a:gd name="csY16" fmla="*/ 1126667 h 2964914"/>
              <a:gd name="csX17" fmla="*/ 7294179 w 7294179"/>
              <a:gd name="csY17" fmla="*/ 1719650 h 2964914"/>
              <a:gd name="csX18" fmla="*/ 7294179 w 7294179"/>
              <a:gd name="csY18" fmla="*/ 2253335 h 2964914"/>
              <a:gd name="csX19" fmla="*/ 7294179 w 7294179"/>
              <a:gd name="csY19" fmla="*/ 2964914 h 2964914"/>
              <a:gd name="csX20" fmla="*/ 6587205 w 7294179"/>
              <a:gd name="csY20" fmla="*/ 2964914 h 2964914"/>
              <a:gd name="csX21" fmla="*/ 5880230 w 7294179"/>
              <a:gd name="csY21" fmla="*/ 2964914 h 2964914"/>
              <a:gd name="csX22" fmla="*/ 5319140 w 7294179"/>
              <a:gd name="csY22" fmla="*/ 2964914 h 2964914"/>
              <a:gd name="csX23" fmla="*/ 4685107 w 7294179"/>
              <a:gd name="csY23" fmla="*/ 2964914 h 2964914"/>
              <a:gd name="csX24" fmla="*/ 4051075 w 7294179"/>
              <a:gd name="csY24" fmla="*/ 2964914 h 2964914"/>
              <a:gd name="csX25" fmla="*/ 3562926 w 7294179"/>
              <a:gd name="csY25" fmla="*/ 2964914 h 2964914"/>
              <a:gd name="csX26" fmla="*/ 2855952 w 7294179"/>
              <a:gd name="csY26" fmla="*/ 2964914 h 2964914"/>
              <a:gd name="csX27" fmla="*/ 2294861 w 7294179"/>
              <a:gd name="csY27" fmla="*/ 2964914 h 2964914"/>
              <a:gd name="csX28" fmla="*/ 1879654 w 7294179"/>
              <a:gd name="csY28" fmla="*/ 2964914 h 2964914"/>
              <a:gd name="csX29" fmla="*/ 1537388 w 7294179"/>
              <a:gd name="csY29" fmla="*/ 2964914 h 2964914"/>
              <a:gd name="csX30" fmla="*/ 903356 w 7294179"/>
              <a:gd name="csY30" fmla="*/ 2964914 h 2964914"/>
              <a:gd name="csX31" fmla="*/ 561091 w 7294179"/>
              <a:gd name="csY31" fmla="*/ 2964914 h 2964914"/>
              <a:gd name="csX32" fmla="*/ 0 w 7294179"/>
              <a:gd name="csY32" fmla="*/ 2964914 h 2964914"/>
              <a:gd name="csX33" fmla="*/ 0 w 7294179"/>
              <a:gd name="csY33" fmla="*/ 2401580 h 2964914"/>
              <a:gd name="csX34" fmla="*/ 0 w 7294179"/>
              <a:gd name="csY34" fmla="*/ 1897545 h 2964914"/>
              <a:gd name="csX35" fmla="*/ 0 w 7294179"/>
              <a:gd name="csY35" fmla="*/ 1304562 h 2964914"/>
              <a:gd name="csX36" fmla="*/ 0 w 7294179"/>
              <a:gd name="csY36" fmla="*/ 800527 h 2964914"/>
              <a:gd name="csX37" fmla="*/ 0 w 7294179"/>
              <a:gd name="csY37" fmla="*/ 0 h 29649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7294179" h="2964914"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2161" y="130573"/>
                  <a:pt x="7219831" y="421820"/>
                  <a:pt x="7294179" y="622632"/>
                </a:cubicBezTo>
                <a:cubicBezTo>
                  <a:pt x="7368527" y="823444"/>
                  <a:pt x="7262887" y="1009824"/>
                  <a:pt x="7294179" y="1126667"/>
                </a:cubicBezTo>
                <a:cubicBezTo>
                  <a:pt x="7325471" y="1243511"/>
                  <a:pt x="7228411" y="1536337"/>
                  <a:pt x="7294179" y="1719650"/>
                </a:cubicBezTo>
                <a:cubicBezTo>
                  <a:pt x="7359947" y="1902963"/>
                  <a:pt x="7241802" y="2136744"/>
                  <a:pt x="7294179" y="2253335"/>
                </a:cubicBezTo>
                <a:cubicBezTo>
                  <a:pt x="7346556" y="2369926"/>
                  <a:pt x="7268640" y="2780024"/>
                  <a:pt x="7294179" y="2964914"/>
                </a:cubicBezTo>
                <a:cubicBezTo>
                  <a:pt x="6949924" y="3037798"/>
                  <a:pt x="6920876" y="2915888"/>
                  <a:pt x="6587205" y="2964914"/>
                </a:cubicBezTo>
                <a:cubicBezTo>
                  <a:pt x="6253534" y="3013940"/>
                  <a:pt x="6036253" y="2956395"/>
                  <a:pt x="5880230" y="2964914"/>
                </a:cubicBezTo>
                <a:cubicBezTo>
                  <a:pt x="5724208" y="2973433"/>
                  <a:pt x="5476996" y="2926140"/>
                  <a:pt x="5319140" y="2964914"/>
                </a:cubicBezTo>
                <a:cubicBezTo>
                  <a:pt x="5161284" y="3003688"/>
                  <a:pt x="4875509" y="2930389"/>
                  <a:pt x="4685107" y="2964914"/>
                </a:cubicBezTo>
                <a:cubicBezTo>
                  <a:pt x="4494705" y="2999439"/>
                  <a:pt x="4256560" y="2901805"/>
                  <a:pt x="4051075" y="2964914"/>
                </a:cubicBezTo>
                <a:cubicBezTo>
                  <a:pt x="3845590" y="3028023"/>
                  <a:pt x="3685138" y="2907417"/>
                  <a:pt x="3562926" y="2964914"/>
                </a:cubicBezTo>
                <a:cubicBezTo>
                  <a:pt x="3440714" y="3022411"/>
                  <a:pt x="3158099" y="2918569"/>
                  <a:pt x="2855952" y="2964914"/>
                </a:cubicBezTo>
                <a:cubicBezTo>
                  <a:pt x="2553805" y="3011259"/>
                  <a:pt x="2421826" y="2956519"/>
                  <a:pt x="2294861" y="2964914"/>
                </a:cubicBezTo>
                <a:cubicBezTo>
                  <a:pt x="2167896" y="2973309"/>
                  <a:pt x="2021841" y="2956039"/>
                  <a:pt x="1879654" y="2964914"/>
                </a:cubicBezTo>
                <a:cubicBezTo>
                  <a:pt x="1737467" y="2973789"/>
                  <a:pt x="1650031" y="2923850"/>
                  <a:pt x="1537388" y="2964914"/>
                </a:cubicBezTo>
                <a:cubicBezTo>
                  <a:pt x="1424745" y="3005978"/>
                  <a:pt x="1128671" y="2933294"/>
                  <a:pt x="903356" y="2964914"/>
                </a:cubicBezTo>
                <a:cubicBezTo>
                  <a:pt x="678041" y="2996534"/>
                  <a:pt x="653479" y="2954919"/>
                  <a:pt x="561091" y="2964914"/>
                </a:cubicBezTo>
                <a:cubicBezTo>
                  <a:pt x="468704" y="2974909"/>
                  <a:pt x="115206" y="2950225"/>
                  <a:pt x="0" y="2964914"/>
                </a:cubicBezTo>
                <a:cubicBezTo>
                  <a:pt x="-13400" y="2807957"/>
                  <a:pt x="66196" y="2593764"/>
                  <a:pt x="0" y="2401580"/>
                </a:cubicBezTo>
                <a:cubicBezTo>
                  <a:pt x="-66196" y="2209396"/>
                  <a:pt x="24346" y="2050335"/>
                  <a:pt x="0" y="1897545"/>
                </a:cubicBezTo>
                <a:cubicBezTo>
                  <a:pt x="-24346" y="1744756"/>
                  <a:pt x="44650" y="1569727"/>
                  <a:pt x="0" y="1304562"/>
                </a:cubicBezTo>
                <a:cubicBezTo>
                  <a:pt x="-44650" y="1039397"/>
                  <a:pt x="43774" y="911626"/>
                  <a:pt x="0" y="800527"/>
                </a:cubicBezTo>
                <a:cubicBezTo>
                  <a:pt x="-43774" y="689428"/>
                  <a:pt x="14514" y="216815"/>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James 1:19-20</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Know this, my beloved brothers: let every person be quick to hear, slow to speak, slow to anger;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anger of man does not produce the righteousness of God.</a:t>
            </a:r>
          </a:p>
        </p:txBody>
      </p:sp>
    </p:spTree>
    <p:extLst>
      <p:ext uri="{BB962C8B-B14F-4D97-AF65-F5344CB8AC3E}">
        <p14:creationId xmlns:p14="http://schemas.microsoft.com/office/powerpoint/2010/main" val="94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6" name="TextBox 5">
            <a:extLst>
              <a:ext uri="{FF2B5EF4-FFF2-40B4-BE49-F238E27FC236}">
                <a16:creationId xmlns:a16="http://schemas.microsoft.com/office/drawing/2014/main" id="{2FC5CCB0-F886-411C-872C-170B4136C3E7}"/>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
        <p:nvSpPr>
          <p:cNvPr id="7" name="TextBox 6">
            <a:extLst>
              <a:ext uri="{FF2B5EF4-FFF2-40B4-BE49-F238E27FC236}">
                <a16:creationId xmlns:a16="http://schemas.microsoft.com/office/drawing/2014/main" id="{6A447C35-60C2-4F93-A910-91C811F96F9A}"/>
              </a:ext>
            </a:extLst>
          </p:cNvPr>
          <p:cNvSpPr txBox="1"/>
          <p:nvPr/>
        </p:nvSpPr>
        <p:spPr>
          <a:xfrm>
            <a:off x="441433" y="2711816"/>
            <a:ext cx="8303173"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selfish taking to generous giving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(4:28)</a:t>
            </a:r>
          </a:p>
        </p:txBody>
      </p:sp>
      <p:sp>
        <p:nvSpPr>
          <p:cNvPr id="8" name="TextBox 7">
            <a:extLst>
              <a:ext uri="{FF2B5EF4-FFF2-40B4-BE49-F238E27FC236}">
                <a16:creationId xmlns:a16="http://schemas.microsoft.com/office/drawing/2014/main" id="{888681B5-4824-4AE5-8DF1-1BF3425884BD}"/>
              </a:ext>
            </a:extLst>
          </p:cNvPr>
          <p:cNvSpPr txBox="1"/>
          <p:nvPr/>
        </p:nvSpPr>
        <p:spPr>
          <a:xfrm>
            <a:off x="441433" y="3342430"/>
            <a:ext cx="829266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destructive words to spiritually edifying words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(4:29-30)</a:t>
            </a:r>
          </a:p>
        </p:txBody>
      </p:sp>
      <p:sp>
        <p:nvSpPr>
          <p:cNvPr id="10" name="TextBox 9">
            <a:extLst>
              <a:ext uri="{FF2B5EF4-FFF2-40B4-BE49-F238E27FC236}">
                <a16:creationId xmlns:a16="http://schemas.microsoft.com/office/drawing/2014/main" id="{5B9313E1-6FD6-4783-B5EA-099A5C0DF0F6}"/>
              </a:ext>
            </a:extLst>
          </p:cNvPr>
          <p:cNvSpPr txBox="1"/>
          <p:nvPr/>
        </p:nvSpPr>
        <p:spPr>
          <a:xfrm>
            <a:off x="441433" y="4477548"/>
            <a:ext cx="826113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embittered grudges to compassionate forgiveness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(4:31-32)</a:t>
            </a:r>
          </a:p>
        </p:txBody>
      </p:sp>
    </p:spTree>
    <p:extLst>
      <p:ext uri="{BB962C8B-B14F-4D97-AF65-F5344CB8AC3E}">
        <p14:creationId xmlns:p14="http://schemas.microsoft.com/office/powerpoint/2010/main" val="3510129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bg>
      <p:bgPr>
        <a:solidFill>
          <a:srgbClr val="ECE8DD"/>
        </a:solidFill>
        <a:effectLst/>
      </p:bgPr>
    </p:bg>
    <p:spTree>
      <p:nvGrpSpPr>
        <p:cNvPr id="1" name=""/>
        <p:cNvGrpSpPr/>
        <p:nvPr/>
      </p:nvGrpSpPr>
      <p:grpSpPr>
        <a:xfrm>
          <a:off x="0" y="0"/>
          <a:ext cx="0" cy="0"/>
          <a:chOff x="0" y="0"/>
          <a:chExt cx="0" cy="0"/>
        </a:xfrm>
      </p:grpSpPr>
      <p:pic>
        <p:nvPicPr>
          <p:cNvPr id="642050" name="Picture 2" descr="Ephesians 4:29 NLT | Church Motion Graphics">
            <a:extLst>
              <a:ext uri="{FF2B5EF4-FFF2-40B4-BE49-F238E27FC236}">
                <a16:creationId xmlns:a16="http://schemas.microsoft.com/office/drawing/2014/main" id="{173E2AE7-B322-5F40-8F96-CAE67520E5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16016" y="-185860"/>
            <a:ext cx="4574288" cy="70621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777879"/>
            <a:ext cx="5528188" cy="1080120"/>
          </a:xfrm>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Ephesians 4:29 NASB</a:t>
            </a:r>
          </a:p>
        </p:txBody>
      </p:sp>
      <p:sp>
        <p:nvSpPr>
          <p:cNvPr id="4" name="Rectangle 2">
            <a:extLst>
              <a:ext uri="{FF2B5EF4-FFF2-40B4-BE49-F238E27FC236}">
                <a16:creationId xmlns:a16="http://schemas.microsoft.com/office/drawing/2014/main" id="{939D7209-D737-F14D-8339-EA7547507B4A}"/>
              </a:ext>
            </a:extLst>
          </p:cNvPr>
          <p:cNvSpPr txBox="1">
            <a:spLocks noChangeArrowheads="1"/>
          </p:cNvSpPr>
          <p:nvPr/>
        </p:nvSpPr>
        <p:spPr bwMode="auto">
          <a:xfrm>
            <a:off x="50907" y="55172"/>
            <a:ext cx="5477281" cy="58941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Let no un</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wholesome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word proceed from your mouth, but only such a word as is good for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edification</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according to the need of the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moment</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so that it will give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grace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to those who hear.</a:t>
            </a:r>
          </a:p>
        </p:txBody>
      </p:sp>
    </p:spTree>
    <p:extLst>
      <p:ext uri="{BB962C8B-B14F-4D97-AF65-F5344CB8AC3E}">
        <p14:creationId xmlns:p14="http://schemas.microsoft.com/office/powerpoint/2010/main" val="3565014670"/>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28066" name="Group 2"/>
          <p:cNvGrpSpPr>
            <a:grpSpLocks/>
          </p:cNvGrpSpPr>
          <p:nvPr/>
        </p:nvGrpSpPr>
        <p:grpSpPr bwMode="auto">
          <a:xfrm>
            <a:off x="508000" y="0"/>
            <a:ext cx="3657600" cy="2895600"/>
            <a:chOff x="1944" y="0"/>
            <a:chExt cx="2592" cy="1824"/>
          </a:xfrm>
        </p:grpSpPr>
        <p:sp>
          <p:nvSpPr>
            <p:cNvPr id="72807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2948" name="Text Box 4"/>
            <p:cNvSpPr txBox="1">
              <a:spLocks noChangeArrowheads="1"/>
            </p:cNvSpPr>
            <p:nvPr/>
          </p:nvSpPr>
          <p:spPr bwMode="auto">
            <a:xfrm>
              <a:off x="2350"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7280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4800600"/>
            <a:ext cx="541338" cy="381000"/>
            <a:chOff x="1128" y="2688"/>
            <a:chExt cx="384" cy="240"/>
          </a:xfrm>
        </p:grpSpPr>
        <p:sp>
          <p:nvSpPr>
            <p:cNvPr id="72807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2807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8295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82954" name="Text Box 10"/>
          <p:cNvSpPr txBox="1">
            <a:spLocks noChangeArrowheads="1"/>
          </p:cNvSpPr>
          <p:nvPr/>
        </p:nvSpPr>
        <p:spPr bwMode="auto">
          <a:xfrm>
            <a:off x="5832475" y="4694238"/>
            <a:ext cx="2223052" cy="1585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Overview</a:t>
            </a:r>
          </a:p>
          <a:p>
            <a:pPr eaLnBrk="1" hangingPunct="1"/>
            <a:r>
              <a:rPr lang="en-US" sz="3200">
                <a:solidFill>
                  <a:schemeClr val="bg1"/>
                </a:solidFill>
                <a:latin typeface="Arial" charset="0"/>
              </a:rPr>
              <a:t>Emphasis</a:t>
            </a:r>
          </a:p>
          <a:p>
            <a:pPr eaLnBrk="1" hangingPunct="1"/>
            <a:r>
              <a:rPr lang="en-US" sz="3200">
                <a:solidFill>
                  <a:schemeClr val="bg1"/>
                </a:solidFill>
                <a:latin typeface="Arial" charset="0"/>
              </a:rPr>
              <a:t>Application</a:t>
            </a:r>
          </a:p>
        </p:txBody>
      </p:sp>
      <p:sp>
        <p:nvSpPr>
          <p:cNvPr id="728071" name="Line 11"/>
          <p:cNvSpPr>
            <a:spLocks noChangeShapeType="1"/>
          </p:cNvSpPr>
          <p:nvPr/>
        </p:nvSpPr>
        <p:spPr bwMode="auto">
          <a:xfrm>
            <a:off x="5672138"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728072" name="Title 1"/>
          <p:cNvSpPr>
            <a:spLocks noGrp="1"/>
          </p:cNvSpPr>
          <p:nvPr>
            <p:ph type="title"/>
          </p:nvPr>
        </p:nvSpPr>
        <p:spPr>
          <a:xfrm>
            <a:off x="4067176" y="-531812"/>
            <a:ext cx="5076825" cy="909638"/>
          </a:xfrm>
        </p:spPr>
        <p:txBody>
          <a:bodyPr/>
          <a:lstStyle/>
          <a:p>
            <a:r>
              <a:rPr lang="en-US">
                <a:latin typeface="Arial" charset="0"/>
                <a:ea typeface="ＭＳ Ｐゴシック" charset="0"/>
                <a:cs typeface="ＭＳ Ｐゴシック" charset="0"/>
              </a:rPr>
              <a:t>Chapters 4–6</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82953">
                                            <p:txEl>
                                              <p:pRg st="5" end="5"/>
                                            </p:txEl>
                                          </p:spTgt>
                                        </p:tgtEl>
                                        <p:attrNameLst>
                                          <p:attrName>style.color</p:attrName>
                                        </p:attrNameLst>
                                      </p:cBhvr>
                                      <p:to>
                                        <a:srgbClr val="CC0099"/>
                                      </p:to>
                                    </p:animClr>
                                    <p:animClr clrSpc="rgb" dir="cw">
                                      <p:cBhvr>
                                        <p:cTn id="12" dur="250" autoRev="1" fill="hold"/>
                                        <p:tgtEl>
                                          <p:spTgt spid="82953">
                                            <p:txEl>
                                              <p:pRg st="5" end="5"/>
                                            </p:txEl>
                                          </p:spTgt>
                                        </p:tgtEl>
                                        <p:attrNameLst>
                                          <p:attrName>fillcolor</p:attrName>
                                        </p:attrNameLst>
                                      </p:cBhvr>
                                      <p:to>
                                        <a:srgbClr val="CC0099"/>
                                      </p:to>
                                    </p:animClr>
                                    <p:set>
                                      <p:cBhvr>
                                        <p:cTn id="13" dur="250" autoRev="1" fill="hold"/>
                                        <p:tgtEl>
                                          <p:spTgt spid="82953">
                                            <p:txEl>
                                              <p:pRg st="5" end="5"/>
                                            </p:txEl>
                                          </p:spTgt>
                                        </p:tgtEl>
                                        <p:attrNameLst>
                                          <p:attrName>fill.type</p:attrName>
                                        </p:attrNameLst>
                                      </p:cBhvr>
                                      <p:to>
                                        <p:strVal val="solid"/>
                                      </p:to>
                                    </p:set>
                                    <p:set>
                                      <p:cBhvr>
                                        <p:cTn id="14" dur="250" autoRev="1" fill="hold"/>
                                        <p:tgtEl>
                                          <p:spTgt spid="82953">
                                            <p:txEl>
                                              <p:pRg st="5" end="5"/>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82954">
                                            <p:txEl>
                                              <p:pRg st="0" end="0"/>
                                            </p:txEl>
                                          </p:spTgt>
                                        </p:tgtEl>
                                        <p:attrNameLst>
                                          <p:attrName>style.visibility</p:attrName>
                                        </p:attrNameLst>
                                      </p:cBhvr>
                                      <p:to>
                                        <p:strVal val="visible"/>
                                      </p:to>
                                    </p:set>
                                    <p:anim calcmode="lin" valueType="num">
                                      <p:cBhvr>
                                        <p:cTn id="18" dur="500" fill="hold"/>
                                        <p:tgtEl>
                                          <p:spTgt spid="829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8295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829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829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82954">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82954">
                                            <p:txEl>
                                              <p:pRg st="1" end="1"/>
                                            </p:txEl>
                                          </p:spTgt>
                                        </p:tgtEl>
                                        <p:attrNameLst>
                                          <p:attrName>style.visibility</p:attrName>
                                        </p:attrNameLst>
                                      </p:cBhvr>
                                      <p:to>
                                        <p:strVal val="visible"/>
                                      </p:to>
                                    </p:set>
                                    <p:anim calcmode="lin" valueType="num">
                                      <p:cBhvr>
                                        <p:cTn id="26" dur="500" fill="hold"/>
                                        <p:tgtEl>
                                          <p:spTgt spid="829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295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829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29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2954">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82954">
                                            <p:txEl>
                                              <p:pRg st="2" end="2"/>
                                            </p:txEl>
                                          </p:spTgt>
                                        </p:tgtEl>
                                        <p:attrNameLst>
                                          <p:attrName>style.visibility</p:attrName>
                                        </p:attrNameLst>
                                      </p:cBhvr>
                                      <p:to>
                                        <p:strVal val="visible"/>
                                      </p:to>
                                    </p:set>
                                    <p:anim calcmode="lin" valueType="num">
                                      <p:cBhvr>
                                        <p:cTn id="34" dur="500" fill="hold"/>
                                        <p:tgtEl>
                                          <p:spTgt spid="829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295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829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29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5</a:t>
            </a:r>
          </a:p>
        </p:txBody>
      </p:sp>
    </p:spTree>
    <p:extLst>
      <p:ext uri="{BB962C8B-B14F-4D97-AF65-F5344CB8AC3E}">
        <p14:creationId xmlns:p14="http://schemas.microsoft.com/office/powerpoint/2010/main" val="146908213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7284" name="Text Box 4"/>
          <p:cNvSpPr txBox="1">
            <a:spLocks noChangeArrowheads="1"/>
          </p:cNvSpPr>
          <p:nvPr/>
        </p:nvSpPr>
        <p:spPr bwMode="auto">
          <a:xfrm>
            <a:off x="971551" y="1452563"/>
            <a:ext cx="80645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Sexual immorality (5:3)</a:t>
            </a:r>
          </a:p>
          <a:p>
            <a:pPr eaLnBrk="1" hangingPunct="1">
              <a:buFontTx/>
              <a:buChar char="•"/>
            </a:pPr>
            <a:r>
              <a:rPr lang="en-US" sz="3600">
                <a:solidFill>
                  <a:schemeClr val="accent2"/>
                </a:solidFill>
                <a:latin typeface="Arial" charset="0"/>
              </a:rPr>
              <a:t>Greed (5:3)</a:t>
            </a:r>
          </a:p>
          <a:p>
            <a:pPr eaLnBrk="1" hangingPunct="1">
              <a:buFontTx/>
              <a:buChar char="•"/>
            </a:pPr>
            <a:r>
              <a:rPr lang="en-US" sz="3600">
                <a:solidFill>
                  <a:schemeClr val="accent2"/>
                </a:solidFill>
                <a:latin typeface="Arial" charset="0"/>
              </a:rPr>
              <a:t>Impurity (5:3)</a:t>
            </a:r>
          </a:p>
          <a:p>
            <a:pPr eaLnBrk="1" hangingPunct="1">
              <a:buFontTx/>
              <a:buChar char="•"/>
            </a:pPr>
            <a:r>
              <a:rPr lang="en-US" sz="3600">
                <a:solidFill>
                  <a:schemeClr val="accent2"/>
                </a:solidFill>
                <a:latin typeface="Arial" charset="0"/>
              </a:rPr>
              <a:t>Obscenity (5:4)</a:t>
            </a:r>
          </a:p>
          <a:p>
            <a:pPr eaLnBrk="1" hangingPunct="1">
              <a:buFontTx/>
              <a:buChar char="•"/>
            </a:pPr>
            <a:r>
              <a:rPr lang="en-US" sz="3600">
                <a:solidFill>
                  <a:schemeClr val="accent2"/>
                </a:solidFill>
                <a:latin typeface="Arial" charset="0"/>
              </a:rPr>
              <a:t>Foolish talk, coarse joking (5:4-5)</a:t>
            </a:r>
          </a:p>
          <a:p>
            <a:pPr eaLnBrk="1" hangingPunct="1">
              <a:buFontTx/>
              <a:buChar char="•"/>
            </a:pPr>
            <a:r>
              <a:rPr lang="en-US" sz="3600">
                <a:solidFill>
                  <a:schemeClr val="accent2"/>
                </a:solidFill>
                <a:latin typeface="Arial" charset="0"/>
              </a:rPr>
              <a:t>Drunkenness (5:18)</a:t>
            </a:r>
          </a:p>
        </p:txBody>
      </p:sp>
      <p:sp>
        <p:nvSpPr>
          <p:cNvPr id="737285"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The Don</a:t>
            </a:r>
            <a:r>
              <a:rPr lang="uk-UA"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ts</a:t>
            </a:r>
            <a:r>
              <a:rPr lang="en-US" b="1" dirty="0">
                <a:latin typeface="Arial" charset="0"/>
                <a:ea typeface="ＭＳ Ｐゴシック" charset="0"/>
                <a:cs typeface="ＭＳ Ｐゴシック" charset="0"/>
              </a:rPr>
              <a:t> (5:3-18)</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52306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123269"/>
            <a:ext cx="5010835" cy="33948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38C9EA-BE6A-EC46-AD70-9338AEB9D1B2}"/>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1065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aking up can wait: Push your morning jog to noon | Health - Hindustan Times">
            <a:extLst>
              <a:ext uri="{FF2B5EF4-FFF2-40B4-BE49-F238E27FC236}">
                <a16:creationId xmlns:a16="http://schemas.microsoft.com/office/drawing/2014/main" id="{9EEC1AB3-7E00-45D1-98AE-87AB0E5C59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6 Tips When You&amp;#39;re Walking to Lose Weight | Eat This Not That">
            <a:extLst>
              <a:ext uri="{FF2B5EF4-FFF2-40B4-BE49-F238E27FC236}">
                <a16:creationId xmlns:a16="http://schemas.microsoft.com/office/drawing/2014/main" id="{7CF8F83D-D583-4BCE-97C5-98E57CE720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1"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4FC52E-213D-4C2B-8686-B8FA90056240}"/>
              </a:ext>
            </a:extLst>
          </p:cNvPr>
          <p:cNvSpPr txBox="1"/>
          <p:nvPr/>
        </p:nvSpPr>
        <p:spPr>
          <a:xfrm>
            <a:off x="5938010" y="6234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Walk</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51C35F-9655-4636-9E24-EE79599679D5}"/>
              </a:ext>
            </a:extLst>
          </p:cNvPr>
          <p:cNvSpPr txBox="1"/>
          <p:nvPr/>
        </p:nvSpPr>
        <p:spPr>
          <a:xfrm>
            <a:off x="1360771" y="601643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Run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74692A2-3B8F-4990-92C7-31978D64BF1F}"/>
              </a:ext>
            </a:extLst>
          </p:cNvPr>
          <p:cNvSpPr txBox="1"/>
          <p:nvPr/>
        </p:nvSpPr>
        <p:spPr>
          <a:xfrm>
            <a:off x="388883" y="1796585"/>
            <a:ext cx="6138042" cy="2034660"/>
          </a:xfrm>
          <a:prstGeom prst="rect">
            <a:avLst/>
          </a:prstGeom>
          <a:solidFill>
            <a:srgbClr val="FFFF00"/>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How</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 – “in a manner worthy of the calling”</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4:17 – “no longer . . . as the Gentiles”</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5:15 – “as wise”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DA26B6DF-2690-4B21-88B4-A0C457408D03}"/>
              </a:ext>
            </a:extLst>
          </p:cNvPr>
          <p:cNvSpPr txBox="1"/>
          <p:nvPr/>
        </p:nvSpPr>
        <p:spPr>
          <a:xfrm>
            <a:off x="1920765" y="674422"/>
            <a:ext cx="5302469" cy="548099"/>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Taking a walk with the Ephesians</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399C149A-463E-44EB-853B-E1271A2B58BB}"/>
              </a:ext>
            </a:extLst>
          </p:cNvPr>
          <p:cNvSpPr txBox="1"/>
          <p:nvPr/>
        </p:nvSpPr>
        <p:spPr>
          <a:xfrm>
            <a:off x="3526219" y="4364345"/>
            <a:ext cx="5302468" cy="20346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Where</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2:10 – in prepared “good works”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 – “in love”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5:8 – “as children of light”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1215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3448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098"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600" b="1" dirty="0">
                <a:solidFill>
                  <a:srgbClr val="FFFF00"/>
                </a:solidFill>
                <a:latin typeface="Arial" charset="0"/>
                <a:ea typeface="ＭＳ Ｐゴシック" charset="0"/>
                <a:cs typeface="Arial" charset="0"/>
              </a:rPr>
              <a:t>Paul</a:t>
            </a:r>
            <a:r>
              <a:rPr lang="uk-UA" sz="3600" b="1" dirty="0">
                <a:solidFill>
                  <a:srgbClr val="FFFF00"/>
                </a:solidFill>
                <a:latin typeface="Arial" charset="0"/>
                <a:ea typeface="ＭＳ Ｐゴシック" charset="0"/>
                <a:cs typeface="Arial" charset="0"/>
              </a:rPr>
              <a:t>'</a:t>
            </a:r>
            <a:r>
              <a:rPr lang="en-US" sz="3600" b="1" dirty="0">
                <a:solidFill>
                  <a:srgbClr val="FFFF00"/>
                </a:solidFill>
                <a:latin typeface="Arial" charset="0"/>
                <a:ea typeface="ＭＳ Ｐゴシック" charset="0"/>
                <a:cs typeface="Arial" charset="0"/>
              </a:rPr>
              <a:t>s 1</a:t>
            </a:r>
            <a:r>
              <a:rPr lang="en-US" sz="3600" b="1" baseline="30000" dirty="0">
                <a:solidFill>
                  <a:srgbClr val="FFFF00"/>
                </a:solidFill>
                <a:latin typeface="Arial" charset="0"/>
                <a:ea typeface="ＭＳ Ｐゴシック" charset="0"/>
                <a:cs typeface="Arial" charset="0"/>
              </a:rPr>
              <a:t>st</a:t>
            </a:r>
            <a:r>
              <a:rPr lang="en-US" sz="3600" b="1" dirty="0">
                <a:solidFill>
                  <a:srgbClr val="FFFF00"/>
                </a:solidFill>
                <a:latin typeface="Arial" charset="0"/>
                <a:ea typeface="ＭＳ Ｐゴシック" charset="0"/>
                <a:cs typeface="Arial" charset="0"/>
              </a:rPr>
              <a:t> &amp; 2</a:t>
            </a:r>
            <a:r>
              <a:rPr lang="en-US" sz="3600" b="1" baseline="30000" dirty="0">
                <a:solidFill>
                  <a:srgbClr val="FFFF00"/>
                </a:solidFill>
                <a:latin typeface="Arial" charset="0"/>
                <a:ea typeface="ＭＳ Ｐゴシック" charset="0"/>
                <a:cs typeface="Arial" charset="0"/>
              </a:rPr>
              <a:t>nd</a:t>
            </a:r>
            <a:r>
              <a:rPr lang="en-US" sz="3600" b="1" dirty="0">
                <a:solidFill>
                  <a:srgbClr val="FFFF00"/>
                </a:solidFill>
                <a:latin typeface="Arial" charset="0"/>
                <a:ea typeface="ＭＳ Ｐゴシック" charset="0"/>
                <a:cs typeface="Arial" charset="0"/>
              </a:rPr>
              <a:t> Missionary Journeys</a:t>
            </a:r>
          </a:p>
        </p:txBody>
      </p:sp>
      <p:sp>
        <p:nvSpPr>
          <p:cNvPr id="516099" name="Text Box 4"/>
          <p:cNvSpPr txBox="1">
            <a:spLocks noChangeArrowheads="1"/>
          </p:cNvSpPr>
          <p:nvPr/>
        </p:nvSpPr>
        <p:spPr bwMode="auto">
          <a:xfrm>
            <a:off x="7924801" y="76200"/>
            <a:ext cx="114298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138-39</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106154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661749"/>
            <a:ext cx="5010835" cy="339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4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620688"/>
            <a:ext cx="6873766"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99096"/>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4468C7-E827-400F-A63F-324F31478232}"/>
              </a:ext>
            </a:extLst>
          </p:cNvPr>
          <p:cNvSpPr txBox="1"/>
          <p:nvPr/>
        </p:nvSpPr>
        <p:spPr>
          <a:xfrm>
            <a:off x="2070538" y="1642876"/>
            <a:ext cx="6873766" cy="5007781"/>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2:14-16</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14 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But thanks be to God, who in Christ always leads us in triumphal procession, and through us spreads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the knowledge of him everywhere.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we are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aroma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Christ to God among those who are being saved and among those who are perishing,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16 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 one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death to death, to the other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life to life.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100" name="Picture 4" descr="Frankincense Incense Shorties - East Meets West USA">
            <a:extLst>
              <a:ext uri="{FF2B5EF4-FFF2-40B4-BE49-F238E27FC236}">
                <a16:creationId xmlns:a16="http://schemas.microsoft.com/office/drawing/2014/main" id="{EF038722-CA7D-4937-BAB6-01E6073137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9696" y="3658317"/>
            <a:ext cx="1965434" cy="308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30246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35875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1" y="3120796"/>
            <a:ext cx="6069724"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984031" cy="12612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8B74B2A-4161-4277-8B94-3E6F11130158}"/>
              </a:ext>
            </a:extLst>
          </p:cNvPr>
          <p:cNvSpPr txBox="1"/>
          <p:nvPr/>
        </p:nvSpPr>
        <p:spPr>
          <a:xfrm>
            <a:off x="683568" y="4696124"/>
            <a:ext cx="8012895" cy="1757212"/>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“If they are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then let them behave as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children of 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this will mean living by values that are diametrically opposed to those of their surrounding society.”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B974C70-CFCE-497E-BEC6-57D5016C9ED9}"/>
              </a:ext>
            </a:extLst>
          </p:cNvPr>
          <p:cNvSpPr txBox="1"/>
          <p:nvPr/>
        </p:nvSpPr>
        <p:spPr>
          <a:xfrm>
            <a:off x="1648808" y="3775853"/>
            <a:ext cx="6833039"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0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animBg="1"/>
      <p:bldP spid="18"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816302"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974951"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0" y="3120796"/>
            <a:ext cx="6657907"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1079388" cy="12612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BE0978-001F-4990-B3E9-68419AB1B791}"/>
              </a:ext>
            </a:extLst>
          </p:cNvPr>
          <p:cNvSpPr txBox="1"/>
          <p:nvPr/>
        </p:nvSpPr>
        <p:spPr>
          <a:xfrm>
            <a:off x="1451192" y="377585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7A2AB2CB-A403-4B15-B20C-811688E23CC9}"/>
              </a:ext>
            </a:extLst>
          </p:cNvPr>
          <p:cNvSpPr txBox="1"/>
          <p:nvPr/>
        </p:nvSpPr>
        <p:spPr>
          <a:xfrm>
            <a:off x="1451192" y="4430910"/>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Discern what is pleasing to God (5:10)</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FBA854B1-A28B-481F-BB94-E2CA01D92922}"/>
              </a:ext>
            </a:extLst>
          </p:cNvPr>
          <p:cNvSpPr txBox="1"/>
          <p:nvPr/>
        </p:nvSpPr>
        <p:spPr>
          <a:xfrm>
            <a:off x="1451193" y="508876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Expose and transform darkness (5:11-14)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674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descr="The Real Story Behind &amp;#39;The Bridge On The River Kwai&amp;#39;">
            <a:extLst>
              <a:ext uri="{FF2B5EF4-FFF2-40B4-BE49-F238E27FC236}">
                <a16:creationId xmlns:a16="http://schemas.microsoft.com/office/drawing/2014/main" id="{9C24B0F2-963E-4634-9AD7-CCCF9B2261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ED7790-092C-4051-B890-E851DBA99A90}"/>
              </a:ext>
            </a:extLst>
          </p:cNvPr>
          <p:cNvSpPr txBox="1"/>
          <p:nvPr/>
        </p:nvSpPr>
        <p:spPr>
          <a:xfrm>
            <a:off x="204952" y="241013"/>
            <a:ext cx="5102772" cy="548099"/>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Light in the Valley of the Kwai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653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4" name="Rectangle 3">
            <a:extLst>
              <a:ext uri="{FF2B5EF4-FFF2-40B4-BE49-F238E27FC236}">
                <a16:creationId xmlns:a16="http://schemas.microsoft.com/office/drawing/2014/main" id="{4E62694C-B1F6-B64E-9B81-2952B35335A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
        <p:nvSpPr>
          <p:cNvPr id="5" name="TextBox 4">
            <a:extLst>
              <a:ext uri="{FF2B5EF4-FFF2-40B4-BE49-F238E27FC236}">
                <a16:creationId xmlns:a16="http://schemas.microsoft.com/office/drawing/2014/main" id="{238AC329-6180-1545-8610-9A612FE5ADB6}"/>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264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Tree>
    <p:extLst>
      <p:ext uri="{BB962C8B-B14F-4D97-AF65-F5344CB8AC3E}">
        <p14:creationId xmlns:p14="http://schemas.microsoft.com/office/powerpoint/2010/main" val="15545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7854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Tree>
    <p:extLst>
      <p:ext uri="{BB962C8B-B14F-4D97-AF65-F5344CB8AC3E}">
        <p14:creationId xmlns:p14="http://schemas.microsoft.com/office/powerpoint/2010/main" val="157824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be careful how you live. Don’t live like fools, but like those who are wise.  </a:t>
            </a: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Make the most of every opportunity in these evil days.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Don’t act thoughtlessly, but understand what the Lord wants you to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 5:15-17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661944" y="368300"/>
            <a:ext cx="4422096"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Therefore,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be careful </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how you walk, not as unwise men but as wise,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16</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making the most of your time, because the days are evil.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17</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So then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do not be foolish</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but understand what the will of the Lord is</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5:15-17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NAU</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14892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46" name="Rectangle 3"/>
          <p:cNvSpPr>
            <a:spLocks noGrp="1" noChangeArrowheads="1"/>
          </p:cNvSpPr>
          <p:nvPr>
            <p:ph type="title"/>
          </p:nvPr>
        </p:nvSpPr>
        <p:spPr>
          <a:xfrm>
            <a:off x="323850" y="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sz="3200" dirty="0">
                <a:solidFill>
                  <a:schemeClr val="bg1"/>
                </a:solidFill>
                <a:latin typeface="Arial" charset="0"/>
                <a:ea typeface="ＭＳ Ｐゴシック" charset="0"/>
                <a:cs typeface="Arial" charset="0"/>
              </a:rPr>
              <a:t>'</a:t>
            </a:r>
            <a:r>
              <a:rPr lang="en-US" sz="3200" dirty="0">
                <a:solidFill>
                  <a:schemeClr val="bg1"/>
                </a:solidFill>
                <a:latin typeface="Arial" charset="0"/>
                <a:ea typeface="ＭＳ Ｐゴシック" charset="0"/>
                <a:cs typeface="Arial" charset="0"/>
              </a:rPr>
              <a:t>s 3</a:t>
            </a:r>
            <a:r>
              <a:rPr lang="en-US" sz="3200" baseline="30000" dirty="0">
                <a:solidFill>
                  <a:schemeClr val="bg1"/>
                </a:solidFill>
                <a:latin typeface="Arial" charset="0"/>
                <a:ea typeface="ＭＳ Ｐゴシック" charset="0"/>
                <a:cs typeface="Arial" charset="0"/>
              </a:rPr>
              <a:t>rd</a:t>
            </a:r>
            <a:r>
              <a:rPr lang="en-US" sz="3200" dirty="0">
                <a:solidFill>
                  <a:schemeClr val="bg1"/>
                </a:solidFill>
                <a:latin typeface="Arial" charset="0"/>
                <a:ea typeface="ＭＳ Ｐゴシック" charset="0"/>
                <a:cs typeface="Arial" charset="0"/>
              </a:rPr>
              <a:t> Missionary Journey</a:t>
            </a:r>
          </a:p>
        </p:txBody>
      </p:sp>
      <p:sp>
        <p:nvSpPr>
          <p:cNvPr id="518147" name="Text Box 4"/>
          <p:cNvSpPr txBox="1">
            <a:spLocks noChangeArrowheads="1"/>
          </p:cNvSpPr>
          <p:nvPr/>
        </p:nvSpPr>
        <p:spPr bwMode="auto">
          <a:xfrm>
            <a:off x="8458202" y="44451"/>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140</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“redeem the time”?</a:t>
            </a: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79804"/>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aggling 101: Tips for Aspiring Backpackers (2021)">
            <a:extLst>
              <a:ext uri="{FF2B5EF4-FFF2-40B4-BE49-F238E27FC236}">
                <a16:creationId xmlns:a16="http://schemas.microsoft.com/office/drawing/2014/main" id="{4C608A7B-A3BA-4721-AE47-655D53A22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gotiating 101: How To Get Your Way With Street Merchants | UNRESERVED |  Intelligence Is Sexy">
            <a:extLst>
              <a:ext uri="{FF2B5EF4-FFF2-40B4-BE49-F238E27FC236}">
                <a16:creationId xmlns:a16="http://schemas.microsoft.com/office/drawing/2014/main" id="{B45CD225-A5B1-497A-ADD4-F7AB8F12A9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49D5FF-9332-4F60-823E-989E049D45B2}"/>
              </a:ext>
            </a:extLst>
          </p:cNvPr>
          <p:cNvSpPr txBox="1"/>
          <p:nvPr/>
        </p:nvSpPr>
        <p:spPr>
          <a:xfrm>
            <a:off x="5044633" y="1407650"/>
            <a:ext cx="3616766"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Bartering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14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739951-DC41-4BF8-8FAE-5A7494AB25B8}"/>
              </a:ext>
            </a:extLst>
          </p:cNvPr>
          <p:cNvSpPr/>
          <p:nvPr/>
        </p:nvSpPr>
        <p:spPr>
          <a:xfrm>
            <a:off x="0" y="0"/>
            <a:ext cx="9144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A8DB7B-2DA5-4898-9186-3506AFAC501A}"/>
              </a:ext>
            </a:extLst>
          </p:cNvPr>
          <p:cNvSpPr txBox="1"/>
          <p:nvPr/>
        </p:nvSpPr>
        <p:spPr>
          <a:xfrm>
            <a:off x="809297" y="767256"/>
            <a:ext cx="7483365" cy="552663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“Certainly wise people know that time is a precious commodity. All of us have the same amount of time at our disposal, with sixty minutes in every hour and twenty four hours in every day. None of us can stretch time. But wise people use it to the fullest possible advantage. They know that time is passing, and also that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days are 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 they seize each fleeting opportunity while it is there. For once it has passed, even the wisest people cannot recover it.”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30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049761"/>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760180"/>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222840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p:spPr>
        <p:txBody>
          <a:bodyPr/>
          <a:lstStyle/>
          <a:p>
            <a:pPr>
              <a:defRPr/>
            </a:pPr>
            <a:r>
              <a:rPr lang="en-US" dirty="0">
                <a:solidFill>
                  <a:schemeClr val="bg1"/>
                </a:solidFill>
                <a:effectLst>
                  <a:glow rad="152400">
                    <a:schemeClr val="tx1"/>
                  </a:glow>
                </a:effectLst>
                <a:latin typeface="Arial" charset="0"/>
                <a:ea typeface="ＭＳ Ｐゴシック" charset="0"/>
                <a:cs typeface="Arial" charset="0"/>
              </a:rPr>
              <a:t>When someone is drunk…</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a:latin typeface="Arial" charset="0"/>
              <a:cs typeface="Arial" charset="0"/>
            </a:endParaRPr>
          </a:p>
        </p:txBody>
      </p:sp>
      <p:sp>
        <p:nvSpPr>
          <p:cNvPr id="82947" name="Text Box 1027"/>
          <p:cNvSpPr txBox="1">
            <a:spLocks noChangeArrowheads="1"/>
          </p:cNvSpPr>
          <p:nvPr/>
        </p:nvSpPr>
        <p:spPr bwMode="auto">
          <a:xfrm>
            <a:off x="228600" y="2055816"/>
            <a:ext cx="3657600" cy="139097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defRPr/>
            </a:pP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Don</a:t>
            </a:r>
            <a:r>
              <a:rPr lang="uk-UA" sz="2800" b="1" dirty="0">
                <a:solidFill>
                  <a:schemeClr val="bg1"/>
                </a:solidFill>
                <a:effectLst>
                  <a:outerShdw blurRad="50800" dist="76200" dir="2700000" algn="tl" rotWithShape="0">
                    <a:srgbClr val="000000"/>
                  </a:outerShdw>
                </a:effectLst>
                <a:latin typeface="Arial"/>
                <a:ea typeface="Times New Roman" pitchFamily="-112" charset="0"/>
                <a:cs typeface="Arial"/>
              </a:rPr>
              <a:t>'</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solidFill>
                    <a:schemeClr val="bg1"/>
                  </a:solidFill>
                  <a:effectLst>
                    <a:outerShdw blurRad="50800" dist="76200" dir="2700000" algn="tl" rotWithShape="0">
                      <a:srgbClr val="000000"/>
                    </a:outerShdw>
                  </a:effectLst>
                  <a:latin typeface="Arial"/>
                  <a:ea typeface="Times New Roman" pitchFamily="-112" charset="0"/>
                  <a:cs typeface="Arial"/>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19</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singing psalms and hymns and spiritual songs among yourselves, and making music to the Lord in your hearts. </a:t>
              </a: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20</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And give thanks for everything to God the Father in the name of our Lord Jesus Christ.</a:t>
              </a: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en-US" sz="4000" b="1" dirty="0">
                <a:solidFill>
                  <a:schemeClr val="bg1"/>
                </a:solidFill>
                <a:latin typeface="Arial" charset="0"/>
                <a:ea typeface="ＭＳ Ｐゴシック" charset="0"/>
                <a:cs typeface="Arial" charset="0"/>
              </a:rPr>
              <a:t>Ephesians 5:18-20 </a:t>
            </a:r>
            <a:r>
              <a:rPr lang="en-US" sz="2000" b="1" dirty="0">
                <a:solidFill>
                  <a:schemeClr val="bg1"/>
                </a:solidFill>
                <a:latin typeface="Arial" charset="0"/>
                <a:ea typeface="ＭＳ Ｐゴシック" charset="0"/>
                <a:cs typeface="Arial" charset="0"/>
              </a:rPr>
              <a:t>NLT</a:t>
            </a:r>
            <a:endParaRPr lang="en-US" sz="4000" b="1" dirty="0">
              <a:solidFill>
                <a:schemeClr val="bg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9" name="Rectangle 5"/>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Controversial Issues about the Indwelling of the Holy Spirit</a:t>
            </a:r>
            <a:r>
              <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 </a:t>
            </a:r>
          </a:p>
        </p:txBody>
      </p:sp>
      <p:pic>
        <p:nvPicPr>
          <p:cNvPr id="211970" name="Picture 6"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Title 1"/>
          <p:cNvSpPr>
            <a:spLocks noGrp="1"/>
          </p:cNvSpPr>
          <p:nvPr>
            <p:ph type="title"/>
          </p:nvPr>
        </p:nvSpPr>
        <p:spPr>
          <a:xfrm>
            <a:off x="0" y="2708275"/>
            <a:ext cx="9143999" cy="1728788"/>
          </a:xfrm>
        </p:spPr>
        <p:txBody>
          <a:bodyPr/>
          <a:lstStyle/>
          <a:p>
            <a:r>
              <a:rPr lang="en-US" sz="3600" b="1" i="1" dirty="0">
                <a:solidFill>
                  <a:srgbClr val="000000"/>
                </a:solidFill>
                <a:latin typeface="Arial Black" charset="0"/>
                <a:ea typeface="宋体" charset="0"/>
                <a:cs typeface="宋体" charset="0"/>
              </a:rPr>
              <a:t>Can a believer sin to the extent that the Holy Spirit leaves?</a:t>
            </a:r>
            <a:endParaRPr lang="en-US" dirty="0">
              <a:latin typeface="Arial Black" charset="0"/>
              <a:ea typeface="ＭＳ Ｐゴシック" charset="0"/>
              <a:cs typeface="ＭＳ Ｐゴシック" charset="0"/>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7"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612634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15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Definition 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Purpose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of placing believers into the body of Christ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to empower (control) believers for service &amp; equip them with Christ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character</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1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Scripture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Prophesied (Matt. 3:11; Mark 1:8; Luke 3:16; John 1:33; Acts 1:5); Fulfilled (Acts 2:1ff.; cf. 11:15-16); Explained (1 Cor.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“Walk by the Spirit”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(Gal. 5:16)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“Keep in step with the Spirit” (Gal. 5:25)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“led by the Spirit” (Gal.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886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Key Passage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Tense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Aorist: past event, action undefined</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Present: continuous, action repeated</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140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597399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529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Mood</a:t>
                      </a: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Indicative: states a fact (“were baptized”), never commanded or shown “how to get the baptism”</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Imperative: a command to heed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filled”), shown how to receive the filling by yielding ourselves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2743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Time Occurs</a:t>
                      </a: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salvation: “promise...is for all” (Acts 2:38-39), when they believed (Acts 11:16-17), “every spiritual blessing” (Eph. 1:3), “complete in Him” (Col. 2:9-10), “everything pertaining to... godliness” (2 Pet. 1:3)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and after salvation</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2160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36513" y="549275"/>
          <a:ext cx="9144000" cy="634047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Frequency</a:t>
                      </a: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Not repeated (a one-time experience)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Repeated (throughout one</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life; compare Acts 9:17; 13:9)</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Participants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Christians (spiritual and carnal)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(“we were all baptized”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1 Cor. 12:13; cf. Gal. 3:2, 14; 4:6)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Spiritual Christians</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Permanence</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Eternal: cannot be undone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Temporal: can be lost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(Acts 2:4; 4:8, 31)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Prerequisites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Faith in Christ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a:ln>
                            <a:noFill/>
                          </a:ln>
                          <a:solidFill>
                            <a:srgbClr val="000000"/>
                          </a:solidFill>
                          <a:effectLst/>
                          <a:latin typeface="Arial" charset="0"/>
                          <a:ea typeface="ＭＳ Ｐゴシック" charset="0"/>
                          <a:cs typeface="Arial" charset="0"/>
                        </a:rPr>
                        <a:t>Yieldedness</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OT occurrences?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 never happened before Pentecost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 OT believers sometimes empowered for service by the Spirit but not indwelt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81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4" descr="DianaLgEph"/>
          <p:cNvPicPr>
            <a:picLocks noChangeAspect="1" noChangeArrowheads="1"/>
          </p:cNvPicPr>
          <p:nvPr/>
        </p:nvPicPr>
        <p:blipFill>
          <a:blip r:embed="rId3">
            <a:clrChange>
              <a:clrFrom>
                <a:srgbClr val="030303"/>
              </a:clrFrom>
              <a:clrTo>
                <a:srgbClr val="030303">
                  <a:alpha val="0"/>
                </a:srgbClr>
              </a:clrTo>
            </a:clrChange>
            <a:lum bright="6000" contrast="60000"/>
            <a:extLst>
              <a:ext uri="{28A0092B-C50C-407E-A947-70E740481C1C}">
                <a14:useLocalDpi xmlns:a14="http://schemas.microsoft.com/office/drawing/2010/main"/>
              </a:ext>
            </a:extLst>
          </a:blip>
          <a:srcRect/>
          <a:stretch>
            <a:fillRect/>
          </a:stretch>
        </p:blipFill>
        <p:spPr bwMode="auto">
          <a:xfrm>
            <a:off x="6764338" y="1543050"/>
            <a:ext cx="2303462"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Text Box 3"/>
          <p:cNvSpPr txBox="1">
            <a:spLocks noChangeArrowheads="1"/>
          </p:cNvSpPr>
          <p:nvPr/>
        </p:nvSpPr>
        <p:spPr bwMode="auto">
          <a:xfrm>
            <a:off x="1258888" y="1797052"/>
            <a:ext cx="5751512" cy="4821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dirty="0">
                <a:latin typeface="Arial" charset="0"/>
                <a:cs typeface="Arial" charset="0"/>
              </a:rPr>
              <a:t>Recognized as the </a:t>
            </a:r>
            <a:r>
              <a:rPr lang="ru-RU" sz="3200" dirty="0">
                <a:latin typeface="Arial" charset="0"/>
                <a:cs typeface="Arial" charset="0"/>
              </a:rPr>
              <a:t>"</a:t>
            </a:r>
            <a:r>
              <a:rPr lang="en-US" sz="3200" dirty="0">
                <a:latin typeface="Arial" charset="0"/>
                <a:cs typeface="Arial" charset="0"/>
              </a:rPr>
              <a:t>first</a:t>
            </a:r>
            <a:r>
              <a:rPr lang="ru-RU" sz="3200" dirty="0">
                <a:latin typeface="Arial" charset="0"/>
                <a:cs typeface="Arial" charset="0"/>
              </a:rPr>
              <a:t>"</a:t>
            </a:r>
            <a:r>
              <a:rPr lang="en-US" sz="3200" dirty="0">
                <a:latin typeface="Arial" charset="0"/>
                <a:cs typeface="Arial" charset="0"/>
              </a:rPr>
              <a:t> city of Asia.</a:t>
            </a:r>
          </a:p>
          <a:p>
            <a:pPr eaLnBrk="1" hangingPunct="1">
              <a:spcBef>
                <a:spcPct val="50000"/>
              </a:spcBef>
              <a:buFontTx/>
              <a:buChar char="•"/>
            </a:pPr>
            <a:r>
              <a:rPr lang="en-US" sz="3200" dirty="0">
                <a:latin typeface="Arial" charset="0"/>
                <a:cs typeface="Arial" charset="0"/>
              </a:rPr>
              <a:t>Commerce, one of the leaders of international trade</a:t>
            </a:r>
          </a:p>
          <a:p>
            <a:pPr eaLnBrk="1" hangingPunct="1">
              <a:spcBef>
                <a:spcPct val="50000"/>
              </a:spcBef>
              <a:buFontTx/>
              <a:buChar char="•"/>
            </a:pPr>
            <a:r>
              <a:rPr lang="en-US" sz="3200" dirty="0">
                <a:latin typeface="Arial" charset="0"/>
                <a:cs typeface="Arial" charset="0"/>
              </a:rPr>
              <a:t>Arts and Sciences, a haven for philosophers, poets, artists and orators.</a:t>
            </a:r>
          </a:p>
          <a:p>
            <a:pPr eaLnBrk="1" hangingPunct="1">
              <a:spcBef>
                <a:spcPct val="50000"/>
              </a:spcBef>
              <a:buFontTx/>
              <a:buChar char="•"/>
            </a:pPr>
            <a:r>
              <a:rPr lang="en-US" sz="3200" dirty="0">
                <a:latin typeface="Arial" charset="0"/>
                <a:cs typeface="Arial" charset="0"/>
              </a:rPr>
              <a:t>Religion = worship of Diana</a:t>
            </a:r>
            <a:endParaRPr lang="en-GB" sz="3200" dirty="0">
              <a:latin typeface="Arial" charset="0"/>
              <a:cs typeface="Arial" charset="0"/>
            </a:endParaRPr>
          </a:p>
        </p:txBody>
      </p:sp>
      <p:sp>
        <p:nvSpPr>
          <p:cNvPr id="520195" name="Text Box 6"/>
          <p:cNvSpPr txBox="1">
            <a:spLocks noChangeArrowheads="1"/>
          </p:cNvSpPr>
          <p:nvPr/>
        </p:nvSpPr>
        <p:spPr bwMode="auto">
          <a:xfrm>
            <a:off x="8229603" y="76200"/>
            <a:ext cx="81747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180d</a:t>
            </a:r>
            <a:endParaRPr lang="en-US"/>
          </a:p>
        </p:txBody>
      </p:sp>
      <p:sp>
        <p:nvSpPr>
          <p:cNvPr id="2" name="Title 1"/>
          <p:cNvSpPr>
            <a:spLocks noGrp="1"/>
          </p:cNvSpPr>
          <p:nvPr>
            <p:ph type="title" idx="4294967295"/>
          </p:nvPr>
        </p:nvSpPr>
        <p:spPr>
          <a:xfrm>
            <a:off x="1187451" y="476250"/>
            <a:ext cx="7772400" cy="1200150"/>
          </a:xfrm>
        </p:spPr>
        <p:txBody>
          <a:bodyPr>
            <a:spAutoFit/>
          </a:bodyPr>
          <a:lstStyle/>
          <a:p>
            <a:pPr eaLnBrk="1" hangingPunct="1">
              <a:spcBef>
                <a:spcPct val="50000"/>
              </a:spcBef>
              <a:defRPr/>
            </a:pPr>
            <a:r>
              <a:rPr lang="en-US" sz="7200" kern="1200" dirty="0">
                <a:latin typeface="Mac ttnorm" charset="0"/>
                <a:cs typeface="ＭＳ Ｐゴシック" charset="0"/>
              </a:rPr>
              <a:t>Ephesus Notables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4327912"/>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224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Results</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Position: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Placed in the body of Christ (Church)</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Practice: Praise, worship, thanksgiving, submissiveness (Eph. 5:19-21); Christ like character (Gal. 5:22-23); evangelism (Acts 2:4 with 2:41; 4:31 with 5:14; 6:3 with 6:7)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Commanded?</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Sought?</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 (Acts 11:15-16)</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201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397876" y="531224"/>
            <a:ext cx="634824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in you.</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4170991"/>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Therefore, brothers, pick out from among you seven men of good repute,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full of the Spirit and of wisdom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whom we will appoint to this duty.</a:t>
            </a:r>
          </a:p>
        </p:txBody>
      </p:sp>
    </p:spTree>
    <p:extLst>
      <p:ext uri="{BB962C8B-B14F-4D97-AF65-F5344CB8AC3E}">
        <p14:creationId xmlns:p14="http://schemas.microsoft.com/office/powerpoint/2010/main" val="4672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144965" y="3026228"/>
            <a:ext cx="685406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 you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818193"/>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Corinthians 12:13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in one Spirit we were all baptized into one body—Jews or Greeks, slaves or free—and all were made to drink of one Spirit.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26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481145"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Tree>
    <p:extLst>
      <p:ext uri="{BB962C8B-B14F-4D97-AF65-F5344CB8AC3E}">
        <p14:creationId xmlns:p14="http://schemas.microsoft.com/office/powerpoint/2010/main" val="39747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4031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000066"/>
              </a:solidFill>
              <a:latin typeface="Arial" charset="0"/>
            </a:endParaRPr>
          </a:p>
          <a:p>
            <a:pPr eaLnBrk="1" hangingPunct="1">
              <a:buFontTx/>
              <a:buChar char="•"/>
            </a:pPr>
            <a:r>
              <a:rPr lang="en-US" sz="3200" b="1" dirty="0">
                <a:solidFill>
                  <a:schemeClr val="accent2"/>
                </a:solidFill>
                <a:latin typeface="Arial" charset="0"/>
              </a:rPr>
              <a:t>Be filled with Spirit (5:18)</a:t>
            </a:r>
          </a:p>
          <a:p>
            <a:pPr eaLnBrk="1" hangingPunct="1">
              <a:buFontTx/>
              <a:buChar char="•"/>
            </a:pPr>
            <a:r>
              <a:rPr lang="en-US" sz="3200" b="1" dirty="0">
                <a:solidFill>
                  <a:schemeClr val="accent2"/>
                </a:solidFill>
                <a:latin typeface="Arial" charset="0"/>
              </a:rPr>
              <a:t>Sing psalms, hymns and spiritual songs (5:19a)</a:t>
            </a:r>
          </a:p>
          <a:p>
            <a:pPr eaLnBrk="1" hangingPunct="1">
              <a:buFontTx/>
              <a:buChar char="•"/>
            </a:pPr>
            <a:r>
              <a:rPr lang="en-US" sz="3200" b="1" dirty="0">
                <a:solidFill>
                  <a:schemeClr val="accent2"/>
                </a:solidFill>
                <a:latin typeface="Arial" charset="0"/>
              </a:rPr>
              <a:t>Make music to the Lord (5:19b)</a:t>
            </a:r>
          </a:p>
          <a:p>
            <a:pPr eaLnBrk="1" hangingPunct="1">
              <a:buFontTx/>
              <a:buChar char="•"/>
            </a:pPr>
            <a:r>
              <a:rPr lang="en-US" sz="3200" b="1" dirty="0">
                <a:solidFill>
                  <a:schemeClr val="accent2"/>
                </a:solidFill>
                <a:latin typeface="Arial" charset="0"/>
              </a:rPr>
              <a:t>Always be thankful (5:20)</a:t>
            </a:r>
          </a:p>
          <a:p>
            <a:pPr eaLnBrk="1" hangingPunct="1">
              <a:buFontTx/>
              <a:buChar char="•"/>
            </a:pPr>
            <a:r>
              <a:rPr lang="en-US" sz="3200" b="1" dirty="0">
                <a:solidFill>
                  <a:schemeClr val="accent2"/>
                </a:solidFill>
                <a:latin typeface="Arial" charset="0"/>
              </a:rPr>
              <a:t>Submit to one another out of reverence for Christ (5:21)</a:t>
            </a: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en-US" sz="3600" b="1" dirty="0">
                <a:latin typeface="Arial" charset="0"/>
                <a:ea typeface="ＭＳ Ｐゴシック" charset="0"/>
                <a:cs typeface="ＭＳ Ｐゴシック" charset="0"/>
              </a:rPr>
              <a:t>Results of Spirit Filling (Eph 5:18-21)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5476" name="Text Box 4"/>
          <p:cNvSpPr txBox="1">
            <a:spLocks noChangeArrowheads="1"/>
          </p:cNvSpPr>
          <p:nvPr/>
        </p:nvSpPr>
        <p:spPr bwMode="auto">
          <a:xfrm>
            <a:off x="642938" y="2284413"/>
            <a:ext cx="3929062"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solidFill>
                <a:srgbClr val="000066"/>
              </a:solidFill>
              <a:latin typeface="Arial" charset="0"/>
            </a:endParaRPr>
          </a:p>
          <a:p>
            <a:pPr eaLnBrk="1" hangingPunct="1"/>
            <a:r>
              <a:rPr lang="en-US" sz="3600" b="1" dirty="0">
                <a:solidFill>
                  <a:schemeClr val="accent2"/>
                </a:solidFill>
                <a:latin typeface="Arial" charset="0"/>
              </a:rPr>
              <a:t>Submission in the family of God</a:t>
            </a: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r>
              <a:rPr lang="en-US" b="1">
                <a:latin typeface="Arial" charset="0"/>
                <a:ea typeface="ＭＳ Ｐゴシック" charset="0"/>
                <a:cs typeface="ＭＳ Ｐゴシック" charset="0"/>
              </a:rPr>
              <a:t>Ephesians 5:21–6:9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22" name="Oval 2"/>
          <p:cNvSpPr>
            <a:spLocks noChangeArrowheads="1"/>
          </p:cNvSpPr>
          <p:nvPr/>
        </p:nvSpPr>
        <p:spPr bwMode="auto">
          <a:xfrm>
            <a:off x="4064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752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97284" name="Text Box 4"/>
          <p:cNvSpPr txBox="1">
            <a:spLocks noChangeArrowheads="1"/>
          </p:cNvSpPr>
          <p:nvPr/>
        </p:nvSpPr>
        <p:spPr bwMode="auto">
          <a:xfrm>
            <a:off x="250826" y="1352969"/>
            <a:ext cx="8893175"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chemeClr val="accent2"/>
                </a:solidFill>
                <a:latin typeface="Arial" charset="0"/>
              </a:rPr>
              <a:t>husband and wife (5:21–33)</a:t>
            </a:r>
          </a:p>
          <a:p>
            <a:pPr eaLnBrk="1" hangingPunct="1">
              <a:buFontTx/>
              <a:buChar char="•"/>
            </a:pPr>
            <a:r>
              <a:rPr lang="en-US" sz="3200" b="1" dirty="0">
                <a:solidFill>
                  <a:schemeClr val="accent2"/>
                </a:solidFill>
                <a:latin typeface="Arial" charset="0"/>
              </a:rPr>
              <a:t>parents and children (6:1-4)</a:t>
            </a:r>
          </a:p>
          <a:p>
            <a:pPr eaLnBrk="1" hangingPunct="1">
              <a:buFontTx/>
              <a:buChar char="•"/>
            </a:pPr>
            <a:r>
              <a:rPr lang="en-US" sz="3200" b="1" dirty="0">
                <a:solidFill>
                  <a:schemeClr val="accent2"/>
                </a:solidFill>
                <a:latin typeface="Arial" charset="0"/>
              </a:rPr>
              <a:t>masters and slaves (6:5-9)</a:t>
            </a:r>
          </a:p>
          <a:p>
            <a:pPr eaLnBrk="1" hangingPunct="1">
              <a:buFontTx/>
              <a:buChar char="•"/>
            </a:pPr>
            <a:endParaRPr lang="en-US" sz="3200" b="1" dirty="0">
              <a:solidFill>
                <a:schemeClr val="accent2"/>
              </a:solidFill>
              <a:latin typeface="Arial" charset="0"/>
            </a:endParaRPr>
          </a:p>
          <a:p>
            <a:pPr eaLnBrk="1" hangingPunct="1"/>
            <a:r>
              <a:rPr lang="en-US" sz="3200" b="1" dirty="0">
                <a:solidFill>
                  <a:srgbClr val="000066"/>
                </a:solidFill>
                <a:latin typeface="Arial" charset="0"/>
              </a:rPr>
              <a:t>Specifics:</a:t>
            </a:r>
          </a:p>
          <a:p>
            <a:pPr eaLnBrk="1" hangingPunct="1">
              <a:buFontTx/>
              <a:buChar char="•"/>
            </a:pPr>
            <a:r>
              <a:rPr lang="en-US" sz="3200" b="1" dirty="0">
                <a:solidFill>
                  <a:schemeClr val="accent2"/>
                </a:solidFill>
                <a:latin typeface="Arial" charset="0"/>
              </a:rPr>
              <a:t>Marriages should show mutual submission</a:t>
            </a:r>
          </a:p>
          <a:p>
            <a:pPr eaLnBrk="1" hangingPunct="1">
              <a:buFontTx/>
              <a:buChar char="•"/>
            </a:pPr>
            <a:r>
              <a:rPr lang="en-US" sz="3200" b="1" dirty="0">
                <a:solidFill>
                  <a:schemeClr val="accent2"/>
                </a:solidFill>
                <a:latin typeface="Arial" charset="0"/>
              </a:rPr>
              <a:t>Raise children to obey their parents</a:t>
            </a:r>
          </a:p>
          <a:p>
            <a:pPr eaLnBrk="1" hangingPunct="1">
              <a:buFontTx/>
              <a:buChar char="•"/>
            </a:pPr>
            <a:r>
              <a:rPr lang="en-US" sz="3200" b="1" dirty="0">
                <a:solidFill>
                  <a:schemeClr val="accent2"/>
                </a:solidFill>
                <a:latin typeface="Arial" charset="0"/>
              </a:rPr>
              <a:t>Employers &amp; employees are both responsible</a:t>
            </a:r>
          </a:p>
        </p:txBody>
      </p:sp>
      <p:sp>
        <p:nvSpPr>
          <p:cNvPr id="747525" name="Rectangle 5"/>
          <p:cNvSpPr>
            <a:spLocks noGrp="1" noChangeArrowheads="1"/>
          </p:cNvSpPr>
          <p:nvPr>
            <p:ph type="title" idx="4294967295"/>
          </p:nvPr>
        </p:nvSpPr>
        <p:spPr>
          <a:xfrm>
            <a:off x="0" y="125760"/>
            <a:ext cx="9126538" cy="1143000"/>
          </a:xfrm>
        </p:spPr>
        <p:txBody>
          <a:bodyPr/>
          <a:lstStyle/>
          <a:p>
            <a:pPr eaLnBrk="1" hangingPunct="1"/>
            <a:r>
              <a:rPr lang="en-US" sz="3600" b="1" dirty="0">
                <a:latin typeface="Arial" charset="0"/>
                <a:ea typeface="ＭＳ Ｐゴシック" charset="0"/>
                <a:cs typeface="ＭＳ Ｐゴシック" charset="0"/>
              </a:rPr>
              <a:t>Family Life = Relationships Between…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hold" nodeType="clickEffect">
                                  <p:stCondLst>
                                    <p:cond delay="0"/>
                                  </p:stCondLst>
                                  <p:iterate type="lt">
                                    <p:tmPct val="10000"/>
                                  </p:iterate>
                                  <p:childTnLst>
                                    <p:animClr clrSpc="rgb" dir="cw">
                                      <p:cBhvr override="childStyle">
                                        <p:cTn id="6" dur="250" autoRev="1" fill="hold"/>
                                        <p:tgtEl>
                                          <p:spTgt spid="97284">
                                            <p:txEl>
                                              <p:pRg st="4" end="4"/>
                                            </p:txEl>
                                          </p:spTgt>
                                        </p:tgtEl>
                                        <p:attrNameLst>
                                          <p:attrName>style.color</p:attrName>
                                        </p:attrNameLst>
                                      </p:cBhvr>
                                      <p:to>
                                        <a:schemeClr val="bg1"/>
                                      </p:to>
                                    </p:animClr>
                                    <p:animClr clrSpc="rgb" dir="cw">
                                      <p:cBhvr>
                                        <p:cTn id="7" dur="250" autoRev="1" fill="hold"/>
                                        <p:tgtEl>
                                          <p:spTgt spid="97284">
                                            <p:txEl>
                                              <p:pRg st="4" end="4"/>
                                            </p:txEl>
                                          </p:spTgt>
                                        </p:tgtEl>
                                        <p:attrNameLst>
                                          <p:attrName>fillcolor</p:attrName>
                                        </p:attrNameLst>
                                      </p:cBhvr>
                                      <p:to>
                                        <a:schemeClr val="bg1"/>
                                      </p:to>
                                    </p:animClr>
                                    <p:set>
                                      <p:cBhvr>
                                        <p:cTn id="8" dur="250" autoRev="1" fill="hold"/>
                                        <p:tgtEl>
                                          <p:spTgt spid="97284">
                                            <p:txEl>
                                              <p:pRg st="4" end="4"/>
                                            </p:txEl>
                                          </p:spTgt>
                                        </p:tgtEl>
                                        <p:attrNameLst>
                                          <p:attrName>fill.type</p:attrName>
                                        </p:attrNameLst>
                                      </p:cBhvr>
                                      <p:to>
                                        <p:strVal val="solid"/>
                                      </p:to>
                                    </p:set>
                                    <p:set>
                                      <p:cBhvr>
                                        <p:cTn id="9" dur="250" autoRev="1" fill="hold"/>
                                        <p:tgtEl>
                                          <p:spTgt spid="9728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5:21-32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2286000" y="641327"/>
            <a:ext cx="457200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Marriage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3424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692172-99A4-4312-BA82-DB7F3A12E7C9}"/>
              </a:ext>
            </a:extLst>
          </p:cNvPr>
          <p:cNvSpPr/>
          <p:nvPr/>
        </p:nvSpPr>
        <p:spPr>
          <a:xfrm>
            <a:off x="0" y="0"/>
            <a:ext cx="9144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icture containing text, envelope, businesscard&#10;&#10;Description automatically generated">
            <a:extLst>
              <a:ext uri="{FF2B5EF4-FFF2-40B4-BE49-F238E27FC236}">
                <a16:creationId xmlns:a16="http://schemas.microsoft.com/office/drawing/2014/main" id="{893B4E11-0A56-45B7-8147-CA67D4725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76029" y="1032023"/>
            <a:ext cx="6391940" cy="4793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91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1444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1403350" y="1828800"/>
            <a:ext cx="7620000" cy="3970338"/>
          </a:xfrm>
          <a:prstGeom prst="rect">
            <a:avLst/>
          </a:prstGeom>
          <a:noFill/>
          <a:ln>
            <a:noFill/>
          </a:ln>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The church of Ephesus is noted in 1:1.</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Others say it is to a circuit of unspecified churches. Some important manuscripts omit the phrase </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at Ephesus.</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 This epistle as a whole lacks the usual Pauline personal greetings and so appears to be a circular letter. </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Perhaps it</a:t>
            </a:r>
            <a:r>
              <a:rPr lang="uk-UA"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s a combination of both views.</a:t>
            </a:r>
            <a:endParaRPr lang="en-GB" sz="2800" b="1" dirty="0">
              <a:effectLst>
                <a:outerShdw blurRad="38100" dist="38100" dir="2700000" algn="tl">
                  <a:srgbClr val="000000"/>
                </a:outerShdw>
              </a:effectLst>
              <a:latin typeface="Arial" charset="0"/>
              <a:cs typeface="Arial" charset="0"/>
            </a:endParaRPr>
          </a:p>
        </p:txBody>
      </p:sp>
      <p:sp>
        <p:nvSpPr>
          <p:cNvPr id="522242" name="Text Box 4"/>
          <p:cNvSpPr txBox="1">
            <a:spLocks noChangeArrowheads="1"/>
          </p:cNvSpPr>
          <p:nvPr/>
        </p:nvSpPr>
        <p:spPr bwMode="auto">
          <a:xfrm>
            <a:off x="8442327" y="41275"/>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176</a:t>
            </a:r>
            <a:endParaRPr lang="en-US">
              <a:latin typeface="Arial" charset="0"/>
              <a:cs typeface="Aria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ea typeface="ＭＳ Ｐゴシック"/>
              </a:rPr>
              <a:t>Recipients</a:t>
            </a:r>
            <a:r>
              <a:rPr lang="en-US" dirty="0"/>
              <a:t>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2-</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(vs. 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 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7421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4680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E9EB71-0C1A-4BBF-A09C-551C895B42A5}"/>
              </a:ext>
            </a:extLst>
          </p:cNvPr>
          <p:cNvSpPr txBox="1"/>
          <p:nvPr/>
        </p:nvSpPr>
        <p:spPr>
          <a:xfrm>
            <a:off x="2838892" y="426707"/>
            <a:ext cx="3466214"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Unity Checklist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8454BC-D908-4F27-B001-1FCFE13110A2}"/>
              </a:ext>
            </a:extLst>
          </p:cNvPr>
          <p:cNvSpPr txBox="1"/>
          <p:nvPr/>
        </p:nvSpPr>
        <p:spPr>
          <a:xfrm>
            <a:off x="1509818" y="1305342"/>
            <a:ext cx="4572000" cy="389286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sovereign election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security of salvation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mixture of races in the church</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work of the Holy Spirit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male headship</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spiritual warfare</a:t>
            </a:r>
          </a:p>
        </p:txBody>
      </p:sp>
      <p:pic>
        <p:nvPicPr>
          <p:cNvPr id="1030" name="Picture 6">
            <a:extLst>
              <a:ext uri="{FF2B5EF4-FFF2-40B4-BE49-F238E27FC236}">
                <a16:creationId xmlns:a16="http://schemas.microsoft.com/office/drawing/2014/main" id="{30500E36-765E-40C4-BA66-380D0C6FA9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7707" y="1305342"/>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597A9C-D4E9-4DB9-BBD3-471736D6B4AA}"/>
              </a:ext>
            </a:extLst>
          </p:cNvPr>
          <p:cNvSpPr txBox="1"/>
          <p:nvPr/>
        </p:nvSpPr>
        <p:spPr>
          <a:xfrm>
            <a:off x="3806450" y="1485909"/>
            <a:ext cx="195639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(1:3-5)</a:t>
            </a:r>
          </a:p>
        </p:txBody>
      </p:sp>
      <p:pic>
        <p:nvPicPr>
          <p:cNvPr id="12" name="Picture 6">
            <a:extLst>
              <a:ext uri="{FF2B5EF4-FFF2-40B4-BE49-F238E27FC236}">
                <a16:creationId xmlns:a16="http://schemas.microsoft.com/office/drawing/2014/main" id="{3A5C9CB4-28A9-4473-9B9D-7EAC4557A8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1248" y="196810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C90B76-2F4D-440B-911F-FE3597B8F675}"/>
              </a:ext>
            </a:extLst>
          </p:cNvPr>
          <p:cNvSpPr txBox="1"/>
          <p:nvPr/>
        </p:nvSpPr>
        <p:spPr>
          <a:xfrm>
            <a:off x="4178596" y="2117282"/>
            <a:ext cx="272193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(1:13-14; 4:30)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6">
            <a:extLst>
              <a:ext uri="{FF2B5EF4-FFF2-40B4-BE49-F238E27FC236}">
                <a16:creationId xmlns:a16="http://schemas.microsoft.com/office/drawing/2014/main" id="{5747D214-3559-4DA4-A759-86CBBD0442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22" y="2598971"/>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177113-E0C4-4D13-8177-9DD833E7F687}"/>
              </a:ext>
            </a:extLst>
          </p:cNvPr>
          <p:cNvSpPr txBox="1"/>
          <p:nvPr/>
        </p:nvSpPr>
        <p:spPr>
          <a:xfrm>
            <a:off x="5486400" y="2765869"/>
            <a:ext cx="207334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(2:13-19)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6">
            <a:extLst>
              <a:ext uri="{FF2B5EF4-FFF2-40B4-BE49-F238E27FC236}">
                <a16:creationId xmlns:a16="http://schemas.microsoft.com/office/drawing/2014/main" id="{61FDCA4C-B847-4787-90CE-3BD921BFE74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597" y="325109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F467459-86B5-4A53-B280-32A8C9D81681}"/>
              </a:ext>
            </a:extLst>
          </p:cNvPr>
          <p:cNvSpPr txBox="1"/>
          <p:nvPr/>
        </p:nvSpPr>
        <p:spPr>
          <a:xfrm>
            <a:off x="5039827" y="3414458"/>
            <a:ext cx="277509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(4:7-16; 5:18)</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6">
            <a:extLst>
              <a:ext uri="{FF2B5EF4-FFF2-40B4-BE49-F238E27FC236}">
                <a16:creationId xmlns:a16="http://schemas.microsoft.com/office/drawing/2014/main" id="{8F97681A-423F-4D73-A7BC-D26FC7A6E0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1874" y="3913855"/>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4BDE4B-D71C-49E5-966D-11C1D7470C37}"/>
              </a:ext>
            </a:extLst>
          </p:cNvPr>
          <p:cNvSpPr txBox="1"/>
          <p:nvPr/>
        </p:nvSpPr>
        <p:spPr>
          <a:xfrm>
            <a:off x="3232294" y="4041776"/>
            <a:ext cx="208398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(5:22-32)</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A0A62459-2B9C-4576-8C39-7F8E4EB84138}"/>
              </a:ext>
            </a:extLst>
          </p:cNvPr>
          <p:cNvSpPr txBox="1"/>
          <p:nvPr/>
        </p:nvSpPr>
        <p:spPr>
          <a:xfrm>
            <a:off x="3561903" y="4679729"/>
            <a:ext cx="207335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(6:10-20)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6">
            <a:extLst>
              <a:ext uri="{FF2B5EF4-FFF2-40B4-BE49-F238E27FC236}">
                <a16:creationId xmlns:a16="http://schemas.microsoft.com/office/drawing/2014/main" id="{EAFF206E-2C98-45F3-A2DD-D6DE66F169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17" y="4502191"/>
            <a:ext cx="751631" cy="65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7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P spid="20" grpId="0"/>
      <p:bldP spid="23" grpId="0"/>
      <p:bldP spid="25" grpId="0"/>
    </p:bldLst>
  </p:timing>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3638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85766A88-0E42-8147-9AA1-D0E968492C9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t>"Submit to one another out of reverence for Christ."</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915902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Letter to the Ephesians [Plagiarism Acknowledged] by Peter T. O&amp;#39;Brien  (9780802837363) | Best Commentaries">
            <a:extLst>
              <a:ext uri="{FF2B5EF4-FFF2-40B4-BE49-F238E27FC236}">
                <a16:creationId xmlns:a16="http://schemas.microsoft.com/office/drawing/2014/main" id="{14845127-5474-4F26-8362-0E8F7E8B98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375" y="748332"/>
            <a:ext cx="3476403" cy="5361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565405-4CDD-4CE9-BA51-2E894C3AFD63}"/>
              </a:ext>
            </a:extLst>
          </p:cNvPr>
          <p:cNvSpPr txBox="1"/>
          <p:nvPr/>
        </p:nvSpPr>
        <p:spPr>
          <a:xfrm>
            <a:off x="4231758" y="934860"/>
            <a:ext cx="4763391"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idea of subordination to authority in general, as well as in the family, is out of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favour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 world which prizes permissiveness and freedom. Christians are often affected by these attitudes. Subordination smacks of exploitation and oppression that are deeply resented. But authority is not synonymous with tyranny, and the submission to which the apostle refers does not imply inferiority.”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186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2123728" y="332656"/>
            <a:ext cx="4752528" cy="6109925"/>
          </a:xfrm>
          <a:noFill/>
          <a:ln>
            <a:noFill/>
          </a:ln>
          <a:effectLst/>
        </p:spPr>
        <p:txBody>
          <a:bodyPr anchor="t"/>
          <a:lstStyle/>
          <a:p>
            <a:pPr>
              <a:defRPr/>
            </a:pPr>
            <a:r>
              <a:rPr lang="en-US" sz="3200" b="1" dirty="0">
                <a:solidFill>
                  <a:srgbClr val="7B0001"/>
                </a:solidFill>
                <a:effectLst/>
                <a:latin typeface="Arial" charset="0"/>
                <a:ea typeface="ＭＳ Ｐゴシック" charset="0"/>
                <a:cs typeface="ＭＳ Ｐゴシック" charset="0"/>
              </a:rPr>
              <a:t>Wives</a:t>
            </a:r>
            <a:r>
              <a:rPr lang="en-US" sz="2000" b="1" dirty="0">
                <a:solidFill>
                  <a:srgbClr val="7B0001"/>
                </a:solidFill>
                <a:effectLst/>
                <a:latin typeface="Arial" charset="0"/>
                <a:ea typeface="ＭＳ Ｐゴシック" charset="0"/>
                <a:cs typeface="ＭＳ Ｐゴシック" charset="0"/>
              </a:rPr>
              <a:t>, submit to your husbands as to the Lord. For the husband is the head of the wife as Christ is the head of the church, his body, of which he is the Savior. Now as the church submits to Christ, so also wives should submit to their husbands in everything.</a:t>
            </a:r>
            <a:br>
              <a:rPr lang="en-US" sz="2000" b="1" dirty="0">
                <a:solidFill>
                  <a:srgbClr val="7B0001"/>
                </a:solidFill>
                <a:effectLst/>
                <a:latin typeface="Arial" charset="0"/>
                <a:ea typeface="ＭＳ Ｐゴシック" charset="0"/>
                <a:cs typeface="ＭＳ Ｐゴシック" charset="0"/>
              </a:rPr>
            </a:br>
            <a:r>
              <a:rPr lang="en-US" sz="3200" b="1" dirty="0">
                <a:solidFill>
                  <a:srgbClr val="7B0001"/>
                </a:solidFill>
                <a:effectLst/>
                <a:latin typeface="Arial" charset="0"/>
                <a:ea typeface="ＭＳ Ｐゴシック" charset="0"/>
                <a:cs typeface="ＭＳ Ｐゴシック" charset="0"/>
              </a:rPr>
              <a:t>Husbands</a:t>
            </a:r>
            <a:r>
              <a:rPr lang="en-US" sz="2000" b="1" dirty="0">
                <a:solidFill>
                  <a:srgbClr val="7B0001"/>
                </a:solidFill>
                <a:effectLst/>
                <a:latin typeface="Arial" charset="0"/>
                <a:ea typeface="ＭＳ Ｐゴシック" charset="0"/>
                <a:cs typeface="ＭＳ Ｐゴシック" charset="0"/>
              </a:rPr>
              <a:t>, love your wives, just as Christ loved the church and gave himself up for her to make her holy, cleansing her by the washing with water through the word, and to present her to himself as a radiant church, without stain or wrinkle or any other blemish, but holy and blameless.</a:t>
            </a:r>
            <a:br>
              <a:rPr lang="en-US" sz="2000" b="1" dirty="0">
                <a:solidFill>
                  <a:srgbClr val="7B0001"/>
                </a:solidFill>
                <a:effectLst/>
                <a:latin typeface="Arial" charset="0"/>
                <a:ea typeface="ＭＳ Ｐゴシック" charset="0"/>
                <a:cs typeface="ＭＳ Ｐゴシック" charset="0"/>
              </a:rPr>
            </a:br>
            <a:br>
              <a:rPr lang="en-US" sz="1100" b="1" dirty="0">
                <a:solidFill>
                  <a:srgbClr val="7B0001"/>
                </a:solidFill>
                <a:effectLst/>
                <a:latin typeface="Arial" charset="0"/>
                <a:ea typeface="ＭＳ Ｐゴシック" charset="0"/>
                <a:cs typeface="ＭＳ Ｐゴシック" charset="0"/>
              </a:rPr>
            </a:br>
            <a:r>
              <a:rPr lang="en-US" sz="2800" b="1" dirty="0">
                <a:solidFill>
                  <a:srgbClr val="7B0001"/>
                </a:solidFill>
                <a:effectLst/>
                <a:latin typeface="Arial" charset="0"/>
                <a:ea typeface="ＭＳ Ｐゴシック" charset="0"/>
                <a:cs typeface="ＭＳ Ｐゴシック" charset="0"/>
              </a:rPr>
              <a:t>—Ephesians 5:22-27 NIV—</a:t>
            </a:r>
            <a:endParaRPr lang="en-US" sz="2000" b="1" dirty="0">
              <a:solidFill>
                <a:srgbClr val="7B000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799258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C2560C-3005-40F9-A33D-D66665D3BF37}"/>
              </a:ext>
            </a:extLst>
          </p:cNvPr>
          <p:cNvSpPr txBox="1"/>
          <p:nvPr/>
        </p:nvSpPr>
        <p:spPr>
          <a:xfrm>
            <a:off x="372140" y="2392321"/>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 submit to their husband’s spiritual leadership (22-24)</a:t>
            </a:r>
          </a:p>
        </p:txBody>
      </p:sp>
      <p:sp>
        <p:nvSpPr>
          <p:cNvPr id="8" name="TextBox 7">
            <a:extLst>
              <a:ext uri="{FF2B5EF4-FFF2-40B4-BE49-F238E27FC236}">
                <a16:creationId xmlns:a16="http://schemas.microsoft.com/office/drawing/2014/main" id="{9CB99C84-3A08-4440-86B3-842FABA3CA50}"/>
              </a:ext>
            </a:extLst>
          </p:cNvPr>
          <p:cNvSpPr txBox="1"/>
          <p:nvPr/>
        </p:nvSpPr>
        <p:spPr>
          <a:xfrm>
            <a:off x="375684" y="3459123"/>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 lead their wives towards spiritual maturity (25-32)</a:t>
            </a:r>
          </a:p>
        </p:txBody>
      </p:sp>
    </p:spTree>
    <p:extLst>
      <p:ext uri="{BB962C8B-B14F-4D97-AF65-F5344CB8AC3E}">
        <p14:creationId xmlns:p14="http://schemas.microsoft.com/office/powerpoint/2010/main" val="32044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10 Life Lessons That Will Put You on the Path to Greatness | Inc.com">
            <a:extLst>
              <a:ext uri="{FF2B5EF4-FFF2-40B4-BE49-F238E27FC236}">
                <a16:creationId xmlns:a16="http://schemas.microsoft.com/office/drawing/2014/main" id="{85015322-3D48-454D-807C-93577905CF6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DC99FB-6B16-41CC-A6B4-142D00C00A47}"/>
              </a:ext>
            </a:extLst>
          </p:cNvPr>
          <p:cNvSpPr txBox="1"/>
          <p:nvPr/>
        </p:nvSpPr>
        <p:spPr>
          <a:xfrm>
            <a:off x="3859619" y="5668556"/>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Savior (v. 23)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08200D0-CE79-4F41-AF87-D05E6C0D3F5E}"/>
              </a:ext>
            </a:extLst>
          </p:cNvPr>
          <p:cNvSpPr txBox="1"/>
          <p:nvPr/>
        </p:nvSpPr>
        <p:spPr>
          <a:xfrm>
            <a:off x="2083982" y="113541"/>
            <a:ext cx="4976036" cy="646331"/>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h r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 t ’ s    l e a 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 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30AD0C-5746-42F4-B471-A909741E0D02}"/>
              </a:ext>
            </a:extLst>
          </p:cNvPr>
          <p:cNvSpPr txBox="1"/>
          <p:nvPr/>
        </p:nvSpPr>
        <p:spPr>
          <a:xfrm>
            <a:off x="3809994" y="3715710"/>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Purifier (v. 26)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25EA75-6293-4F40-A48C-9B6721B60473}"/>
              </a:ext>
            </a:extLst>
          </p:cNvPr>
          <p:cNvSpPr txBox="1"/>
          <p:nvPr/>
        </p:nvSpPr>
        <p:spPr>
          <a:xfrm>
            <a:off x="4182142" y="1704671"/>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Glorifier (v. 27)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00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40768"/>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"As a prisoner for the Lord,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then I urge you to live a life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worthy of the calling you have received.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completely humble and gentle;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patient, bearing with one another in </a:t>
            </a:r>
            <a:r>
              <a:rPr lang="en-US" altLang="zh-CN" sz="3200" b="1" dirty="0">
                <a:solidFill>
                  <a:srgbClr val="FFFF00"/>
                </a:solidFill>
                <a:effectLst>
                  <a:outerShdw blurRad="38100" dist="38100" dir="2700000" algn="tl">
                    <a:srgbClr val="000000"/>
                  </a:outerShdw>
                </a:effectLst>
                <a:latin typeface="Arial" charset="0"/>
                <a:cs typeface="Arial" charset="0"/>
              </a:rPr>
              <a:t>love</a:t>
            </a:r>
            <a:r>
              <a:rPr lang="en-US" altLang="zh-CN" sz="3200" b="1" dirty="0">
                <a:solidFill>
                  <a:srgbClr val="FFFFFF"/>
                </a:solidFill>
                <a:effectLst>
                  <a:outerShdw blurRad="38100" dist="38100" dir="2700000" algn="tl">
                    <a:srgbClr val="000000"/>
                  </a:outerShdw>
                </a:effectLst>
                <a:latin typeface="Arial" charset="0"/>
                <a:cs typeface="Arial" charset="0"/>
              </a:rPr>
              <a:t> making every effort to keep the </a:t>
            </a:r>
          </a:p>
          <a:p>
            <a:pPr defTabSz="457132">
              <a:defRPr/>
            </a:pPr>
            <a:r>
              <a:rPr lang="en-US" altLang="zh-CN" sz="3200" b="1" dirty="0">
                <a:solidFill>
                  <a:srgbClr val="FFFF00"/>
                </a:solidFill>
                <a:effectLst>
                  <a:outerShdw blurRad="38100" dist="38100" dir="2700000" algn="tl">
                    <a:srgbClr val="000000"/>
                  </a:outerShdw>
                </a:effectLst>
                <a:latin typeface="Arial" charset="0"/>
                <a:cs typeface="Arial" charset="0"/>
              </a:rPr>
              <a:t>unity</a:t>
            </a:r>
            <a:r>
              <a:rPr lang="en-US" altLang="zh-CN" sz="3200" b="1" dirty="0">
                <a:solidFill>
                  <a:srgbClr val="FFFFFF"/>
                </a:solidFill>
                <a:effectLst>
                  <a:outerShdw blurRad="38100" dist="38100" dir="2700000" algn="tl">
                    <a:srgbClr val="000000"/>
                  </a:outerShdw>
                </a:effectLst>
                <a:latin typeface="Arial" charset="0"/>
                <a:cs typeface="Arial" charset="0"/>
              </a:rPr>
              <a:t> of the Spirit in the bond of peace"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(4:1-3).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472411"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Tree>
    <p:extLst>
      <p:ext uri="{BB962C8B-B14F-4D97-AF65-F5344CB8AC3E}">
        <p14:creationId xmlns:p14="http://schemas.microsoft.com/office/powerpoint/2010/main" val="3193801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59106" name="Group 2"/>
          <p:cNvGrpSpPr>
            <a:grpSpLocks/>
          </p:cNvGrpSpPr>
          <p:nvPr/>
        </p:nvGrpSpPr>
        <p:grpSpPr bwMode="auto">
          <a:xfrm>
            <a:off x="508000" y="0"/>
            <a:ext cx="3657600" cy="2895600"/>
            <a:chOff x="1944" y="0"/>
            <a:chExt cx="2592" cy="1824"/>
          </a:xfrm>
        </p:grpSpPr>
        <p:sp>
          <p:nvSpPr>
            <p:cNvPr id="55911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2228"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5910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133600"/>
            <a:ext cx="541338" cy="381000"/>
            <a:chOff x="1128" y="2688"/>
            <a:chExt cx="384" cy="240"/>
          </a:xfrm>
        </p:grpSpPr>
        <p:sp>
          <p:nvSpPr>
            <p:cNvPr id="55911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5911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522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2234" name="Text Box 10"/>
          <p:cNvSpPr txBox="1">
            <a:spLocks noChangeArrowheads="1"/>
          </p:cNvSpPr>
          <p:nvPr/>
        </p:nvSpPr>
        <p:spPr bwMode="auto">
          <a:xfrm>
            <a:off x="5519739" y="1981201"/>
            <a:ext cx="2315416" cy="3079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Authorship</a:t>
            </a:r>
          </a:p>
          <a:p>
            <a:pPr eaLnBrk="1" hangingPunct="1"/>
            <a:r>
              <a:rPr lang="en-US" sz="3200">
                <a:solidFill>
                  <a:srgbClr val="FFFFFF"/>
                </a:solidFill>
                <a:latin typeface="Arial" charset="0"/>
              </a:rPr>
              <a:t>Date</a:t>
            </a:r>
          </a:p>
          <a:p>
            <a:pPr eaLnBrk="1" hangingPunct="1"/>
            <a:r>
              <a:rPr lang="en-US" sz="3200">
                <a:solidFill>
                  <a:srgbClr val="FFFFFF"/>
                </a:solidFill>
                <a:latin typeface="Arial" charset="0"/>
              </a:rPr>
              <a:t>Key People</a:t>
            </a:r>
          </a:p>
          <a:p>
            <a:pPr eaLnBrk="1" hangingPunct="1"/>
            <a:r>
              <a:rPr lang="en-US" sz="3200">
                <a:solidFill>
                  <a:srgbClr val="FFFFFF"/>
                </a:solidFill>
                <a:latin typeface="Arial" charset="0"/>
              </a:rPr>
              <a:t>Audience</a:t>
            </a:r>
          </a:p>
          <a:p>
            <a:pPr eaLnBrk="1" hangingPunct="1"/>
            <a:r>
              <a:rPr lang="en-US" sz="3200">
                <a:solidFill>
                  <a:srgbClr val="FFFFFF"/>
                </a:solidFill>
                <a:latin typeface="Arial" charset="0"/>
              </a:rPr>
              <a:t>Features</a:t>
            </a:r>
          </a:p>
          <a:p>
            <a:pPr eaLnBrk="1" hangingPunct="1"/>
            <a:r>
              <a:rPr lang="en-US" sz="3200">
                <a:solidFill>
                  <a:srgbClr val="FFFFFF"/>
                </a:solidFill>
                <a:latin typeface="Arial" charset="0"/>
              </a:rPr>
              <a:t>Purpose</a:t>
            </a:r>
          </a:p>
        </p:txBody>
      </p:sp>
      <p:sp>
        <p:nvSpPr>
          <p:cNvPr id="559111"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p:nvPr>
        </p:nvSpPr>
        <p:spPr>
          <a:xfrm>
            <a:off x="3708403" y="-242885"/>
            <a:ext cx="5400675" cy="1143001"/>
          </a:xfrm>
        </p:spPr>
        <p:txBody>
          <a:bodyPr/>
          <a:lstStyle/>
          <a:p>
            <a:pPr>
              <a:defRPr/>
            </a:pPr>
            <a:r>
              <a:rPr lang="en-US" sz="3600" kern="1200" dirty="0">
                <a:solidFill>
                  <a:schemeClr val="tx1"/>
                </a:solidFill>
                <a:latin typeface="Arial"/>
                <a:ea typeface="ＭＳ Ｐゴシック"/>
                <a:cs typeface="ＭＳ Ｐゴシック"/>
              </a:rPr>
              <a:t>BACKGROUND</a:t>
            </a:r>
            <a:r>
              <a:rPr lang="en-US" dirty="0">
                <a:solidFill>
                  <a:schemeClr val="tx1"/>
                </a:solidFill>
              </a:rPr>
              <a:t>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52233">
                                            <p:txEl>
                                              <p:pRg st="1" end="1"/>
                                            </p:txEl>
                                          </p:spTgt>
                                        </p:tgtEl>
                                        <p:attrNameLst>
                                          <p:attrName>style.color</p:attrName>
                                        </p:attrNameLst>
                                      </p:cBhvr>
                                      <p:to>
                                        <a:srgbClr val="CC0099"/>
                                      </p:to>
                                    </p:animClr>
                                    <p:animClr clrSpc="rgb" dir="cw">
                                      <p:cBhvr>
                                        <p:cTn id="12" dur="250" autoRev="1" fill="hold"/>
                                        <p:tgtEl>
                                          <p:spTgt spid="52233">
                                            <p:txEl>
                                              <p:pRg st="1" end="1"/>
                                            </p:txEl>
                                          </p:spTgt>
                                        </p:tgtEl>
                                        <p:attrNameLst>
                                          <p:attrName>fillcolor</p:attrName>
                                        </p:attrNameLst>
                                      </p:cBhvr>
                                      <p:to>
                                        <a:srgbClr val="CC0099"/>
                                      </p:to>
                                    </p:animClr>
                                    <p:set>
                                      <p:cBhvr>
                                        <p:cTn id="13" dur="250" autoRev="1" fill="hold"/>
                                        <p:tgtEl>
                                          <p:spTgt spid="52233">
                                            <p:txEl>
                                              <p:pRg st="1" end="1"/>
                                            </p:txEl>
                                          </p:spTgt>
                                        </p:tgtEl>
                                        <p:attrNameLst>
                                          <p:attrName>fill.type</p:attrName>
                                        </p:attrNameLst>
                                      </p:cBhvr>
                                      <p:to>
                                        <p:strVal val="solid"/>
                                      </p:to>
                                    </p:set>
                                    <p:set>
                                      <p:cBhvr>
                                        <p:cTn id="14" dur="250" autoRev="1" fill="hold"/>
                                        <p:tgtEl>
                                          <p:spTgt spid="52233">
                                            <p:txEl>
                                              <p:pRg st="1" end="1"/>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52234">
                                            <p:txEl>
                                              <p:pRg st="0" end="0"/>
                                            </p:txEl>
                                          </p:spTgt>
                                        </p:tgtEl>
                                        <p:attrNameLst>
                                          <p:attrName>style.visibility</p:attrName>
                                        </p:attrNameLst>
                                      </p:cBhvr>
                                      <p:to>
                                        <p:strVal val="visible"/>
                                      </p:to>
                                    </p:set>
                                    <p:anim calcmode="lin" valueType="num">
                                      <p:cBhvr>
                                        <p:cTn id="18"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2234">
                                            <p:txEl>
                                              <p:pRg st="0" end="0"/>
                                            </p:txEl>
                                          </p:spTgt>
                                        </p:tgtEl>
                                      </p:cBhvr>
                                    </p:animEffect>
                                  </p:childTnLst>
                                </p:cTn>
                              </p:par>
                            </p:childTnLst>
                          </p:cTn>
                        </p:par>
                        <p:par>
                          <p:cTn id="23" fill="hold" nodeType="afterGroup">
                            <p:stCondLst>
                              <p:cond delay="240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52234">
                                            <p:txEl>
                                              <p:pRg st="1" end="1"/>
                                            </p:txEl>
                                          </p:spTgt>
                                        </p:tgtEl>
                                        <p:attrNameLst>
                                          <p:attrName>style.visibility</p:attrName>
                                        </p:attrNameLst>
                                      </p:cBhvr>
                                      <p:to>
                                        <p:strVal val="visible"/>
                                      </p:to>
                                    </p:set>
                                    <p:anim calcmode="lin" valueType="num">
                                      <p:cBhvr>
                                        <p:cTn id="26" dur="500" fill="hold"/>
                                        <p:tgtEl>
                                          <p:spTgt spid="5223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223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5223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223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2234">
                                            <p:txEl>
                                              <p:pRg st="1" end="1"/>
                                            </p:txEl>
                                          </p:spTgt>
                                        </p:tgtEl>
                                      </p:cBhvr>
                                    </p:animEffect>
                                  </p:childTnLst>
                                </p:cTn>
                              </p:par>
                            </p:childTnLst>
                          </p:cTn>
                        </p:par>
                        <p:par>
                          <p:cTn id="31" fill="hold" nodeType="afterGroup">
                            <p:stCondLst>
                              <p:cond delay="30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52234">
                                            <p:txEl>
                                              <p:pRg st="2" end="2"/>
                                            </p:txEl>
                                          </p:spTgt>
                                        </p:tgtEl>
                                        <p:attrNameLst>
                                          <p:attrName>style.visibility</p:attrName>
                                        </p:attrNameLst>
                                      </p:cBhvr>
                                      <p:to>
                                        <p:strVal val="visible"/>
                                      </p:to>
                                    </p:set>
                                    <p:anim calcmode="lin" valueType="num">
                                      <p:cBhvr>
                                        <p:cTn id="34" dur="500" fill="hold"/>
                                        <p:tgtEl>
                                          <p:spTgt spid="5223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223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5223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223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2234">
                                            <p:txEl>
                                              <p:pRg st="2" end="2"/>
                                            </p:txEl>
                                          </p:spTgt>
                                        </p:tgtEl>
                                      </p:cBhvr>
                                    </p:animEffect>
                                  </p:childTnLst>
                                </p:cTn>
                              </p:par>
                            </p:childTnLst>
                          </p:cTn>
                        </p:par>
                        <p:par>
                          <p:cTn id="39" fill="hold" nodeType="afterGroup">
                            <p:stCondLst>
                              <p:cond delay="395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52234">
                                            <p:txEl>
                                              <p:pRg st="3" end="3"/>
                                            </p:txEl>
                                          </p:spTgt>
                                        </p:tgtEl>
                                        <p:attrNameLst>
                                          <p:attrName>style.visibility</p:attrName>
                                        </p:attrNameLst>
                                      </p:cBhvr>
                                      <p:to>
                                        <p:strVal val="visible"/>
                                      </p:to>
                                    </p:set>
                                    <p:anim calcmode="lin" valueType="num">
                                      <p:cBhvr>
                                        <p:cTn id="42" dur="500" fill="hold"/>
                                        <p:tgtEl>
                                          <p:spTgt spid="5223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2234">
                                            <p:txEl>
                                              <p:pRg st="3" end="3"/>
                                            </p:txEl>
                                          </p:spTgt>
                                        </p:tgtEl>
                                        <p:attrNameLst>
                                          <p:attrName>ppt_y</p:attrName>
                                        </p:attrNameLst>
                                      </p:cBhvr>
                                      <p:tavLst>
                                        <p:tav tm="0">
                                          <p:val>
                                            <p:strVal val="#ppt_y"/>
                                          </p:val>
                                        </p:tav>
                                        <p:tav tm="100000">
                                          <p:val>
                                            <p:strVal val="#ppt_y"/>
                                          </p:val>
                                        </p:tav>
                                      </p:tavLst>
                                    </p:anim>
                                    <p:anim calcmode="lin" valueType="num">
                                      <p:cBhvr>
                                        <p:cTn id="44" dur="500" fill="hold"/>
                                        <p:tgtEl>
                                          <p:spTgt spid="5223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223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2234">
                                            <p:txEl>
                                              <p:pRg st="3" end="3"/>
                                            </p:txEl>
                                          </p:spTgt>
                                        </p:tgtEl>
                                      </p:cBhvr>
                                    </p:animEffect>
                                  </p:childTnLst>
                                </p:cTn>
                              </p:par>
                            </p:childTnLst>
                          </p:cTn>
                        </p:par>
                        <p:par>
                          <p:cTn id="47" fill="hold" nodeType="afterGroup">
                            <p:stCondLst>
                              <p:cond delay="4800"/>
                            </p:stCondLst>
                            <p:childTnLst>
                              <p:par>
                                <p:cTn id="48" presetID="41" presetClass="entr" presetSubtype="0" fill="hold" nodeType="afterEffect">
                                  <p:stCondLst>
                                    <p:cond delay="0"/>
                                  </p:stCondLst>
                                  <p:iterate type="lt">
                                    <p:tmPct val="10000"/>
                                  </p:iterate>
                                  <p:childTnLst>
                                    <p:set>
                                      <p:cBhvr>
                                        <p:cTn id="49" dur="1" fill="hold">
                                          <p:stCondLst>
                                            <p:cond delay="0"/>
                                          </p:stCondLst>
                                        </p:cTn>
                                        <p:tgtEl>
                                          <p:spTgt spid="52234">
                                            <p:txEl>
                                              <p:pRg st="4" end="4"/>
                                            </p:txEl>
                                          </p:spTgt>
                                        </p:tgtEl>
                                        <p:attrNameLst>
                                          <p:attrName>style.visibility</p:attrName>
                                        </p:attrNameLst>
                                      </p:cBhvr>
                                      <p:to>
                                        <p:strVal val="visible"/>
                                      </p:to>
                                    </p:set>
                                    <p:anim calcmode="lin" valueType="num">
                                      <p:cBhvr>
                                        <p:cTn id="50" dur="500" fill="hold"/>
                                        <p:tgtEl>
                                          <p:spTgt spid="5223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52234">
                                            <p:txEl>
                                              <p:pRg st="4" end="4"/>
                                            </p:txEl>
                                          </p:spTgt>
                                        </p:tgtEl>
                                        <p:attrNameLst>
                                          <p:attrName>ppt_y</p:attrName>
                                        </p:attrNameLst>
                                      </p:cBhvr>
                                      <p:tavLst>
                                        <p:tav tm="0">
                                          <p:val>
                                            <p:strVal val="#ppt_y"/>
                                          </p:val>
                                        </p:tav>
                                        <p:tav tm="100000">
                                          <p:val>
                                            <p:strVal val="#ppt_y"/>
                                          </p:val>
                                        </p:tav>
                                      </p:tavLst>
                                    </p:anim>
                                    <p:anim calcmode="lin" valueType="num">
                                      <p:cBhvr>
                                        <p:cTn id="52" dur="500" fill="hold"/>
                                        <p:tgtEl>
                                          <p:spTgt spid="5223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5223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52234">
                                            <p:txEl>
                                              <p:pRg st="4" end="4"/>
                                            </p:txEl>
                                          </p:spTgt>
                                        </p:tgtEl>
                                      </p:cBhvr>
                                    </p:animEffect>
                                  </p:childTnLst>
                                </p:cTn>
                              </p:par>
                            </p:childTnLst>
                          </p:cTn>
                        </p:par>
                        <p:par>
                          <p:cTn id="55" fill="hold" nodeType="afterGroup">
                            <p:stCondLst>
                              <p:cond delay="56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52234">
                                            <p:txEl>
                                              <p:pRg st="5" end="5"/>
                                            </p:txEl>
                                          </p:spTgt>
                                        </p:tgtEl>
                                        <p:attrNameLst>
                                          <p:attrName>style.visibility</p:attrName>
                                        </p:attrNameLst>
                                      </p:cBhvr>
                                      <p:to>
                                        <p:strVal val="visible"/>
                                      </p:to>
                                    </p:set>
                                    <p:anim calcmode="lin" valueType="num">
                                      <p:cBhvr>
                                        <p:cTn id="58" dur="500" fill="hold"/>
                                        <p:tgtEl>
                                          <p:spTgt spid="5223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2234">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5223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223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2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10 Best Electric Fireplaces 2021 - Most Realistic Fireplaces">
            <a:extLst>
              <a:ext uri="{FF2B5EF4-FFF2-40B4-BE49-F238E27FC236}">
                <a16:creationId xmlns:a16="http://schemas.microsoft.com/office/drawing/2014/main" id="{D571BF86-8691-4B9B-90DD-E4FC85FEA16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uld you survive on just one food? - BBC Future">
            <a:extLst>
              <a:ext uri="{FF2B5EF4-FFF2-40B4-BE49-F238E27FC236}">
                <a16:creationId xmlns:a16="http://schemas.microsoft.com/office/drawing/2014/main" id="{6066BD19-5254-46A2-8178-B1C342EA031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1EF114C-52CB-4CA5-B33C-BF4484642AEA}"/>
              </a:ext>
            </a:extLst>
          </p:cNvPr>
          <p:cNvSpPr txBox="1"/>
          <p:nvPr/>
        </p:nvSpPr>
        <p:spPr>
          <a:xfrm>
            <a:off x="5165283" y="1585654"/>
            <a:ext cx="3496115"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Nourish</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E22FE36-F211-486E-B8A5-C6269242F40D}"/>
              </a:ext>
            </a:extLst>
          </p:cNvPr>
          <p:cNvSpPr txBox="1"/>
          <p:nvPr/>
        </p:nvSpPr>
        <p:spPr>
          <a:xfrm>
            <a:off x="482600" y="4566320"/>
            <a:ext cx="346119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Cherish</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307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0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769441"/>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743473"/>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743473"/>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597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620EC5-340D-4944-A089-979A5B10A946}"/>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EA2BEA5-46D6-4B97-A493-EA9BA3CE5A24}"/>
              </a:ext>
            </a:extLst>
          </p:cNvPr>
          <p:cNvSpPr txBox="1"/>
          <p:nvPr/>
        </p:nvSpPr>
        <p:spPr>
          <a:xfrm>
            <a:off x="542259" y="799741"/>
            <a:ext cx="7963787" cy="5262979"/>
          </a:xfrm>
          <a:prstGeom prst="rect">
            <a:avLst/>
          </a:prstGeom>
          <a:noFill/>
          <a:ln>
            <a:solidFill>
              <a:srgbClr val="C0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Peter 3:1-6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Likewise, wives, be subject to your own husbands, so that even if some do not obey the word, they may be won without a word by the conduct of their wives,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they see your respectful and pure conduct.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let your adorning be external—the braiding of hair and the putting on of gold jewelry, or the clothing you wear—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let your adorning be the hidden person of the heart with the imperishable beauty of a gentle and quiet spirit, which in God's sight is very precious.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this is how the holy women who hoped in God used to adorn themselves, by submitting to their own husbands,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 Sarah obeyed Abraham, calling him lord. And you are her children, if you do good and do not fear anything that is frightening.</a:t>
            </a:r>
          </a:p>
        </p:txBody>
      </p:sp>
    </p:spTree>
    <p:extLst>
      <p:ext uri="{BB962C8B-B14F-4D97-AF65-F5344CB8AC3E}">
        <p14:creationId xmlns:p14="http://schemas.microsoft.com/office/powerpoint/2010/main" val="236257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FF7A3D3D-20A6-4FB4-BC9C-AC6032B7B5B8}"/>
              </a:ext>
            </a:extLst>
          </p:cNvPr>
          <p:cNvSpPr txBox="1"/>
          <p:nvPr/>
        </p:nvSpPr>
        <p:spPr>
          <a:xfrm>
            <a:off x="861236" y="5014739"/>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Promote godly leadership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585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935127"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F8A45C-FF1B-4B21-A28F-521E71593FA5}"/>
              </a:ext>
            </a:extLst>
          </p:cNvPr>
          <p:cNvSpPr txBox="1"/>
          <p:nvPr/>
        </p:nvSpPr>
        <p:spPr>
          <a:xfrm>
            <a:off x="744279" y="3640357"/>
            <a:ext cx="4997300"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Mature by modeling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5117C1F5-AF80-46E9-B478-4F5EA89ACAE8}"/>
              </a:ext>
            </a:extLst>
          </p:cNvPr>
          <p:cNvSpPr txBox="1"/>
          <p:nvPr/>
        </p:nvSpPr>
        <p:spPr>
          <a:xfrm>
            <a:off x="744278" y="4342105"/>
            <a:ext cx="4997301"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Love by serving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09A6C8BC-410E-4175-8283-5D36B3127F07}"/>
              </a:ext>
            </a:extLst>
          </p:cNvPr>
          <p:cNvSpPr txBox="1"/>
          <p:nvPr/>
        </p:nvSpPr>
        <p:spPr>
          <a:xfrm>
            <a:off x="744279" y="5051953"/>
            <a:ext cx="49973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Lead by fulfilling Christ’s goal</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62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6</a:t>
            </a:r>
          </a:p>
        </p:txBody>
      </p:sp>
    </p:spTree>
    <p:extLst>
      <p:ext uri="{BB962C8B-B14F-4D97-AF65-F5344CB8AC3E}">
        <p14:creationId xmlns:p14="http://schemas.microsoft.com/office/powerpoint/2010/main" val="327038722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93251"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6:1-9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1613239" y="2787729"/>
            <a:ext cx="593202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Family &amp; Employment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354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5563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3-</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1620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611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1160" name="Text Box 5"/>
            <p:cNvSpPr txBox="1">
              <a:spLocks noChangeArrowheads="1"/>
            </p:cNvSpPr>
            <p:nvPr/>
          </p:nvSpPr>
          <p:spPr bwMode="auto">
            <a:xfrm>
              <a:off x="354" y="626"/>
              <a:ext cx="1788" cy="1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r>
                <a:rPr lang="en-US" sz="3600">
                  <a:latin typeface="Arial" charset="0"/>
                </a:rPr>
                <a:t>Authorship</a:t>
              </a:r>
            </a:p>
            <a:p>
              <a:pPr algn="r" eaLnBrk="1" hangingPunct="1">
                <a:lnSpc>
                  <a:spcPct val="110000"/>
                </a:lnSpc>
              </a:pPr>
              <a:r>
                <a:rPr lang="en-US" sz="3600">
                  <a:latin typeface="Arial" charset="0"/>
                </a:rPr>
                <a:t>Date</a:t>
              </a:r>
            </a:p>
            <a:p>
              <a:pPr algn="r" eaLnBrk="1" hangingPunct="1">
                <a:lnSpc>
                  <a:spcPct val="110000"/>
                </a:lnSpc>
              </a:pPr>
              <a:r>
                <a:rPr lang="en-US" sz="3600">
                  <a:latin typeface="Arial" charset="0"/>
                </a:rPr>
                <a:t>Key People</a:t>
              </a:r>
            </a:p>
            <a:p>
              <a:pPr algn="r" eaLnBrk="1" hangingPunct="1">
                <a:lnSpc>
                  <a:spcPct val="110000"/>
                </a:lnSpc>
              </a:pPr>
              <a:r>
                <a:rPr lang="en-US" sz="3600">
                  <a:latin typeface="Arial" charset="0"/>
                </a:rPr>
                <a:t>Audience</a:t>
              </a:r>
            </a:p>
          </p:txBody>
        </p:sp>
      </p:grpSp>
      <p:sp>
        <p:nvSpPr>
          <p:cNvPr id="5427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4279" name="Text Box 7"/>
          <p:cNvSpPr txBox="1">
            <a:spLocks noChangeArrowheads="1"/>
          </p:cNvSpPr>
          <p:nvPr/>
        </p:nvSpPr>
        <p:spPr bwMode="auto">
          <a:xfrm>
            <a:off x="3971925" y="1268413"/>
            <a:ext cx="50958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CC0099"/>
                </a:solidFill>
                <a:latin typeface="Arial" charset="0"/>
              </a:rPr>
              <a:t>Paul</a:t>
            </a:r>
          </a:p>
          <a:p>
            <a:pPr eaLnBrk="1" hangingPunct="1">
              <a:buFontTx/>
              <a:buChar char="•"/>
            </a:pPr>
            <a:r>
              <a:rPr lang="en-US" sz="3600">
                <a:solidFill>
                  <a:srgbClr val="CC0099"/>
                </a:solidFill>
                <a:latin typeface="Arial" charset="0"/>
              </a:rPr>
              <a:t>Prison Epistle (A.D. 60)</a:t>
            </a:r>
          </a:p>
          <a:p>
            <a:pPr eaLnBrk="1" hangingPunct="1">
              <a:buFontTx/>
              <a:buChar char="•"/>
            </a:pPr>
            <a:r>
              <a:rPr lang="en-US" sz="3600">
                <a:solidFill>
                  <a:srgbClr val="CC0099"/>
                </a:solidFill>
                <a:latin typeface="Arial" charset="0"/>
              </a:rPr>
              <a:t>Tychicus from Ephesus</a:t>
            </a:r>
          </a:p>
        </p:txBody>
      </p:sp>
      <p:sp>
        <p:nvSpPr>
          <p:cNvPr id="3" name="Title 2"/>
          <p:cNvSpPr>
            <a:spLocks noGrp="1"/>
          </p:cNvSpPr>
          <p:nvPr>
            <p:ph type="title"/>
          </p:nvPr>
        </p:nvSpPr>
        <p:spPr>
          <a:xfrm>
            <a:off x="323850" y="115888"/>
            <a:ext cx="4762500" cy="635000"/>
          </a:xfrm>
        </p:spPr>
        <p:txBody>
          <a:bodyPr/>
          <a:lstStyle/>
          <a:p>
            <a:pPr algn="l">
              <a:defRPr/>
            </a:pPr>
            <a:r>
              <a:rPr lang="en-US" sz="3600" kern="1200" dirty="0">
                <a:solidFill>
                  <a:srgbClr val="3399FF"/>
                </a:solidFill>
                <a:latin typeface="Arial"/>
                <a:ea typeface="ＭＳ Ｐゴシック"/>
                <a:cs typeface="ＭＳ Ｐゴシック"/>
              </a:rPr>
              <a:t>BACKGROUND</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900" decel="100000" fill="hold"/>
                                        <p:tgtEl>
                                          <p:spTgt spid="542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54278"/>
                                        </p:tgtEl>
                                        <p:attrNameLst>
                                          <p:attrName>style.visibility</p:attrName>
                                        </p:attrNameLst>
                                      </p:cBhvr>
                                      <p:to>
                                        <p:strVal val="visible"/>
                                      </p:to>
                                    </p:set>
                                    <p:animScale>
                                      <p:cBhvr>
                                        <p:cTn id="19" dur="1000" decel="50000" fill="hold">
                                          <p:stCondLst>
                                            <p:cond delay="0"/>
                                          </p:stCondLst>
                                        </p:cTn>
                                        <p:tgtEl>
                                          <p:spTgt spid="542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4278"/>
                                        </p:tgtEl>
                                        <p:attrNameLst>
                                          <p:attrName>ppt_x</p:attrName>
                                          <p:attrName>ppt_y</p:attrName>
                                        </p:attrNameLst>
                                      </p:cBhvr>
                                    </p:animMotion>
                                    <p:animEffect transition="in" filter="fade">
                                      <p:cBhvr>
                                        <p:cTn id="21" dur="1000"/>
                                        <p:tgtEl>
                                          <p:spTgt spid="5427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54279">
                                            <p:txEl>
                                              <p:pRg st="0" end="0"/>
                                            </p:txEl>
                                          </p:spTgt>
                                        </p:tgtEl>
                                        <p:attrNameLst>
                                          <p:attrName>style.visibility</p:attrName>
                                        </p:attrNameLst>
                                      </p:cBhvr>
                                      <p:to>
                                        <p:strVal val="visible"/>
                                      </p:to>
                                    </p:set>
                                    <p:anim calcmode="lin" valueType="num">
                                      <p:cBhvr>
                                        <p:cTn id="26" dur="500" fill="hold"/>
                                        <p:tgtEl>
                                          <p:spTgt spid="5427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4279">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5427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427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4279">
                                            <p:txEl>
                                              <p:pRg st="0" end="0"/>
                                            </p:txEl>
                                          </p:spTgt>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54279">
                                            <p:txEl>
                                              <p:pRg st="1" end="1"/>
                                            </p:txEl>
                                          </p:spTgt>
                                        </p:tgtEl>
                                        <p:attrNameLst>
                                          <p:attrName>style.visibility</p:attrName>
                                        </p:attrNameLst>
                                      </p:cBhvr>
                                      <p:to>
                                        <p:strVal val="visible"/>
                                      </p:to>
                                    </p:set>
                                    <p:anim calcmode="lin" valueType="num">
                                      <p:cBhvr>
                                        <p:cTn id="33" dur="500" fill="hold"/>
                                        <p:tgtEl>
                                          <p:spTgt spid="542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427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542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42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4279">
                                            <p:txEl>
                                              <p:pRg st="1" end="1"/>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54279">
                                            <p:txEl>
                                              <p:pRg st="2" end="2"/>
                                            </p:txEl>
                                          </p:spTgt>
                                        </p:tgtEl>
                                        <p:attrNameLst>
                                          <p:attrName>style.visibility</p:attrName>
                                        </p:attrNameLst>
                                      </p:cBhvr>
                                      <p:to>
                                        <p:strVal val="visible"/>
                                      </p:to>
                                    </p:set>
                                    <p:anim calcmode="lin" valueType="num">
                                      <p:cBhvr>
                                        <p:cTn id="40" dur="500" fill="hold"/>
                                        <p:tgtEl>
                                          <p:spTgt spid="542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4279">
                                            <p:txEl>
                                              <p:pRg st="2" end="2"/>
                                            </p:txEl>
                                          </p:spTgt>
                                        </p:tgtEl>
                                        <p:attrNameLst>
                                          <p:attrName>ppt_y</p:attrName>
                                        </p:attrNameLst>
                                      </p:cBhvr>
                                      <p:tavLst>
                                        <p:tav tm="0">
                                          <p:val>
                                            <p:strVal val="#ppt_y"/>
                                          </p:val>
                                        </p:tav>
                                        <p:tav tm="100000">
                                          <p:val>
                                            <p:strVal val="#ppt_y"/>
                                          </p:val>
                                        </p:tav>
                                      </p:tavLst>
                                    </p:anim>
                                    <p:anim calcmode="lin" valueType="num">
                                      <p:cBhvr>
                                        <p:cTn id="42" dur="500" fill="hold"/>
                                        <p:tgtEl>
                                          <p:spTgt spid="542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42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427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xit" presetSubtype="0" fill="hold" grpId="0" nodeType="clickEffect">
                                  <p:stCondLst>
                                    <p:cond delay="0"/>
                                  </p:stCondLst>
                                  <p:iterate type="lt">
                                    <p:tmPct val="0"/>
                                  </p:iterate>
                                  <p:childTnLst>
                                    <p:animEffect transition="out" filter="fade">
                                      <p:cBhvr>
                                        <p:cTn id="48" dur="1000"/>
                                        <p:tgtEl>
                                          <p:spTgt spid="54279">
                                            <p:txEl>
                                              <p:pRg st="0" end="0"/>
                                            </p:txEl>
                                          </p:spTgt>
                                        </p:tgtEl>
                                      </p:cBhvr>
                                    </p:animEffect>
                                    <p:anim calcmode="lin" valueType="num">
                                      <p:cBhvr>
                                        <p:cTn id="49" dur="1000"/>
                                        <p:tgtEl>
                                          <p:spTgt spid="54279">
                                            <p:txEl>
                                              <p:pRg st="0" end="0"/>
                                            </p:txEl>
                                          </p:spTgt>
                                        </p:tgtEl>
                                        <p:attrNameLst>
                                          <p:attrName>ppt_x</p:attrName>
                                        </p:attrNameLst>
                                      </p:cBhvr>
                                      <p:tavLst>
                                        <p:tav tm="0">
                                          <p:val>
                                            <p:strVal val="ppt_x"/>
                                          </p:val>
                                        </p:tav>
                                        <p:tav tm="100000">
                                          <p:val>
                                            <p:strVal val="ppt_x"/>
                                          </p:val>
                                        </p:tav>
                                      </p:tavLst>
                                    </p:anim>
                                    <p:anim calcmode="lin" valueType="num">
                                      <p:cBhvr>
                                        <p:cTn id="50" dur="1000"/>
                                        <p:tgtEl>
                                          <p:spTgt spid="54279">
                                            <p:txEl>
                                              <p:pRg st="0" end="0"/>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54279">
                                            <p:txEl>
                                              <p:pRg st="0" end="0"/>
                                            </p:txEl>
                                          </p:spTgt>
                                        </p:tgtEl>
                                        <p:attrNameLst>
                                          <p:attrName>style.visibility</p:attrName>
                                        </p:attrNameLst>
                                      </p:cBhvr>
                                      <p:to>
                                        <p:strVal val="hidden"/>
                                      </p:to>
                                    </p:set>
                                  </p:childTnLst>
                                </p:cTn>
                              </p:par>
                              <p:par>
                                <p:cTn id="52" presetID="47" presetClass="exit" presetSubtype="0" fill="hold" grpId="0" nodeType="withEffect">
                                  <p:stCondLst>
                                    <p:cond delay="0"/>
                                  </p:stCondLst>
                                  <p:iterate type="lt">
                                    <p:tmPct val="0"/>
                                  </p:iterate>
                                  <p:childTnLst>
                                    <p:animEffect transition="out" filter="fade">
                                      <p:cBhvr>
                                        <p:cTn id="53" dur="1000"/>
                                        <p:tgtEl>
                                          <p:spTgt spid="54279">
                                            <p:txEl>
                                              <p:pRg st="1" end="1"/>
                                            </p:txEl>
                                          </p:spTgt>
                                        </p:tgtEl>
                                      </p:cBhvr>
                                    </p:animEffect>
                                    <p:anim calcmode="lin" valueType="num">
                                      <p:cBhvr>
                                        <p:cTn id="54" dur="1000"/>
                                        <p:tgtEl>
                                          <p:spTgt spid="54279">
                                            <p:txEl>
                                              <p:pRg st="1" end="1"/>
                                            </p:txEl>
                                          </p:spTgt>
                                        </p:tgtEl>
                                        <p:attrNameLst>
                                          <p:attrName>ppt_x</p:attrName>
                                        </p:attrNameLst>
                                      </p:cBhvr>
                                      <p:tavLst>
                                        <p:tav tm="0">
                                          <p:val>
                                            <p:strVal val="ppt_x"/>
                                          </p:val>
                                        </p:tav>
                                        <p:tav tm="100000">
                                          <p:val>
                                            <p:strVal val="ppt_x"/>
                                          </p:val>
                                        </p:tav>
                                      </p:tavLst>
                                    </p:anim>
                                    <p:anim calcmode="lin" valueType="num">
                                      <p:cBhvr>
                                        <p:cTn id="55" dur="1000"/>
                                        <p:tgtEl>
                                          <p:spTgt spid="54279">
                                            <p:txEl>
                                              <p:pRg st="1" end="1"/>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54279">
                                            <p:txEl>
                                              <p:pRg st="1" end="1"/>
                                            </p:txEl>
                                          </p:spTgt>
                                        </p:tgtEl>
                                        <p:attrNameLst>
                                          <p:attrName>style.visibility</p:attrName>
                                        </p:attrNameLst>
                                      </p:cBhvr>
                                      <p:to>
                                        <p:strVal val="hidden"/>
                                      </p:to>
                                    </p:set>
                                  </p:childTnLst>
                                </p:cTn>
                              </p:par>
                              <p:par>
                                <p:cTn id="57" presetID="47" presetClass="exit" presetSubtype="0" fill="hold" grpId="0" nodeType="withEffect">
                                  <p:stCondLst>
                                    <p:cond delay="0"/>
                                  </p:stCondLst>
                                  <p:iterate type="lt">
                                    <p:tmPct val="0"/>
                                  </p:iterate>
                                  <p:childTnLst>
                                    <p:animEffect transition="out" filter="fade">
                                      <p:cBhvr>
                                        <p:cTn id="58" dur="1000"/>
                                        <p:tgtEl>
                                          <p:spTgt spid="54279">
                                            <p:txEl>
                                              <p:pRg st="2" end="2"/>
                                            </p:txEl>
                                          </p:spTgt>
                                        </p:tgtEl>
                                      </p:cBhvr>
                                    </p:animEffect>
                                    <p:anim calcmode="lin" valueType="num">
                                      <p:cBhvr>
                                        <p:cTn id="59" dur="1000"/>
                                        <p:tgtEl>
                                          <p:spTgt spid="54279">
                                            <p:txEl>
                                              <p:pRg st="2" end="2"/>
                                            </p:txEl>
                                          </p:spTgt>
                                        </p:tgtEl>
                                        <p:attrNameLst>
                                          <p:attrName>ppt_x</p:attrName>
                                        </p:attrNameLst>
                                      </p:cBhvr>
                                      <p:tavLst>
                                        <p:tav tm="0">
                                          <p:val>
                                            <p:strVal val="ppt_x"/>
                                          </p:val>
                                        </p:tav>
                                        <p:tav tm="100000">
                                          <p:val>
                                            <p:strVal val="ppt_x"/>
                                          </p:val>
                                        </p:tav>
                                      </p:tavLst>
                                    </p:anim>
                                    <p:anim calcmode="lin" valueType="num">
                                      <p:cBhvr>
                                        <p:cTn id="60" dur="1000"/>
                                        <p:tgtEl>
                                          <p:spTgt spid="54279">
                                            <p:txEl>
                                              <p:pRg st="2" end="2"/>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4279">
                                            <p:txEl>
                                              <p:pRg st="2" end="2"/>
                                            </p:txEl>
                                          </p:spTgt>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2"/>
                                        </p:tgtEl>
                                      </p:cBhvr>
                                    </p:animEffect>
                                    <p:anim calcmode="lin" valueType="num">
                                      <p:cBhvr>
                                        <p:cTn id="64" dur="1000"/>
                                        <p:tgtEl>
                                          <p:spTgt spid="2"/>
                                        </p:tgtEl>
                                        <p:attrNameLst>
                                          <p:attrName>ppt_x</p:attrName>
                                        </p:attrNameLst>
                                      </p:cBhvr>
                                      <p:tavLst>
                                        <p:tav tm="0">
                                          <p:val>
                                            <p:strVal val="ppt_x"/>
                                          </p:val>
                                        </p:tav>
                                        <p:tav tm="100000">
                                          <p:val>
                                            <p:strVal val="ppt_x"/>
                                          </p:val>
                                        </p:tav>
                                      </p:tavLst>
                                    </p:anim>
                                    <p:anim calcmode="lin" valueType="num">
                                      <p:cBhvr>
                                        <p:cTn id="65" dur="1000"/>
                                        <p:tgtEl>
                                          <p:spTgt spid="2"/>
                                        </p:tgtEl>
                                        <p:attrNameLst>
                                          <p:attrName>ppt_y</p:attrName>
                                        </p:attrNameLst>
                                      </p:cBhvr>
                                      <p:tavLst>
                                        <p:tav tm="0">
                                          <p:val>
                                            <p:strVal val="ppt_y"/>
                                          </p:val>
                                        </p:tav>
                                        <p:tav tm="100000">
                                          <p:val>
                                            <p:strVal val="ppt_y+.1"/>
                                          </p:val>
                                        </p:tav>
                                      </p:tavLst>
                                    </p:anim>
                                    <p:set>
                                      <p:cBhvr>
                                        <p:cTn id="6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9" grpId="0" build="allAtOnce"/>
    </p:bldLst>
  </p:timing>
</p:sld>
</file>

<file path=ppt/slides/slide4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Tree>
    <p:extLst>
      <p:ext uri="{BB962C8B-B14F-4D97-AF65-F5344CB8AC3E}">
        <p14:creationId xmlns:p14="http://schemas.microsoft.com/office/powerpoint/2010/main" val="428677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en-US" sz="3600" b="1" dirty="0">
                <a:solidFill>
                  <a:schemeClr val="tx1"/>
                </a:solidFill>
                <a:effectLst/>
                <a:latin typeface="Arial" charset="0"/>
                <a:ea typeface="ＭＳ Ｐゴシック" charset="0"/>
                <a:cs typeface="ＭＳ Ｐゴシック" charset="0"/>
              </a:rPr>
              <a:t>Parenting is the hardest job in the world</a:t>
            </a:r>
          </a:p>
        </p:txBody>
      </p:sp>
    </p:spTree>
    <p:extLst>
      <p:ext uri="{BB962C8B-B14F-4D97-AF65-F5344CB8AC3E}">
        <p14:creationId xmlns:p14="http://schemas.microsoft.com/office/powerpoint/2010/main" val="261134175"/>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A574F5C-204B-E140-934A-857D087CBA84}"/>
              </a:ext>
            </a:extLst>
          </p:cNvPr>
          <p:cNvGrpSpPr/>
          <p:nvPr/>
        </p:nvGrpSpPr>
        <p:grpSpPr>
          <a:xfrm>
            <a:off x="107504" y="1988840"/>
            <a:ext cx="8967492" cy="3285307"/>
            <a:chOff x="107504" y="1988840"/>
            <a:chExt cx="8967492" cy="3285307"/>
          </a:xfrm>
        </p:grpSpPr>
        <p:sp>
          <p:nvSpPr>
            <p:cNvPr id="2" name="Rectangle 1">
              <a:extLst>
                <a:ext uri="{FF2B5EF4-FFF2-40B4-BE49-F238E27FC236}">
                  <a16:creationId xmlns:a16="http://schemas.microsoft.com/office/drawing/2014/main" id="{83A1ADD0-D303-0044-AADC-B94428374269}"/>
                </a:ext>
              </a:extLst>
            </p:cNvPr>
            <p:cNvSpPr/>
            <p:nvPr/>
          </p:nvSpPr>
          <p:spPr bwMode="auto">
            <a:xfrm>
              <a:off x="107504" y="3933056"/>
              <a:ext cx="8928992"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5D1841B5-EEEA-7C4A-A94A-90EEEF57A50C}"/>
                </a:ext>
              </a:extLst>
            </p:cNvPr>
            <p:cNvSpPr/>
            <p:nvPr/>
          </p:nvSpPr>
          <p:spPr bwMode="auto">
            <a:xfrm>
              <a:off x="3851919" y="4626075"/>
              <a:ext cx="5223077"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A78B8612-F3E9-284F-BB8B-98D7C059E9C2}"/>
                </a:ext>
              </a:extLst>
            </p:cNvPr>
            <p:cNvSpPr/>
            <p:nvPr/>
          </p:nvSpPr>
          <p:spPr bwMode="auto">
            <a:xfrm>
              <a:off x="107504" y="1988840"/>
              <a:ext cx="5367093" cy="18002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“Children, obey your parents in the Lord, for this is right”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4" name="Group 3">
            <a:extLst>
              <a:ext uri="{FF2B5EF4-FFF2-40B4-BE49-F238E27FC236}">
                <a16:creationId xmlns:a16="http://schemas.microsoft.com/office/drawing/2014/main" id="{8A26CE71-7FF8-6F47-B434-5C86661FD825}"/>
              </a:ext>
            </a:extLst>
          </p:cNvPr>
          <p:cNvGrpSpPr/>
          <p:nvPr/>
        </p:nvGrpSpPr>
        <p:grpSpPr>
          <a:xfrm>
            <a:off x="35496" y="1988840"/>
            <a:ext cx="9169263" cy="3352846"/>
            <a:chOff x="-74065" y="1943893"/>
            <a:chExt cx="9169263" cy="3352846"/>
          </a:xfrm>
        </p:grpSpPr>
        <p:sp>
          <p:nvSpPr>
            <p:cNvPr id="8" name="Rectangle 2">
              <a:extLst>
                <a:ext uri="{FF2B5EF4-FFF2-40B4-BE49-F238E27FC236}">
                  <a16:creationId xmlns:a16="http://schemas.microsoft.com/office/drawing/2014/main" id="{351013AB-615C-9B41-B029-7B05A895E4BE}"/>
                </a:ext>
              </a:extLst>
            </p:cNvPr>
            <p:cNvSpPr txBox="1">
              <a:spLocks noChangeArrowheads="1"/>
            </p:cNvSpPr>
            <p:nvPr/>
          </p:nvSpPr>
          <p:spPr bwMode="auto">
            <a:xfrm>
              <a:off x="2915816" y="1943893"/>
              <a:ext cx="2558781" cy="4053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3BA43"/>
                  </a:solidFill>
                  <a:effectLst>
                    <a:glow rad="127000">
                      <a:schemeClr val="tx1"/>
                    </a:glow>
                  </a:effectLst>
                  <a:latin typeface="Arial" charset="0"/>
                  <a:ea typeface="ＭＳ Ｐゴシック" charset="0"/>
                  <a:cs typeface="ＭＳ Ｐゴシック" charset="0"/>
                </a:rPr>
                <a:t>EPHESIANS 6:1</a:t>
              </a:r>
            </a:p>
          </p:txBody>
        </p:sp>
        <p:sp>
          <p:nvSpPr>
            <p:cNvPr id="9" name="Rectangle 2">
              <a:extLst>
                <a:ext uri="{FF2B5EF4-FFF2-40B4-BE49-F238E27FC236}">
                  <a16:creationId xmlns:a16="http://schemas.microsoft.com/office/drawing/2014/main" id="{B73442DD-8EC8-9640-9B3D-C1C275DBBBFC}"/>
                </a:ext>
              </a:extLst>
            </p:cNvPr>
            <p:cNvSpPr txBox="1">
              <a:spLocks noChangeArrowheads="1"/>
            </p:cNvSpPr>
            <p:nvPr/>
          </p:nvSpPr>
          <p:spPr bwMode="auto">
            <a:xfrm>
              <a:off x="-74065" y="2276872"/>
              <a:ext cx="5438429" cy="1288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1500" b="1" kern="0" dirty="0">
                  <a:solidFill>
                    <a:srgbClr val="F3BA43"/>
                  </a:solidFill>
                  <a:effectLst>
                    <a:glow rad="127000">
                      <a:schemeClr val="tx1"/>
                    </a:glow>
                  </a:effectLst>
                  <a:latin typeface="Arial" charset="0"/>
                  <a:ea typeface="ＭＳ Ｐゴシック" charset="0"/>
                  <a:cs typeface="ＭＳ Ｐゴシック" charset="0"/>
                </a:rPr>
                <a:t>C</a:t>
              </a:r>
              <a:r>
                <a:rPr lang="en-US" sz="7200" b="1" kern="0" dirty="0">
                  <a:solidFill>
                    <a:srgbClr val="F3BA43"/>
                  </a:solidFill>
                  <a:effectLst>
                    <a:glow rad="127000">
                      <a:schemeClr val="tx1"/>
                    </a:glow>
                  </a:effectLst>
                  <a:latin typeface="Arial" charset="0"/>
                  <a:ea typeface="ＭＳ Ｐゴシック" charset="0"/>
                  <a:cs typeface="ＭＳ Ｐゴシック" charset="0"/>
                </a:rPr>
                <a:t>HILDREN</a:t>
              </a:r>
            </a:p>
          </p:txBody>
        </p:sp>
        <p:sp>
          <p:nvSpPr>
            <p:cNvPr id="10" name="Rectangle 2">
              <a:extLst>
                <a:ext uri="{FF2B5EF4-FFF2-40B4-BE49-F238E27FC236}">
                  <a16:creationId xmlns:a16="http://schemas.microsoft.com/office/drawing/2014/main" id="{E0E5B9AE-E67A-DA49-9AE8-67F98B113FE5}"/>
                </a:ext>
              </a:extLst>
            </p:cNvPr>
            <p:cNvSpPr txBox="1">
              <a:spLocks noChangeArrowheads="1"/>
            </p:cNvSpPr>
            <p:nvPr/>
          </p:nvSpPr>
          <p:spPr bwMode="auto">
            <a:xfrm>
              <a:off x="-74065" y="3909874"/>
              <a:ext cx="9068758"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kern="0" dirty="0">
                  <a:solidFill>
                    <a:srgbClr val="F3BA43"/>
                  </a:solidFill>
                  <a:effectLst>
                    <a:glow rad="127000">
                      <a:schemeClr val="tx1"/>
                    </a:glow>
                  </a:effectLst>
                  <a:latin typeface="Arial" charset="0"/>
                  <a:ea typeface="ＭＳ Ｐゴシック" charset="0"/>
                  <a:cs typeface="ＭＳ Ｐゴシック" charset="0"/>
                </a:rPr>
                <a:t>OBEY YOUR PARENTS IN THE LORD</a:t>
              </a:r>
            </a:p>
          </p:txBody>
        </p:sp>
        <p:sp>
          <p:nvSpPr>
            <p:cNvPr id="11" name="Rectangle 2">
              <a:extLst>
                <a:ext uri="{FF2B5EF4-FFF2-40B4-BE49-F238E27FC236}">
                  <a16:creationId xmlns:a16="http://schemas.microsoft.com/office/drawing/2014/main" id="{320813B0-7F3B-214E-B6AF-69C3F30B8C8B}"/>
                </a:ext>
              </a:extLst>
            </p:cNvPr>
            <p:cNvSpPr txBox="1">
              <a:spLocks noChangeArrowheads="1"/>
            </p:cNvSpPr>
            <p:nvPr/>
          </p:nvSpPr>
          <p:spPr bwMode="auto">
            <a:xfrm>
              <a:off x="3707904" y="4697815"/>
              <a:ext cx="5387294"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kern="0" dirty="0">
                  <a:solidFill>
                    <a:srgbClr val="F3BA43"/>
                  </a:solidFill>
                  <a:effectLst>
                    <a:glow rad="127000">
                      <a:schemeClr val="tx1"/>
                    </a:glow>
                  </a:effectLst>
                  <a:latin typeface="Arial" charset="0"/>
                  <a:ea typeface="ＭＳ Ｐゴシック" charset="0"/>
                  <a:cs typeface="ＭＳ Ｐゴシック" charset="0"/>
                </a:rPr>
                <a:t>FOR THIS IS RIGHT</a:t>
              </a:r>
            </a:p>
          </p:txBody>
        </p:sp>
      </p:grpSp>
    </p:spTree>
    <p:extLst>
      <p:ext uri="{BB962C8B-B14F-4D97-AF65-F5344CB8AC3E}">
        <p14:creationId xmlns:p14="http://schemas.microsoft.com/office/powerpoint/2010/main" val="4005316119"/>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7" name="TextBox 6">
            <a:extLst>
              <a:ext uri="{FF2B5EF4-FFF2-40B4-BE49-F238E27FC236}">
                <a16:creationId xmlns:a16="http://schemas.microsoft.com/office/drawing/2014/main" id="{E5AA06FE-A36E-4973-97B0-D84BBD7C3C96}"/>
              </a:ext>
            </a:extLst>
          </p:cNvPr>
          <p:cNvSpPr txBox="1"/>
          <p:nvPr/>
        </p:nvSpPr>
        <p:spPr>
          <a:xfrm>
            <a:off x="4691622" y="1548631"/>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“right”</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5ED5F71-2088-4BAB-8497-617804921304}"/>
              </a:ext>
            </a:extLst>
          </p:cNvPr>
          <p:cNvSpPr txBox="1"/>
          <p:nvPr/>
        </p:nvSpPr>
        <p:spPr>
          <a:xfrm>
            <a:off x="2324101" y="1552175"/>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 Lord”</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C84BBC-26BE-4306-AEFB-2556FDFCE0C9}"/>
              </a:ext>
            </a:extLst>
          </p:cNvPr>
          <p:cNvSpPr txBox="1"/>
          <p:nvPr/>
        </p:nvSpPr>
        <p:spPr>
          <a:xfrm>
            <a:off x="3393115" y="1466156"/>
            <a:ext cx="2357770" cy="5262979"/>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Deuteronomy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4:40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6:2-3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28:1-68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Proverbs 3:1-2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7767C17-ECD3-4ACC-8110-202180EA0EBA}"/>
              </a:ext>
            </a:extLst>
          </p:cNvPr>
          <p:cNvSpPr txBox="1"/>
          <p:nvPr/>
        </p:nvSpPr>
        <p:spPr>
          <a:xfrm>
            <a:off x="2041451" y="368362"/>
            <a:ext cx="5061098" cy="1077218"/>
          </a:xfrm>
          <a:prstGeom prst="rect">
            <a:avLst/>
          </a:prstGeom>
          <a:solidFill>
            <a:schemeClr val="accent4">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it may go well with you and you live long in the land</a:t>
            </a:r>
          </a:p>
        </p:txBody>
      </p:sp>
    </p:spTree>
    <p:extLst>
      <p:ext uri="{BB962C8B-B14F-4D97-AF65-F5344CB8AC3E}">
        <p14:creationId xmlns:p14="http://schemas.microsoft.com/office/powerpoint/2010/main" val="15115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CF44B-6482-4373-952E-81CBA37684F6}"/>
              </a:ext>
            </a:extLst>
          </p:cNvPr>
          <p:cNvSpPr txBox="1"/>
          <p:nvPr/>
        </p:nvSpPr>
        <p:spPr>
          <a:xfrm>
            <a:off x="1403648" y="594390"/>
            <a:ext cx="5732422" cy="646331"/>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OBEY THE LAW OF GOD</a:t>
            </a:r>
          </a:p>
        </p:txBody>
      </p:sp>
      <p:sp>
        <p:nvSpPr>
          <p:cNvPr id="5" name="TextBox 4">
            <a:extLst>
              <a:ext uri="{FF2B5EF4-FFF2-40B4-BE49-F238E27FC236}">
                <a16:creationId xmlns:a16="http://schemas.microsoft.com/office/drawing/2014/main" id="{BC8EC03E-44FA-44DA-9231-8D3509C36073}"/>
              </a:ext>
            </a:extLst>
          </p:cNvPr>
          <p:cNvSpPr txBox="1"/>
          <p:nvPr/>
        </p:nvSpPr>
        <p:spPr>
          <a:xfrm>
            <a:off x="414668" y="1851193"/>
            <a:ext cx="358317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6" name="TextBox 5">
            <a:extLst>
              <a:ext uri="{FF2B5EF4-FFF2-40B4-BE49-F238E27FC236}">
                <a16:creationId xmlns:a16="http://schemas.microsoft.com/office/drawing/2014/main" id="{B58FC299-1E5B-49DC-A2C2-365485FE9159}"/>
              </a:ext>
            </a:extLst>
          </p:cNvPr>
          <p:cNvSpPr txBox="1"/>
          <p:nvPr/>
        </p:nvSpPr>
        <p:spPr>
          <a:xfrm>
            <a:off x="4795284" y="1851193"/>
            <a:ext cx="3756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nd</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7" name="TextBox 6">
            <a:extLst>
              <a:ext uri="{FF2B5EF4-FFF2-40B4-BE49-F238E27FC236}">
                <a16:creationId xmlns:a16="http://schemas.microsoft.com/office/drawing/2014/main" id="{54382646-91AE-4D51-9FD4-C61C2A2DE4CB}"/>
              </a:ext>
            </a:extLst>
          </p:cNvPr>
          <p:cNvSpPr txBox="1"/>
          <p:nvPr/>
        </p:nvSpPr>
        <p:spPr>
          <a:xfrm>
            <a:off x="414669" y="5268049"/>
            <a:ext cx="385223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Did not enter the Promised Land</a:t>
            </a:r>
          </a:p>
        </p:txBody>
      </p:sp>
      <p:pic>
        <p:nvPicPr>
          <p:cNvPr id="2050" name="Picture 2" descr="THUMBS-DOWN (noun) definition and synonyms | Macmillan Dictionary">
            <a:extLst>
              <a:ext uri="{FF2B5EF4-FFF2-40B4-BE49-F238E27FC236}">
                <a16:creationId xmlns:a16="http://schemas.microsoft.com/office/drawing/2014/main" id="{9419202B-B984-4EC4-8F7D-B09BC45BADA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2019" y="3024415"/>
            <a:ext cx="3852237" cy="2046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G Surprise Coming To Drivin' Home Show!!">
            <a:extLst>
              <a:ext uri="{FF2B5EF4-FFF2-40B4-BE49-F238E27FC236}">
                <a16:creationId xmlns:a16="http://schemas.microsoft.com/office/drawing/2014/main" id="{2CD016CF-40AB-430A-B0E3-066D512919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6437" y="283430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F6D34C-D351-4854-860F-B9FAEC5C9290}"/>
              </a:ext>
            </a:extLst>
          </p:cNvPr>
          <p:cNvSpPr txBox="1"/>
          <p:nvPr/>
        </p:nvSpPr>
        <p:spPr>
          <a:xfrm>
            <a:off x="4860032" y="5271591"/>
            <a:ext cx="385223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Entered the Promised Land</a:t>
            </a:r>
          </a:p>
        </p:txBody>
      </p:sp>
    </p:spTree>
    <p:extLst>
      <p:ext uri="{BB962C8B-B14F-4D97-AF65-F5344CB8AC3E}">
        <p14:creationId xmlns:p14="http://schemas.microsoft.com/office/powerpoint/2010/main" val="325276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Tree>
    <p:extLst>
      <p:ext uri="{BB962C8B-B14F-4D97-AF65-F5344CB8AC3E}">
        <p14:creationId xmlns:p14="http://schemas.microsoft.com/office/powerpoint/2010/main" val="40182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13FEA-FA84-4B9A-B32A-380994FB648C}"/>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CA2A95-A673-4FB4-A2EC-D1CD38346C07}"/>
              </a:ext>
            </a:extLst>
          </p:cNvPr>
          <p:cNvSpPr txBox="1"/>
          <p:nvPr/>
        </p:nvSpPr>
        <p:spPr>
          <a:xfrm>
            <a:off x="1616149" y="1733406"/>
            <a:ext cx="5911702" cy="2677656"/>
          </a:xfrm>
          <a:prstGeom prst="rect">
            <a:avLst/>
          </a:prstGeom>
          <a:solidFill>
            <a:schemeClr val="bg1"/>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“Children are not allowed to grow up without care or control. They are to be instructed, disciplined, and admonished, so that they be brought to knowledge, self-control, and obedience.”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Charles Hodge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06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
        <p:nvSpPr>
          <p:cNvPr id="10" name="TextBox 9">
            <a:extLst>
              <a:ext uri="{FF2B5EF4-FFF2-40B4-BE49-F238E27FC236}">
                <a16:creationId xmlns:a16="http://schemas.microsoft.com/office/drawing/2014/main" id="{FBC5D1FF-6180-47D5-BFFF-5A2A7FF96755}"/>
              </a:ext>
            </a:extLst>
          </p:cNvPr>
          <p:cNvSpPr txBox="1"/>
          <p:nvPr/>
        </p:nvSpPr>
        <p:spPr>
          <a:xfrm>
            <a:off x="1828800" y="2349795"/>
            <a:ext cx="58253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“do not provoke”		“bring them up”</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88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
        <p:nvSpPr>
          <p:cNvPr id="9" name="TextBox 8">
            <a:extLst>
              <a:ext uri="{FF2B5EF4-FFF2-40B4-BE49-F238E27FC236}">
                <a16:creationId xmlns:a16="http://schemas.microsoft.com/office/drawing/2014/main" id="{B1E99103-97B6-47DE-8BAD-97F84C562367}"/>
              </a:ext>
            </a:extLst>
          </p:cNvPr>
          <p:cNvSpPr txBox="1"/>
          <p:nvPr/>
        </p:nvSpPr>
        <p:spPr>
          <a:xfrm>
            <a:off x="900438" y="4357932"/>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employment (6:5-9)</a:t>
            </a:r>
          </a:p>
        </p:txBody>
      </p:sp>
    </p:spTree>
    <p:extLst>
      <p:ext uri="{BB962C8B-B14F-4D97-AF65-F5344CB8AC3E}">
        <p14:creationId xmlns:p14="http://schemas.microsoft.com/office/powerpoint/2010/main" val="198949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02" name="Text Box 2"/>
          <p:cNvSpPr txBox="1">
            <a:spLocks noChangeArrowheads="1"/>
          </p:cNvSpPr>
          <p:nvPr/>
        </p:nvSpPr>
        <p:spPr bwMode="auto">
          <a:xfrm>
            <a:off x="1187450" y="5103813"/>
            <a:ext cx="7956550" cy="1384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2800" b="1" dirty="0">
                <a:latin typeface="Arial" charset="0"/>
                <a:cs typeface="Arial" charset="0"/>
              </a:rPr>
              <a:t>Paul identified as the author in 1:1 and 3:1. </a:t>
            </a:r>
          </a:p>
          <a:p>
            <a:pPr eaLnBrk="1" hangingPunct="1">
              <a:buFontTx/>
              <a:buChar char="•"/>
            </a:pPr>
            <a:r>
              <a:rPr lang="en-US" sz="2800" b="1" dirty="0">
                <a:latin typeface="Arial" charset="0"/>
                <a:cs typeface="Arial" charset="0"/>
              </a:rPr>
              <a:t>The style and content is consistent with Pauline authorship.</a:t>
            </a:r>
          </a:p>
        </p:txBody>
      </p:sp>
      <p:sp>
        <p:nvSpPr>
          <p:cNvPr id="563203" name="Text Box 4"/>
          <p:cNvSpPr txBox="1">
            <a:spLocks noChangeArrowheads="1"/>
          </p:cNvSpPr>
          <p:nvPr/>
        </p:nvSpPr>
        <p:spPr bwMode="auto">
          <a:xfrm>
            <a:off x="1187451" y="4560889"/>
            <a:ext cx="7677150" cy="52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u="sng" dirty="0">
                <a:latin typeface="Arial" charset="0"/>
                <a:cs typeface="Arial" charset="0"/>
              </a:rPr>
              <a:t>Internal Evidence:</a:t>
            </a:r>
          </a:p>
        </p:txBody>
      </p:sp>
      <p:sp>
        <p:nvSpPr>
          <p:cNvPr id="563204" name="Rectangle 5"/>
          <p:cNvSpPr>
            <a:spLocks noChangeArrowheads="1"/>
          </p:cNvSpPr>
          <p:nvPr/>
        </p:nvSpPr>
        <p:spPr bwMode="auto">
          <a:xfrm>
            <a:off x="1187450" y="1741488"/>
            <a:ext cx="7956550" cy="52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r>
              <a:rPr lang="en-US" sz="2800" b="1" u="sng">
                <a:latin typeface="Arial" charset="0"/>
                <a:cs typeface="Arial" charset="0"/>
              </a:rPr>
              <a:t>External Evidence:</a:t>
            </a:r>
          </a:p>
        </p:txBody>
      </p:sp>
      <p:sp>
        <p:nvSpPr>
          <p:cNvPr id="563205" name="Rectangle 6"/>
          <p:cNvSpPr>
            <a:spLocks noChangeArrowheads="1"/>
          </p:cNvSpPr>
          <p:nvPr/>
        </p:nvSpPr>
        <p:spPr bwMode="auto">
          <a:xfrm>
            <a:off x="1187450" y="2238376"/>
            <a:ext cx="7956550" cy="22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pPr marL="452371" indent="-452371">
              <a:buFontTx/>
              <a:buChar char="•"/>
            </a:pPr>
            <a:r>
              <a:rPr lang="en-US" sz="2800" b="1">
                <a:latin typeface="Arial" charset="0"/>
                <a:cs typeface="Arial" charset="0"/>
              </a:rPr>
              <a:t>The early church unanimously agreed with Pauline authorship. </a:t>
            </a:r>
          </a:p>
          <a:p>
            <a:pPr marL="452371" indent="-452371">
              <a:buFontTx/>
              <a:buChar char="•"/>
            </a:pPr>
            <a:r>
              <a:rPr lang="en-US" sz="2800" b="1">
                <a:latin typeface="Arial" charset="0"/>
                <a:cs typeface="Arial" charset="0"/>
              </a:rPr>
              <a:t>Dispute from Erasmus (16</a:t>
            </a:r>
            <a:r>
              <a:rPr lang="en-US" sz="2800" b="1" baseline="30000">
                <a:latin typeface="Arial" charset="0"/>
                <a:cs typeface="Arial" charset="0"/>
              </a:rPr>
              <a:t>th</a:t>
            </a:r>
            <a:r>
              <a:rPr lang="en-US" sz="2800" b="1">
                <a:latin typeface="Arial" charset="0"/>
                <a:cs typeface="Arial" charset="0"/>
              </a:rPr>
              <a:t> cent.) and radical German schools (19</a:t>
            </a:r>
            <a:r>
              <a:rPr lang="en-US" sz="2800" b="1" baseline="30000">
                <a:latin typeface="Arial" charset="0"/>
                <a:cs typeface="Arial" charset="0"/>
              </a:rPr>
              <a:t>th</a:t>
            </a:r>
            <a:r>
              <a:rPr lang="en-US" sz="2800" b="1">
                <a:latin typeface="Arial" charset="0"/>
                <a:cs typeface="Arial" charset="0"/>
              </a:rPr>
              <a:t> cent.) make it the most disputed Pauline epistle today.</a:t>
            </a:r>
          </a:p>
        </p:txBody>
      </p:sp>
      <p:sp>
        <p:nvSpPr>
          <p:cNvPr id="563206" name="Text Box 7"/>
          <p:cNvSpPr txBox="1">
            <a:spLocks noChangeArrowheads="1"/>
          </p:cNvSpPr>
          <p:nvPr/>
        </p:nvSpPr>
        <p:spPr bwMode="auto">
          <a:xfrm>
            <a:off x="8442326" y="41275"/>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176</a:t>
            </a:r>
            <a:endParaRPr lang="en-US" sz="2000">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000" kern="1200" dirty="0">
                <a:solidFill>
                  <a:srgbClr val="FFCC66"/>
                </a:solidFill>
                <a:ea typeface="ＭＳ Ｐゴシック"/>
              </a:rPr>
              <a:t>Authorship</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233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4862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680482" y="295277"/>
            <a:ext cx="7868093" cy="6269217"/>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Facts on Roman Slavery</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50-60 million slaves in Roman Empire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1/3 population of Rome and Ephesus</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Became slaves due to debt, judicial sentence, &amp; loss at war</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Some became slaves to gain Roman citizenship</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1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Under the Roman system slaves could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Purchase their freedom</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Gain education</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land</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slaves</a:t>
            </a:r>
          </a:p>
        </p:txBody>
      </p:sp>
    </p:spTree>
    <p:extLst>
      <p:ext uri="{BB962C8B-B14F-4D97-AF65-F5344CB8AC3E}">
        <p14:creationId xmlns:p14="http://schemas.microsoft.com/office/powerpoint/2010/main" val="7782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978193" y="901342"/>
            <a:ext cx="7198242" cy="3000821"/>
          </a:xfrm>
          <a:prstGeom prst="rect">
            <a:avLst/>
          </a:prstGeom>
          <a:no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Paul said .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Gain freedom if possible, but live for Christ if you remain a slave (1 Cor 7:21-24)</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Philemon to offer freedom to his runaway slave Onesimus, but the runaway is also encouraged to return home (Philemon 15-17)</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92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94CB5BE8-1377-4463-A18F-3C45D2D71A4D}"/>
              </a:ext>
            </a:extLst>
          </p:cNvPr>
          <p:cNvSpPr txBox="1"/>
          <p:nvPr/>
        </p:nvSpPr>
        <p:spPr>
          <a:xfrm>
            <a:off x="1552353" y="1255766"/>
            <a:ext cx="58585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“rendering service . . . as to the Lord”</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03DEE6E-5079-46CD-A171-8E39DC8522AB}"/>
              </a:ext>
            </a:extLst>
          </p:cNvPr>
          <p:cNvSpPr txBox="1"/>
          <p:nvPr/>
        </p:nvSpPr>
        <p:spPr>
          <a:xfrm>
            <a:off x="1674627" y="1788520"/>
            <a:ext cx="5613991" cy="1307537"/>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sincere heart”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“not by the way of eye-service”</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3244334"/>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good will”</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209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op 7 Health Benefits of Sunshine | Hamilton Recruitment">
            <a:extLst>
              <a:ext uri="{FF2B5EF4-FFF2-40B4-BE49-F238E27FC236}">
                <a16:creationId xmlns:a16="http://schemas.microsoft.com/office/drawing/2014/main" id="{2FE435A1-5626-4B28-A5FB-96D5648B0C8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05FCF5-6B91-45ED-BCA8-777D228CE817}"/>
              </a:ext>
            </a:extLst>
          </p:cNvPr>
          <p:cNvSpPr txBox="1"/>
          <p:nvPr/>
        </p:nvSpPr>
        <p:spPr>
          <a:xfrm>
            <a:off x="1839433" y="3514064"/>
            <a:ext cx="6942613" cy="277653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Questions to ask</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 this the best I can do?”</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“Would God approve of my work or work attitude?”</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I treat others, either subordinates or superiors, with fairness, kindness, and respect?”</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 I a cheerful person to be around?”</a:t>
            </a:r>
          </a:p>
        </p:txBody>
      </p:sp>
    </p:spTree>
    <p:extLst>
      <p:ext uri="{BB962C8B-B14F-4D97-AF65-F5344CB8AC3E}">
        <p14:creationId xmlns:p14="http://schemas.microsoft.com/office/powerpoint/2010/main" val="27911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2085385"/>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 the same to them”</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60CAF75-9D32-4847-A665-27D5A2592AF1}"/>
              </a:ext>
            </a:extLst>
          </p:cNvPr>
          <p:cNvSpPr txBox="1"/>
          <p:nvPr/>
        </p:nvSpPr>
        <p:spPr>
          <a:xfrm>
            <a:off x="818703" y="1290777"/>
            <a:ext cx="7708609"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Employers treat their employees with fairness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716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Put on all of God’s armor so that you will be able to stand firm against all strategies of the devil.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 6:11-12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a:latin typeface="Arial" charset="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000066"/>
                </a:solidFill>
                <a:latin typeface="Arial" charset="0"/>
              </a:rPr>
              <a:t>Ephesians 6:10-20</a:t>
            </a:r>
          </a:p>
          <a:p>
            <a:pPr algn="ctr" eaLnBrk="1" hangingPunct="1"/>
            <a:endParaRPr lang="en-US" sz="3600">
              <a:solidFill>
                <a:srgbClr val="000066"/>
              </a:solidFill>
              <a:latin typeface="Arial" charset="0"/>
            </a:endParaRPr>
          </a:p>
          <a:p>
            <a:pPr algn="ctr" eaLnBrk="1" hangingPunct="1"/>
            <a:r>
              <a:rPr lang="en-US" sz="5400" b="1">
                <a:solidFill>
                  <a:srgbClr val="660066"/>
                </a:solidFill>
                <a:latin typeface="Arial" charset="0"/>
              </a:rPr>
              <a:t>The Armor</a:t>
            </a:r>
          </a:p>
          <a:p>
            <a:pPr algn="ctr" eaLnBrk="1" hangingPunct="1"/>
            <a:r>
              <a:rPr lang="en-US" sz="5400" b="1">
                <a:solidFill>
                  <a:srgbClr val="660066"/>
                </a:solidFill>
                <a:latin typeface="Arial" charset="0"/>
              </a:rPr>
              <a:t>of </a:t>
            </a:r>
          </a:p>
          <a:p>
            <a:pPr algn="ctr" eaLnBrk="1" hangingPunct="1"/>
            <a:r>
              <a:rPr lang="en-US" sz="5400" b="1">
                <a:solidFill>
                  <a:srgbClr val="660066"/>
                </a:solidFill>
                <a:latin typeface="Arial" charset="0"/>
              </a:rPr>
              <a:t>God</a:t>
            </a: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35A57C34-8D30-2445-B3F1-BA19E872BD68}"/>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1371600" y="1066801"/>
            <a:ext cx="7543800"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New Roman" charset="0"/>
              <a:buAutoNum type="alphaUcPeriod"/>
            </a:pPr>
            <a:r>
              <a:rPr lang="en-US" altLang="zh-CN" sz="2800" b="1" u="sng">
                <a:latin typeface="Arial" charset="0"/>
                <a:cs typeface="Arial" charset="0"/>
              </a:rPr>
              <a:t>Purpose</a:t>
            </a:r>
            <a:r>
              <a:rPr lang="en-US" altLang="zh-CN" sz="2800" b="1">
                <a:latin typeface="Arial" charset="0"/>
                <a:cs typeface="Arial" charset="0"/>
              </a:rPr>
              <a:t>: Variously defined</a:t>
            </a:r>
          </a:p>
          <a:p>
            <a:pPr eaLnBrk="1" hangingPunct="1">
              <a:spcBef>
                <a:spcPct val="50000"/>
              </a:spcBef>
              <a:buFont typeface="Times New Roman" charset="0"/>
              <a:buAutoNum type="alphaUcPeriod"/>
            </a:pPr>
            <a:r>
              <a:rPr lang="en-US" altLang="zh-CN" sz="2800" b="1">
                <a:latin typeface="Arial" charset="0"/>
                <a:cs typeface="Arial" charset="0"/>
              </a:rPr>
              <a:t>Demonology &amp; Spirit emphasized</a:t>
            </a:r>
          </a:p>
          <a:p>
            <a:pPr eaLnBrk="1" hangingPunct="1">
              <a:spcBef>
                <a:spcPct val="50000"/>
              </a:spcBef>
              <a:buFont typeface="Times New Roman" charset="0"/>
              <a:buAutoNum type="alphaUcPeriod"/>
            </a:pPr>
            <a:r>
              <a:rPr lang="en-US" altLang="zh-CN" sz="2800" b="1">
                <a:latin typeface="Arial" charset="0"/>
                <a:cs typeface="Arial" charset="0"/>
              </a:rPr>
              <a:t>Prayers</a:t>
            </a:r>
          </a:p>
          <a:p>
            <a:pPr eaLnBrk="1" hangingPunct="1">
              <a:spcBef>
                <a:spcPct val="50000"/>
              </a:spcBef>
              <a:buFont typeface="Times New Roman" charset="0"/>
              <a:buAutoNum type="alphaUcPeriod"/>
            </a:pPr>
            <a:r>
              <a:rPr lang="en-US" altLang="zh-CN" sz="2800" b="1">
                <a:latin typeface="Arial" charset="0"/>
                <a:cs typeface="Arial" charset="0"/>
              </a:rPr>
              <a:t>Ephesians has the longest sentence of any NT writing and 8 lengthy sentences total (</a:t>
            </a:r>
            <a:r>
              <a:rPr lang="en-US" altLang="zh-CN" sz="2800" b="1" i="1" u="sng">
                <a:latin typeface="Arial" charset="0"/>
                <a:cs typeface="Arial" charset="0"/>
              </a:rPr>
              <a:t>1:3-14</a:t>
            </a:r>
            <a:r>
              <a:rPr lang="en-US" altLang="zh-CN" sz="2800" b="1">
                <a:latin typeface="Arial" charset="0"/>
                <a:cs typeface="Arial" charset="0"/>
              </a:rPr>
              <a:t>, 15-23; 2:1-7; 3:1-13, 14-19; 4:1-7, 11-16; 6:17-18)</a:t>
            </a:r>
          </a:p>
          <a:p>
            <a:pPr eaLnBrk="1" hangingPunct="1">
              <a:spcBef>
                <a:spcPct val="50000"/>
              </a:spcBef>
              <a:buFont typeface="Times New Roman" charset="0"/>
              <a:buAutoNum type="alphaUcPeriod"/>
            </a:pPr>
            <a:r>
              <a:rPr lang="en-US" altLang="zh-CN" sz="2800" b="1">
                <a:latin typeface="Arial" charset="0"/>
                <a:ea typeface="SimSun" charset="0"/>
                <a:cs typeface="SimSun" charset="0"/>
              </a:rPr>
              <a:t>Of all NT writings,</a:t>
            </a:r>
            <a:r>
              <a:rPr lang="en-GB" altLang="zh-CN" sz="2800" b="1">
                <a:latin typeface="Arial" charset="0"/>
              </a:rPr>
              <a:t> </a:t>
            </a:r>
            <a:r>
              <a:rPr lang="en-US" altLang="zh-CN" sz="2800" b="1">
                <a:latin typeface="Arial" charset="0"/>
                <a:ea typeface="SimSun" charset="0"/>
                <a:cs typeface="SimSun" charset="0"/>
              </a:rPr>
              <a:t>Ephesians gives the fullest explanation of the unity between Jews and Gentiles</a:t>
            </a:r>
            <a:endParaRPr lang="en-GB" sz="2800" b="1">
              <a:latin typeface="Arial" charset="0"/>
              <a:ea typeface="SimSun" charset="0"/>
              <a:cs typeface="SimSun" charset="0"/>
            </a:endParaRPr>
          </a:p>
        </p:txBody>
      </p:sp>
      <p:sp>
        <p:nvSpPr>
          <p:cNvPr id="565250" name="Text Box 7"/>
          <p:cNvSpPr txBox="1">
            <a:spLocks noChangeArrowheads="1"/>
          </p:cNvSpPr>
          <p:nvPr/>
        </p:nvSpPr>
        <p:spPr bwMode="auto">
          <a:xfrm>
            <a:off x="8382002" y="5715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177</a:t>
            </a:r>
            <a:endParaRPr lang="en-US" sz="2000">
              <a:latin typeface="Arial" charset="0"/>
              <a:cs typeface="Arial" charset="0"/>
            </a:endParaRPr>
          </a:p>
        </p:txBody>
      </p:sp>
      <p:sp>
        <p:nvSpPr>
          <p:cNvPr id="2" name="Title 1"/>
          <p:cNvSpPr>
            <a:spLocks noGrp="1"/>
          </p:cNvSpPr>
          <p:nvPr>
            <p:ph type="title" idx="4294967295"/>
          </p:nvPr>
        </p:nvSpPr>
        <p:spPr>
          <a:xfrm>
            <a:off x="1331913" y="260353"/>
            <a:ext cx="4635500" cy="708025"/>
          </a:xfrm>
          <a:solidFill>
            <a:srgbClr val="070214">
              <a:alpha val="50195"/>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chemeClr val="tx1"/>
                </a:solidFill>
                <a:latin typeface="Arial" charset="0"/>
                <a:cs typeface="ＭＳ Ｐゴシック" charset="0"/>
              </a:rPr>
              <a:t>Characteristics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5">
                                            <p:txEl>
                                              <p:pRg st="1" end="1"/>
                                            </p:txEl>
                                          </p:spTgt>
                                        </p:tgtEl>
                                        <p:attrNameLst>
                                          <p:attrName>style.visibility</p:attrName>
                                        </p:attrNameLst>
                                      </p:cBhvr>
                                      <p:to>
                                        <p:strVal val="visible"/>
                                      </p:to>
                                    </p:set>
                                    <p:animEffect transition="in" filter="checkerboard(across)">
                                      <p:cBhvr>
                                        <p:cTn id="7" dur="500"/>
                                        <p:tgtEl>
                                          <p:spTgt spid="174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5">
                                            <p:txEl>
                                              <p:pRg st="2" end="2"/>
                                            </p:txEl>
                                          </p:spTgt>
                                        </p:tgtEl>
                                        <p:attrNameLst>
                                          <p:attrName>style.visibility</p:attrName>
                                        </p:attrNameLst>
                                      </p:cBhvr>
                                      <p:to>
                                        <p:strVal val="visible"/>
                                      </p:to>
                                    </p:set>
                                    <p:animEffect transition="in" filter="checkerboard(across)">
                                      <p:cBhvr>
                                        <p:cTn id="12" dur="500"/>
                                        <p:tgtEl>
                                          <p:spTgt spid="174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15">
                                            <p:txEl>
                                              <p:pRg st="3" end="3"/>
                                            </p:txEl>
                                          </p:spTgt>
                                        </p:tgtEl>
                                        <p:attrNameLst>
                                          <p:attrName>style.visibility</p:attrName>
                                        </p:attrNameLst>
                                      </p:cBhvr>
                                      <p:to>
                                        <p:strVal val="visible"/>
                                      </p:to>
                                    </p:set>
                                    <p:animEffect transition="in" filter="checkerboard(across)">
                                      <p:cBhvr>
                                        <p:cTn id="17" dur="500"/>
                                        <p:tgtEl>
                                          <p:spTgt spid="174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15">
                                            <p:txEl>
                                              <p:pRg st="4" end="4"/>
                                            </p:txEl>
                                          </p:spTgt>
                                        </p:tgtEl>
                                        <p:attrNameLst>
                                          <p:attrName>style.visibility</p:attrName>
                                        </p:attrNameLst>
                                      </p:cBhvr>
                                      <p:to>
                                        <p:strVal val="visible"/>
                                      </p:to>
                                    </p:set>
                                    <p:animEffect transition="in" filter="checkerboard(across)">
                                      <p:cBhvr>
                                        <p:cTn id="22"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build="p" autoUpdateAnimBg="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52128" y="737320"/>
            <a:ext cx="7956376" cy="612068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 final word: Be strong in the Lord and in his mighty power.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Put on all of God’s </a:t>
            </a:r>
            <a:r>
              <a:rPr lang="en-SG" sz="3200" b="1" dirty="0" err="1">
                <a:effectLst>
                  <a:glow rad="127000">
                    <a:schemeClr val="tx1"/>
                  </a:glow>
                </a:effectLst>
                <a:latin typeface="Arial" charset="0"/>
                <a:ea typeface="ＭＳ Ｐゴシック" charset="0"/>
                <a:cs typeface="ＭＳ Ｐゴシック" charset="0"/>
              </a:rPr>
              <a:t>armor</a:t>
            </a:r>
            <a:r>
              <a:rPr lang="en-SG" sz="3200" b="1" dirty="0">
                <a:effectLst>
                  <a:glow rad="127000">
                    <a:schemeClr val="tx1"/>
                  </a:glow>
                </a:effectLst>
                <a:latin typeface="Arial" charset="0"/>
                <a:ea typeface="ＭＳ Ｐゴシック" charset="0"/>
                <a:cs typeface="ＭＳ Ｐゴシック" charset="0"/>
              </a:rPr>
              <a:t> so that you will be able to stand firm against all strategies of the devil.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(Ephesians 6:10-12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7" name="Text Box 3">
            <a:extLst>
              <a:ext uri="{FF2B5EF4-FFF2-40B4-BE49-F238E27FC236}">
                <a16:creationId xmlns:a16="http://schemas.microsoft.com/office/drawing/2014/main" id="{10955C3D-ACF6-9C43-BFA7-4EFBC6BC75E9}"/>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panose="020B0604020202020204" pitchFamily="34" charset="0"/>
                <a:cs typeface="Arial" panose="020B0604020202020204" pitchFamily="34" charset="0"/>
              </a:rPr>
              <a:t>180h</a:t>
            </a:r>
            <a:endParaRPr lang="en-US"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499047"/>
      </p:ext>
    </p:extLst>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2050" name="Picture 2" descr="The Armor of God: How to Prepare for Spiritual Warfare | Cru">
            <a:extLst>
              <a:ext uri="{FF2B5EF4-FFF2-40B4-BE49-F238E27FC236}">
                <a16:creationId xmlns:a16="http://schemas.microsoft.com/office/drawing/2014/main" id="{801903F7-89C2-854C-8B58-FA9B99FA4A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0258"/>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THE CHRISTIAN'S ARMOUR</a:t>
            </a:r>
          </a:p>
        </p:txBody>
      </p:sp>
      <p:sp>
        <p:nvSpPr>
          <p:cNvPr id="4" name="TextBox 3"/>
          <p:cNvSpPr txBox="1"/>
          <p:nvPr/>
        </p:nvSpPr>
        <p:spPr>
          <a:xfrm>
            <a:off x="179512" y="3933056"/>
            <a:ext cx="3765498"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Ephesians 6:10-20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1688"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CONTRIBUTION</a:t>
            </a:r>
          </a:p>
        </p:txBody>
      </p:sp>
    </p:spTree>
    <p:extLst>
      <p:ext uri="{BB962C8B-B14F-4D97-AF65-F5344CB8AC3E}">
        <p14:creationId xmlns:p14="http://schemas.microsoft.com/office/powerpoint/2010/main" val="285106932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Paul compared us to a Roman soldier</a:t>
            </a:r>
          </a:p>
        </p:txBody>
      </p:sp>
    </p:spTree>
    <p:extLst>
      <p:ext uri="{BB962C8B-B14F-4D97-AF65-F5344CB8AC3E}">
        <p14:creationId xmlns:p14="http://schemas.microsoft.com/office/powerpoint/2010/main" val="347705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Belt of truth</a:t>
            </a:r>
          </a:p>
        </p:txBody>
      </p:sp>
    </p:spTree>
    <p:extLst>
      <p:ext uri="{BB962C8B-B14F-4D97-AF65-F5344CB8AC3E}">
        <p14:creationId xmlns:p14="http://schemas.microsoft.com/office/powerpoint/2010/main" val="430309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280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000000"/>
                </a:solidFill>
                <a:effectLst/>
                <a:uLnTx/>
                <a:uFillTx/>
                <a:latin typeface="Arial" charset="0"/>
                <a:ea typeface="ＭＳ Ｐゴシック" charset="0"/>
              </a:rPr>
              <a:t>Held up flowing robe and sword </a:t>
            </a: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1" u="none" strike="noStrike" kern="1200" cap="none" spc="0" normalizeH="0" baseline="0" noProof="0" dirty="0">
                <a:ln>
                  <a:noFill/>
                </a:ln>
                <a:solidFill>
                  <a:srgbClr val="000000"/>
                </a:solidFill>
                <a:effectLst/>
                <a:uLnTx/>
                <a:uFillTx/>
                <a:latin typeface="Arial" charset="0"/>
                <a:ea typeface="ＭＳ Ｐゴシック" charset="0"/>
              </a:rPr>
              <a:t>= integrity</a:t>
            </a:r>
          </a:p>
        </p:txBody>
      </p:sp>
    </p:spTree>
    <p:extLst>
      <p:ext uri="{BB962C8B-B14F-4D97-AF65-F5344CB8AC3E}">
        <p14:creationId xmlns:p14="http://schemas.microsoft.com/office/powerpoint/2010/main" val="13639470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Breastplate of righteousness</a:t>
            </a:r>
          </a:p>
        </p:txBody>
      </p:sp>
    </p:spTree>
    <p:extLst>
      <p:ext uri="{BB962C8B-B14F-4D97-AF65-F5344CB8AC3E}">
        <p14:creationId xmlns:p14="http://schemas.microsoft.com/office/powerpoint/2010/main" val="801626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Protected vital organs</a:t>
            </a: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imputed righteousness</a:t>
            </a:r>
          </a:p>
        </p:txBody>
      </p:sp>
    </p:spTree>
    <p:extLst>
      <p:ext uri="{BB962C8B-B14F-4D97-AF65-F5344CB8AC3E}">
        <p14:creationId xmlns:p14="http://schemas.microsoft.com/office/powerpoint/2010/main" val="348116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270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Shoes that lead to peace</a:t>
            </a:r>
          </a:p>
        </p:txBody>
      </p:sp>
    </p:spTree>
    <p:extLst>
      <p:ext uri="{BB962C8B-B14F-4D97-AF65-F5344CB8AC3E}">
        <p14:creationId xmlns:p14="http://schemas.microsoft.com/office/powerpoint/2010/main" val="15957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Sure footing and mobility to fight anywhere</a:t>
            </a: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availability in evangelism</a:t>
            </a:r>
          </a:p>
        </p:txBody>
      </p:sp>
    </p:spTree>
    <p:extLst>
      <p:ext uri="{BB962C8B-B14F-4D97-AF65-F5344CB8AC3E}">
        <p14:creationId xmlns:p14="http://schemas.microsoft.com/office/powerpoint/2010/main" val="4251673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a:latin typeface="Times New Roman" charset="0"/>
                <a:ea typeface="ＭＳ Ｐゴシック" charset="0"/>
                <a:cs typeface="ＭＳ Ｐゴシック" charset="0"/>
              </a:rPr>
              <a:t>Ephesians &amp; Colossians</a:t>
            </a: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6"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6837"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6838" name="Text Box 149"/>
          <p:cNvSpPr txBox="1">
            <a:spLocks noChangeArrowheads="1"/>
          </p:cNvSpPr>
          <p:nvPr/>
        </p:nvSpPr>
        <p:spPr bwMode="auto">
          <a:xfrm>
            <a:off x="228600" y="549275"/>
            <a:ext cx="861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These twin epistles can be compared and contrasted in many ways: </a:t>
            </a: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Ephesians</a:t>
            </a: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Colossians</a:t>
            </a: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Similarities:</a:t>
              </a: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Him we have redemption through 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blood, the 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(1:7)</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whom we have redemption,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(1:14)</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be put into effect when the times will have reached their fulfillment—to bring all things in heaven and on earth together under one head, even Christ" (1:10)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"and through Him to reconcile to Himself all things, whether things on earth or things in heaven, by making peace through His blood, shed on the cross" (1:20)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Shield of faith</a:t>
            </a:r>
          </a:p>
        </p:txBody>
      </p:sp>
    </p:spTree>
    <p:extLst>
      <p:ext uri="{BB962C8B-B14F-4D97-AF65-F5344CB8AC3E}">
        <p14:creationId xmlns:p14="http://schemas.microsoft.com/office/powerpoint/2010/main" val="3056231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9391BE1-EA5E-D425-58AD-2A251C6F2330}"/>
            </a:ext>
          </a:extLst>
        </p:cNvPr>
        <p:cNvGrpSpPr/>
        <p:nvPr/>
      </p:nvGrpSpPr>
      <p:grpSpPr>
        <a:xfrm>
          <a:off x="0" y="0"/>
          <a:ext cx="0" cy="0"/>
          <a:chOff x="0" y="0"/>
          <a:chExt cx="0" cy="0"/>
        </a:xfrm>
      </p:grpSpPr>
      <p:sp>
        <p:nvSpPr>
          <p:cNvPr id="3" name="Text Box 5">
            <a:extLst>
              <a:ext uri="{FF2B5EF4-FFF2-40B4-BE49-F238E27FC236}">
                <a16:creationId xmlns:a16="http://schemas.microsoft.com/office/drawing/2014/main" id="{5E4A597C-50B8-2112-A42B-F0C9D2CB3AC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Shield of faith</a:t>
            </a:r>
          </a:p>
        </p:txBody>
      </p:sp>
      <p:pic>
        <p:nvPicPr>
          <p:cNvPr id="4" name="Picture 3">
            <a:extLst>
              <a:ext uri="{FF2B5EF4-FFF2-40B4-BE49-F238E27FC236}">
                <a16:creationId xmlns:a16="http://schemas.microsoft.com/office/drawing/2014/main" id="{90DCB0F5-F283-740F-CA95-771D46A0E8C1}"/>
              </a:ext>
            </a:extLst>
          </p:cNvPr>
          <p:cNvPicPr>
            <a:picLocks noChangeAspect="1"/>
          </p:cNvPicPr>
          <p:nvPr/>
        </p:nvPicPr>
        <p:blipFill>
          <a:blip r:embed="rId3"/>
          <a:stretch>
            <a:fillRect/>
          </a:stretch>
        </p:blipFill>
        <p:spPr>
          <a:xfrm>
            <a:off x="611560" y="548680"/>
            <a:ext cx="4572000" cy="5664200"/>
          </a:xfrm>
          <a:prstGeom prst="rect">
            <a:avLst/>
          </a:prstGeom>
        </p:spPr>
      </p:pic>
    </p:spTree>
    <p:extLst>
      <p:ext uri="{BB962C8B-B14F-4D97-AF65-F5344CB8AC3E}">
        <p14:creationId xmlns:p14="http://schemas.microsoft.com/office/powerpoint/2010/main" val="1277604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212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Extinguished fiery arrows and fended off swords</a:t>
            </a: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faith to fight temptations</a:t>
            </a:r>
          </a:p>
        </p:txBody>
      </p:sp>
    </p:spTree>
    <p:extLst>
      <p:ext uri="{BB962C8B-B14F-4D97-AF65-F5344CB8AC3E}">
        <p14:creationId xmlns:p14="http://schemas.microsoft.com/office/powerpoint/2010/main" val="1236884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Helmet of salvation</a:t>
            </a:r>
          </a:p>
        </p:txBody>
      </p:sp>
    </p:spTree>
    <p:extLst>
      <p:ext uri="{BB962C8B-B14F-4D97-AF65-F5344CB8AC3E}">
        <p14:creationId xmlns:p14="http://schemas.microsoft.com/office/powerpoint/2010/main" val="46972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Protected from head injury</a:t>
            </a: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assurance of salvation</a:t>
            </a:r>
          </a:p>
        </p:txBody>
      </p:sp>
    </p:spTree>
    <p:extLst>
      <p:ext uri="{BB962C8B-B14F-4D97-AF65-F5344CB8AC3E}">
        <p14:creationId xmlns:p14="http://schemas.microsoft.com/office/powerpoint/2010/main" val="3069720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Sword of the Spirit</a:t>
            </a:r>
          </a:p>
        </p:txBody>
      </p:sp>
    </p:spTree>
    <p:extLst>
      <p:ext uri="{BB962C8B-B14F-4D97-AF65-F5344CB8AC3E}">
        <p14:creationId xmlns:p14="http://schemas.microsoft.com/office/powerpoint/2010/main" val="4281426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34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Attacked the foe or defended against attack</a:t>
            </a:r>
          </a:p>
        </p:txBody>
      </p:sp>
      <p:sp>
        <p:nvSpPr>
          <p:cNvPr id="4" name="Text Box 5">
            <a:extLst>
              <a:ext uri="{FF2B5EF4-FFF2-40B4-BE49-F238E27FC236}">
                <a16:creationId xmlns:a16="http://schemas.microsoft.com/office/drawing/2014/main" id="{488CD9E7-B395-854A-BC3E-4960D0AF267C}"/>
              </a:ext>
            </a:extLst>
          </p:cNvPr>
          <p:cNvSpPr txBox="1">
            <a:spLocks noChangeArrowheads="1"/>
          </p:cNvSpPr>
          <p:nvPr/>
        </p:nvSpPr>
        <p:spPr bwMode="auto">
          <a:xfrm>
            <a:off x="5598579"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using God's Word</a:t>
            </a:r>
          </a:p>
        </p:txBody>
      </p:sp>
    </p:spTree>
    <p:extLst>
      <p:ext uri="{BB962C8B-B14F-4D97-AF65-F5344CB8AC3E}">
        <p14:creationId xmlns:p14="http://schemas.microsoft.com/office/powerpoint/2010/main" val="718960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Unity in battle</a:t>
            </a:r>
          </a:p>
        </p:txBody>
      </p:sp>
    </p:spTree>
    <p:extLst>
      <p:ext uri="{BB962C8B-B14F-4D97-AF65-F5344CB8AC3E}">
        <p14:creationId xmlns:p14="http://schemas.microsoft.com/office/powerpoint/2010/main" val="76774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 advancing together</a:t>
            </a:r>
          </a:p>
        </p:txBody>
      </p:sp>
    </p:spTree>
    <p:extLst>
      <p:ext uri="{BB962C8B-B14F-4D97-AF65-F5344CB8AC3E}">
        <p14:creationId xmlns:p14="http://schemas.microsoft.com/office/powerpoint/2010/main" val="1542295426"/>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Protecting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one another</a:t>
            </a:r>
          </a:p>
        </p:txBody>
      </p:sp>
    </p:spTree>
    <p:extLst>
      <p:ext uri="{BB962C8B-B14F-4D97-AF65-F5344CB8AC3E}">
        <p14:creationId xmlns:p14="http://schemas.microsoft.com/office/powerpoint/2010/main" val="151616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9156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56311"/>
      </p:ext>
    </p:extLst>
  </p:cSld>
  <p:clrMapOvr>
    <a:masterClrMapping/>
  </p:clrMapOvr>
  <p:transition>
    <p:diamond/>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52125"/>
      </p:ext>
    </p:extLst>
  </p:cSld>
  <p:clrMapOvr>
    <a:masterClrMapping/>
  </p:clrMapOvr>
  <p:transition>
    <p:diamond/>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a:t>
            </a:r>
          </a:p>
        </p:txBody>
      </p:sp>
    </p:spTree>
  </p:cSld>
  <p:clrMapOvr>
    <a:masterClrMapping/>
  </p:clrMapOvr>
  <p:transition>
    <p:diamond/>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5" name="Picture 2" descr="Romansoldie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1" y="51435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3666" name="Text Box 3"/>
          <p:cNvSpPr txBox="1">
            <a:spLocks noChangeArrowheads="1"/>
          </p:cNvSpPr>
          <p:nvPr/>
        </p:nvSpPr>
        <p:spPr bwMode="auto">
          <a:xfrm>
            <a:off x="8077202" y="15019"/>
            <a:ext cx="1074307"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180h-i</a:t>
            </a:r>
            <a:endParaRPr lang="en-US" dirty="0">
              <a:latin typeface="Arial" panose="020B0604020202020204" pitchFamily="34" charset="0"/>
              <a:cs typeface="Arial" panose="020B0604020202020204" pitchFamily="34" charset="0"/>
            </a:endParaRPr>
          </a:p>
        </p:txBody>
      </p:sp>
      <p:sp>
        <p:nvSpPr>
          <p:cNvPr id="122884" name="Text Box 4"/>
          <p:cNvSpPr txBox="1">
            <a:spLocks noChangeArrowheads="1"/>
          </p:cNvSpPr>
          <p:nvPr/>
        </p:nvSpPr>
        <p:spPr bwMode="auto">
          <a:xfrm>
            <a:off x="5699127" y="919164"/>
            <a:ext cx="2891978"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Helmet (17a)</a:t>
            </a:r>
          </a:p>
        </p:txBody>
      </p:sp>
      <p:sp>
        <p:nvSpPr>
          <p:cNvPr id="122885" name="Text Box 5"/>
          <p:cNvSpPr txBox="1">
            <a:spLocks noChangeArrowheads="1"/>
          </p:cNvSpPr>
          <p:nvPr/>
        </p:nvSpPr>
        <p:spPr bwMode="auto">
          <a:xfrm>
            <a:off x="1066801" y="2057400"/>
            <a:ext cx="378665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Breastplate (14b)</a:t>
            </a:r>
          </a:p>
        </p:txBody>
      </p:sp>
      <p:sp>
        <p:nvSpPr>
          <p:cNvPr id="122886" name="Text Box 6"/>
          <p:cNvSpPr txBox="1">
            <a:spLocks noChangeArrowheads="1"/>
          </p:cNvSpPr>
          <p:nvPr/>
        </p:nvSpPr>
        <p:spPr bwMode="auto">
          <a:xfrm>
            <a:off x="2286000" y="3276601"/>
            <a:ext cx="2260216"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Belt (14a)</a:t>
            </a:r>
          </a:p>
        </p:txBody>
      </p:sp>
      <p:sp>
        <p:nvSpPr>
          <p:cNvPr id="122887" name="Text Box 7"/>
          <p:cNvSpPr txBox="1">
            <a:spLocks noChangeArrowheads="1"/>
          </p:cNvSpPr>
          <p:nvPr/>
        </p:nvSpPr>
        <p:spPr bwMode="auto">
          <a:xfrm>
            <a:off x="1981202" y="6019801"/>
            <a:ext cx="2441501"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Shoes (15)</a:t>
            </a:r>
          </a:p>
        </p:txBody>
      </p:sp>
      <p:sp>
        <p:nvSpPr>
          <p:cNvPr id="122888" name="Text Box 8"/>
          <p:cNvSpPr txBox="1">
            <a:spLocks noChangeArrowheads="1"/>
          </p:cNvSpPr>
          <p:nvPr/>
        </p:nvSpPr>
        <p:spPr bwMode="auto">
          <a:xfrm>
            <a:off x="6096003" y="4191000"/>
            <a:ext cx="2423473"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Shield (16)</a:t>
            </a:r>
          </a:p>
        </p:txBody>
      </p:sp>
      <p:sp>
        <p:nvSpPr>
          <p:cNvPr id="122889" name="Text Box 9"/>
          <p:cNvSpPr txBox="1">
            <a:spLocks noChangeArrowheads="1"/>
          </p:cNvSpPr>
          <p:nvPr/>
        </p:nvSpPr>
        <p:spPr bwMode="auto">
          <a:xfrm>
            <a:off x="1565275" y="2676525"/>
            <a:ext cx="273601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Sword (17b)</a:t>
            </a:r>
          </a:p>
        </p:txBody>
      </p:sp>
      <p:sp>
        <p:nvSpPr>
          <p:cNvPr id="753673" name="Title 1"/>
          <p:cNvSpPr>
            <a:spLocks noGrp="1"/>
          </p:cNvSpPr>
          <p:nvPr>
            <p:ph type="title" idx="4294967295"/>
          </p:nvPr>
        </p:nvSpPr>
        <p:spPr>
          <a:xfrm>
            <a:off x="1219200" y="-26985"/>
            <a:ext cx="6521450" cy="963613"/>
          </a:xfrm>
        </p:spPr>
        <p:txBody>
          <a:bodyPr/>
          <a:lstStyle/>
          <a:p>
            <a:r>
              <a:rPr lang="en-US" sz="4800">
                <a:latin typeface="Arial" charset="0"/>
              </a:rPr>
              <a:t>Pieces of the Armor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fade">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fade">
                                      <p:cBhvr>
                                        <p:cTn id="17" dur="500"/>
                                        <p:tgtEl>
                                          <p:spTgt spid="122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fade">
                                      <p:cBhvr>
                                        <p:cTn id="22" dur="500"/>
                                        <p:tgtEl>
                                          <p:spTgt spid="1228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fade">
                                      <p:cBhvr>
                                        <p:cTn id="27" dur="500"/>
                                        <p:tgtEl>
                                          <p:spTgt spid="1228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9"/>
                                        </p:tgtEl>
                                        <p:attrNameLst>
                                          <p:attrName>style.visibility</p:attrName>
                                        </p:attrNameLst>
                                      </p:cBhvr>
                                      <p:to>
                                        <p:strVal val="visible"/>
                                      </p:to>
                                    </p:set>
                                    <p:animEffect transition="in" filter="fade">
                                      <p:cBhvr>
                                        <p:cTn id="32"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122885" grpId="0" autoUpdateAnimBg="0"/>
      <p:bldP spid="122886" grpId="0" autoUpdateAnimBg="0"/>
      <p:bldP spid="122887" grpId="0" autoUpdateAnimBg="0"/>
      <p:bldP spid="122888" grpId="0" autoUpdateAnimBg="0"/>
      <p:bldP spid="122889" grpId="0" autoUpdateAnimBg="0"/>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46645128"/>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3" name="Rectangle 2"/>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0" name="Rectangle 9"/>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3368B-49FA-135A-C140-6E07E3AF48E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BEA525-9545-2DA7-F324-675CE2DA2DBE}"/>
              </a:ext>
            </a:extLst>
          </p:cNvPr>
          <p:cNvGraphicFramePr>
            <a:graphicFrameLocks noGrp="1"/>
          </p:cNvGraphicFramePr>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pic>
        <p:nvPicPr>
          <p:cNvPr id="675842" name="Picture 2" descr="Related image">
            <a:extLst>
              <a:ext uri="{FF2B5EF4-FFF2-40B4-BE49-F238E27FC236}">
                <a16:creationId xmlns:a16="http://schemas.microsoft.com/office/drawing/2014/main" id="{9B3809CF-7ECB-AE1B-C704-421592043E6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a:extLst>
              <a:ext uri="{FF2B5EF4-FFF2-40B4-BE49-F238E27FC236}">
                <a16:creationId xmlns:a16="http://schemas.microsoft.com/office/drawing/2014/main" id="{8201E85F-52EA-9F7B-86DA-227EBD9D6984}"/>
              </a:ext>
            </a:extLst>
          </p:cNvPr>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14" name="Text Box 3">
            <a:extLst>
              <a:ext uri="{FF2B5EF4-FFF2-40B4-BE49-F238E27FC236}">
                <a16:creationId xmlns:a16="http://schemas.microsoft.com/office/drawing/2014/main" id="{BAFADAC0-611A-C82C-D90C-67F634BB5DCD}"/>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981401"/>
      </p:ext>
    </p:extLst>
  </p:cSld>
  <p:clrMapOvr>
    <a:masterClrMapping/>
  </p:clrMapOvr>
  <p:transition>
    <p:diamond/>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112538"/>
            <a:ext cx="3313113" cy="670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en-US" sz="4800" b="1" dirty="0">
                <a:solidFill>
                  <a:srgbClr val="FF0000"/>
                </a:solidFill>
                <a:latin typeface="Arial" charset="0"/>
              </a:rPr>
              <a:t>Use Your Weapons!</a:t>
            </a:r>
          </a:p>
        </p:txBody>
      </p:sp>
      <p:sp>
        <p:nvSpPr>
          <p:cNvPr id="2" name="Rectangle 1">
            <a:extLst>
              <a:ext uri="{FF2B5EF4-FFF2-40B4-BE49-F238E27FC236}">
                <a16:creationId xmlns:a16="http://schemas.microsoft.com/office/drawing/2014/main" id="{366ACB74-09EF-3940-BCF3-08F55EBE9966}"/>
              </a:ext>
            </a:extLst>
          </p:cNvPr>
          <p:cNvSpPr/>
          <p:nvPr/>
        </p:nvSpPr>
        <p:spPr bwMode="auto">
          <a:xfrm>
            <a:off x="6444208" y="4293096"/>
            <a:ext cx="576064" cy="5760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EAEAEA"/>
              </a:solidFill>
              <a:effectLst/>
              <a:uLnTx/>
              <a:uFillTx/>
              <a:latin typeface="Times New Roman" pitchFamily="-111" charset="0"/>
              <a:ea typeface="Times New Roman" pitchFamily="-111" charset="0"/>
              <a:cs typeface="Times New Roman" pitchFamily="-111" charset="0"/>
            </a:endParaRPr>
          </a:p>
        </p:txBody>
      </p:sp>
    </p:spTree>
    <p:extLst>
      <p:ext uri="{BB962C8B-B14F-4D97-AF65-F5344CB8AC3E}">
        <p14:creationId xmlns:p14="http://schemas.microsoft.com/office/powerpoint/2010/main" val="320939577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59810" name="Group 2"/>
          <p:cNvGrpSpPr>
            <a:grpSpLocks/>
          </p:cNvGrpSpPr>
          <p:nvPr/>
        </p:nvGrpSpPr>
        <p:grpSpPr bwMode="auto">
          <a:xfrm>
            <a:off x="508000" y="0"/>
            <a:ext cx="3657600" cy="2895600"/>
            <a:chOff x="1944" y="0"/>
            <a:chExt cx="2592" cy="1824"/>
          </a:xfrm>
        </p:grpSpPr>
        <p:sp>
          <p:nvSpPr>
            <p:cNvPr id="759819"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428" name="Text Box 4"/>
            <p:cNvSpPr txBox="1">
              <a:spLocks noChangeArrowheads="1"/>
            </p:cNvSpPr>
            <p:nvPr/>
          </p:nvSpPr>
          <p:spPr bwMode="auto">
            <a:xfrm>
              <a:off x="2278"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dirty="0">
                  <a:solidFill>
                    <a:srgbClr val="070214"/>
                  </a:solidFill>
                  <a:effectLst>
                    <a:outerShdw blurRad="38100" dist="38100" dir="2700000" algn="tl">
                      <a:srgbClr val="FFFFFF"/>
                    </a:outerShdw>
                  </a:effectLst>
                  <a:latin typeface="Arial" charset="0"/>
                  <a:cs typeface="Times New Roman" charset="0"/>
                </a:rPr>
                <a:t>MAIN MENU</a:t>
              </a:r>
            </a:p>
          </p:txBody>
        </p:sp>
      </p:grpSp>
      <p:sp>
        <p:nvSpPr>
          <p:cNvPr id="759811" name="Rectangle 5"/>
          <p:cNvSpPr>
            <a:spLocks noChangeArrowheads="1"/>
          </p:cNvSpPr>
          <p:nvPr/>
        </p:nvSpPr>
        <p:spPr bwMode="auto">
          <a:xfrm>
            <a:off x="0" y="838200"/>
            <a:ext cx="9144000" cy="5791200"/>
          </a:xfrm>
          <a:prstGeom prst="rect">
            <a:avLst/>
          </a:prstGeom>
          <a:gradFill rotWithShape="1">
            <a:gsLst>
              <a:gs pos="0">
                <a:srgbClr val="2061A2"/>
              </a:gs>
              <a:gs pos="100000">
                <a:srgbClr val="3399F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5486400"/>
            <a:ext cx="541338" cy="381000"/>
            <a:chOff x="1128" y="2688"/>
            <a:chExt cx="384" cy="240"/>
          </a:xfrm>
        </p:grpSpPr>
        <p:sp>
          <p:nvSpPr>
            <p:cNvPr id="759817"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59818"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1034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759814" name="Line 10"/>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103435" name="Text Box 11"/>
          <p:cNvSpPr txBox="1">
            <a:spLocks noChangeArrowheads="1"/>
          </p:cNvSpPr>
          <p:nvPr/>
        </p:nvSpPr>
        <p:spPr bwMode="auto">
          <a:xfrm>
            <a:off x="5453063" y="5287963"/>
            <a:ext cx="13716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Q&amp;A</a:t>
            </a:r>
          </a:p>
          <a:p>
            <a:pPr eaLnBrk="1" hangingPunct="1"/>
            <a:r>
              <a:rPr lang="en-US" sz="3200">
                <a:solidFill>
                  <a:schemeClr val="bg1"/>
                </a:solidFill>
                <a:latin typeface="Arial" charset="0"/>
              </a:rPr>
              <a:t>Recap</a:t>
            </a:r>
          </a:p>
        </p:txBody>
      </p:sp>
      <p:sp>
        <p:nvSpPr>
          <p:cNvPr id="759816" name="Title 1"/>
          <p:cNvSpPr>
            <a:spLocks noGrp="1"/>
          </p:cNvSpPr>
          <p:nvPr>
            <p:ph type="title"/>
          </p:nvPr>
        </p:nvSpPr>
        <p:spPr>
          <a:xfrm>
            <a:off x="3924300" y="-819150"/>
            <a:ext cx="5208588" cy="909638"/>
          </a:xfrm>
        </p:spPr>
        <p:txBody>
          <a:bodyPr/>
          <a:lstStyle/>
          <a:p>
            <a:r>
              <a:rPr lang="en-US">
                <a:solidFill>
                  <a:srgbClr val="FFFFFF"/>
                </a:solidFill>
                <a:latin typeface="Arial" charset="0"/>
                <a:ea typeface="ＭＳ Ｐゴシック" charset="0"/>
                <a:cs typeface="ＭＳ Ｐゴシック" charset="0"/>
              </a:rPr>
              <a:t>Conclusion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103433">
                                            <p:txEl>
                                              <p:pRg st="6" end="6"/>
                                            </p:txEl>
                                          </p:spTgt>
                                        </p:tgtEl>
                                        <p:attrNameLst>
                                          <p:attrName>style.color</p:attrName>
                                        </p:attrNameLst>
                                      </p:cBhvr>
                                      <p:to>
                                        <a:srgbClr val="CC0099"/>
                                      </p:to>
                                    </p:animClr>
                                    <p:animClr clrSpc="rgb" dir="cw">
                                      <p:cBhvr>
                                        <p:cTn id="12" dur="250" autoRev="1" fill="hold"/>
                                        <p:tgtEl>
                                          <p:spTgt spid="103433">
                                            <p:txEl>
                                              <p:pRg st="6" end="6"/>
                                            </p:txEl>
                                          </p:spTgt>
                                        </p:tgtEl>
                                        <p:attrNameLst>
                                          <p:attrName>fillcolor</p:attrName>
                                        </p:attrNameLst>
                                      </p:cBhvr>
                                      <p:to>
                                        <a:srgbClr val="CC0099"/>
                                      </p:to>
                                    </p:animClr>
                                    <p:set>
                                      <p:cBhvr>
                                        <p:cTn id="13" dur="250" autoRev="1" fill="hold"/>
                                        <p:tgtEl>
                                          <p:spTgt spid="103433">
                                            <p:txEl>
                                              <p:pRg st="6" end="6"/>
                                            </p:txEl>
                                          </p:spTgt>
                                        </p:tgtEl>
                                        <p:attrNameLst>
                                          <p:attrName>fill.type</p:attrName>
                                        </p:attrNameLst>
                                      </p:cBhvr>
                                      <p:to>
                                        <p:strVal val="solid"/>
                                      </p:to>
                                    </p:set>
                                    <p:set>
                                      <p:cBhvr>
                                        <p:cTn id="14" dur="250" autoRev="1" fill="hold"/>
                                        <p:tgtEl>
                                          <p:spTgt spid="103433">
                                            <p:txEl>
                                              <p:pRg st="6" end="6"/>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3435">
                                            <p:txEl>
                                              <p:pRg st="0" end="0"/>
                                            </p:txEl>
                                          </p:spTgt>
                                        </p:tgtEl>
                                        <p:attrNameLst>
                                          <p:attrName>style.visibility</p:attrName>
                                        </p:attrNameLst>
                                      </p:cBhvr>
                                      <p:to>
                                        <p:strVal val="visible"/>
                                      </p:to>
                                    </p:set>
                                    <p:anim calcmode="lin" valueType="num">
                                      <p:cBhvr>
                                        <p:cTn id="18" dur="500" fill="hold"/>
                                        <p:tgtEl>
                                          <p:spTgt spid="103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343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03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3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3435">
                                            <p:txEl>
                                              <p:pRg st="0" end="0"/>
                                            </p:txEl>
                                          </p:spTgt>
                                        </p:tgtEl>
                                      </p:cBhvr>
                                    </p:animEffect>
                                  </p:childTnLst>
                                </p:cTn>
                              </p:par>
                            </p:childTnLst>
                          </p:cTn>
                        </p:par>
                        <p:par>
                          <p:cTn id="23" fill="hold" nodeType="afterGroup">
                            <p:stCondLst>
                              <p:cond delay="20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103435">
                                            <p:txEl>
                                              <p:pRg st="1" end="1"/>
                                            </p:txEl>
                                          </p:spTgt>
                                        </p:tgtEl>
                                        <p:attrNameLst>
                                          <p:attrName>style.visibility</p:attrName>
                                        </p:attrNameLst>
                                      </p:cBhvr>
                                      <p:to>
                                        <p:strVal val="visible"/>
                                      </p:to>
                                    </p:set>
                                    <p:anim calcmode="lin" valueType="num">
                                      <p:cBhvr>
                                        <p:cTn id="26" dur="500" fill="hold"/>
                                        <p:tgtEl>
                                          <p:spTgt spid="10343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3435">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10343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343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3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1858" name="Rectangle 8"/>
          <p:cNvSpPr>
            <a:spLocks noGrp="1" noChangeArrowheads="1"/>
          </p:cNvSpPr>
          <p:nvPr>
            <p:ph type="title"/>
          </p:nvPr>
        </p:nvSpPr>
        <p:spPr>
          <a:xfrm>
            <a:off x="228600" y="-152400"/>
            <a:ext cx="8229600" cy="1143000"/>
          </a:xfrm>
        </p:spPr>
        <p:txBody>
          <a:bodyPr/>
          <a:lstStyle/>
          <a:p>
            <a:pPr eaLnBrk="1" hangingPunct="1"/>
            <a:r>
              <a:rPr lang="en-US" sz="3600">
                <a:solidFill>
                  <a:schemeClr val="bg1"/>
                </a:solidFill>
                <a:latin typeface="Arial" charset="0"/>
                <a:ea typeface="ＭＳ Ｐゴシック" charset="0"/>
                <a:cs typeface="ＭＳ Ｐゴシック" charset="0"/>
              </a:rPr>
              <a:t>RECAP:</a:t>
            </a:r>
            <a:r>
              <a:rPr lang="en-US" sz="3600">
                <a:solidFill>
                  <a:schemeClr val="tx1"/>
                </a:solidFill>
                <a:latin typeface="Arial" charset="0"/>
                <a:ea typeface="ＭＳ Ｐゴシック" charset="0"/>
                <a:cs typeface="ＭＳ Ｐゴシック" charset="0"/>
              </a:rPr>
              <a:t> </a:t>
            </a:r>
            <a:r>
              <a:rPr lang="en-US" sz="3600">
                <a:solidFill>
                  <a:srgbClr val="FFFF66"/>
                </a:solidFill>
                <a:latin typeface="Arial" charset="0"/>
                <a:ea typeface="ＭＳ Ｐゴシック" charset="0"/>
                <a:cs typeface="ＭＳ Ｐゴシック" charset="0"/>
              </a:rPr>
              <a:t>The Book of Ephesians</a:t>
            </a:r>
            <a:endParaRPr lang="en-US">
              <a:latin typeface="Arial" charset="0"/>
              <a:ea typeface="ＭＳ Ｐゴシック" charset="0"/>
              <a:cs typeface="ＭＳ Ｐゴシック" charset="0"/>
            </a:endParaRPr>
          </a:p>
        </p:txBody>
      </p:sp>
      <p:sp>
        <p:nvSpPr>
          <p:cNvPr id="761859" name="Rectangle 7"/>
          <p:cNvSpPr>
            <a:spLocks noChangeArrowheads="1"/>
          </p:cNvSpPr>
          <p:nvPr/>
        </p:nvSpPr>
        <p:spPr bwMode="auto">
          <a:xfrm>
            <a:off x="0" y="-26988"/>
            <a:ext cx="9144000" cy="762001"/>
          </a:xfrm>
          <a:prstGeom prst="rect">
            <a:avLst/>
          </a:prstGeom>
          <a:solidFill>
            <a:schemeClr val="tx2"/>
          </a:solidFill>
          <a:ln w="12700" cap="sq">
            <a:solidFill>
              <a:schemeClr val="tx1"/>
            </a:solidFill>
            <a:miter lim="800000"/>
            <a:headEnd type="none" w="sm" len="sm"/>
            <a:tailEnd type="none" w="sm" len="sm"/>
          </a:ln>
        </p:spPr>
        <p:txBody>
          <a:bodyPr wrap="none" lIns="91427" tIns="45714" rIns="91427" bIns="45714" anchor="ctr"/>
          <a:lstStyle/>
          <a:p>
            <a:endParaRPr lang="en-US"/>
          </a:p>
        </p:txBody>
      </p:sp>
      <p:sp>
        <p:nvSpPr>
          <p:cNvPr id="105474" name="Text Box 2"/>
          <p:cNvSpPr txBox="1">
            <a:spLocks noChangeArrowheads="1"/>
          </p:cNvSpPr>
          <p:nvPr/>
        </p:nvSpPr>
        <p:spPr bwMode="auto">
          <a:xfrm>
            <a:off x="1022353" y="-457200"/>
            <a:ext cx="6740525" cy="7781925"/>
          </a:xfrm>
          <a:prstGeom prst="rect">
            <a:avLst/>
          </a:prstGeom>
          <a:solidFill>
            <a:srgbClr val="00FFFF">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latin typeface="Arial" charset="0"/>
            </a:endParaRPr>
          </a:p>
          <a:p>
            <a:pPr eaLnBrk="1" hangingPunct="1"/>
            <a:r>
              <a:rPr lang="en-US" sz="3600">
                <a:solidFill>
                  <a:schemeClr val="bg1"/>
                </a:solidFill>
                <a:latin typeface="Arial" charset="0"/>
              </a:rPr>
              <a:t>RECAP:</a:t>
            </a:r>
            <a:r>
              <a:rPr lang="en-US" sz="3600">
                <a:latin typeface="Arial" charset="0"/>
              </a:rPr>
              <a:t> </a:t>
            </a:r>
            <a:r>
              <a:rPr lang="en-US" sz="3600">
                <a:solidFill>
                  <a:srgbClr val="FFFF66"/>
                </a:solidFill>
                <a:latin typeface="Arial" charset="0"/>
              </a:rPr>
              <a:t>The Book of Ephesians</a:t>
            </a: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sp>
        <p:nvSpPr>
          <p:cNvPr id="105475" name="Text Box 3"/>
          <p:cNvSpPr txBox="1">
            <a:spLocks noChangeArrowheads="1"/>
          </p:cNvSpPr>
          <p:nvPr/>
        </p:nvSpPr>
        <p:spPr bwMode="auto">
          <a:xfrm>
            <a:off x="152400" y="1079500"/>
            <a:ext cx="8763000" cy="1585774"/>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Written in AD 60 at the first Roman imprisonment to strengthen Jew-Gentile unity in Ephesus to show love as a witness</a:t>
            </a:r>
          </a:p>
        </p:txBody>
      </p:sp>
      <p:sp>
        <p:nvSpPr>
          <p:cNvPr id="105476" name="Text Box 4"/>
          <p:cNvSpPr txBox="1">
            <a:spLocks noChangeArrowheads="1"/>
          </p:cNvSpPr>
          <p:nvPr/>
        </p:nvSpPr>
        <p:spPr bwMode="auto">
          <a:xfrm>
            <a:off x="152400" y="2852739"/>
            <a:ext cx="8763000" cy="2083587"/>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rgbClr val="FFFFFF"/>
                </a:solidFill>
                <a:latin typeface="Arial" charset="0"/>
              </a:rPr>
              <a:t>God</a:t>
            </a:r>
            <a:r>
              <a:rPr lang="uk-UA" sz="3200" b="1" dirty="0">
                <a:solidFill>
                  <a:srgbClr val="FFFFFF"/>
                </a:solidFill>
                <a:latin typeface="Arial" charset="0"/>
              </a:rPr>
              <a:t>'</a:t>
            </a:r>
            <a:r>
              <a:rPr lang="en-US" sz="3200" b="1" dirty="0">
                <a:solidFill>
                  <a:srgbClr val="FFFFFF"/>
                </a:solidFill>
                <a:latin typeface="Arial" charset="0"/>
              </a:rPr>
              <a:t>s work of redemption and sanctification</a:t>
            </a:r>
          </a:p>
          <a:p>
            <a:pPr eaLnBrk="1" hangingPunct="1">
              <a:buFontTx/>
              <a:buChar char="•"/>
            </a:pPr>
            <a:r>
              <a:rPr lang="en-US" sz="3200" b="1" dirty="0">
                <a:solidFill>
                  <a:srgbClr val="FFFFFF"/>
                </a:solidFill>
                <a:latin typeface="Arial" charset="0"/>
              </a:rPr>
              <a:t>Response: the Christian</a:t>
            </a:r>
            <a:r>
              <a:rPr lang="uk-UA" sz="3200" b="1" dirty="0">
                <a:solidFill>
                  <a:srgbClr val="FFFFFF"/>
                </a:solidFill>
                <a:latin typeface="Arial" charset="0"/>
              </a:rPr>
              <a:t>'</a:t>
            </a:r>
            <a:r>
              <a:rPr lang="en-US" sz="3200" b="1" dirty="0">
                <a:solidFill>
                  <a:srgbClr val="FFFFFF"/>
                </a:solidFill>
                <a:latin typeface="Arial" charset="0"/>
              </a:rPr>
              <a:t>s walk of unity, repentance and power</a:t>
            </a:r>
          </a:p>
        </p:txBody>
      </p:sp>
      <p:sp>
        <p:nvSpPr>
          <p:cNvPr id="105477" name="Text Box 5"/>
          <p:cNvSpPr txBox="1">
            <a:spLocks noChangeArrowheads="1"/>
          </p:cNvSpPr>
          <p:nvPr/>
        </p:nvSpPr>
        <p:spPr bwMode="auto">
          <a:xfrm>
            <a:off x="152400" y="5210176"/>
            <a:ext cx="8763000" cy="1077913"/>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Key verses in 4:2-3 extol us to live a life worthy of the calling we have received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
                                          </p:val>
                                        </p:tav>
                                        <p:tav tm="100000">
                                          <p:val>
                                            <p:strVal val="#ppt_x"/>
                                          </p:val>
                                        </p:tav>
                                      </p:tavLst>
                                    </p:anim>
                                    <p:anim calcmode="lin" valueType="num">
                                      <p:cBhvr>
                                        <p:cTn id="9" dur="1000" fill="hold"/>
                                        <p:tgtEl>
                                          <p:spTgt spid="1054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05475"/>
                                        </p:tgtEl>
                                        <p:attrNameLst>
                                          <p:attrName>style.visibility</p:attrName>
                                        </p:attrNameLst>
                                      </p:cBhvr>
                                      <p:to>
                                        <p:strVal val="visible"/>
                                      </p:to>
                                    </p:set>
                                    <p:animScale>
                                      <p:cBhvr>
                                        <p:cTn id="13" dur="1000" decel="50000" fill="hold">
                                          <p:stCondLst>
                                            <p:cond delay="0"/>
                                          </p:stCondLst>
                                        </p:cTn>
                                        <p:tgtEl>
                                          <p:spTgt spid="105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5475"/>
                                        </p:tgtEl>
                                        <p:attrNameLst>
                                          <p:attrName>ppt_x</p:attrName>
                                          <p:attrName>ppt_y</p:attrName>
                                        </p:attrNameLst>
                                      </p:cBhvr>
                                    </p:animMotion>
                                    <p:animEffect transition="in" filter="fade">
                                      <p:cBhvr>
                                        <p:cTn id="15" dur="1000"/>
                                        <p:tgtEl>
                                          <p:spTgt spid="1054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76"/>
                                        </p:tgtEl>
                                        <p:attrNameLst>
                                          <p:attrName>style.visibility</p:attrName>
                                        </p:attrNameLst>
                                      </p:cBhvr>
                                      <p:to>
                                        <p:strVal val="visible"/>
                                      </p:to>
                                    </p:set>
                                    <p:anim calcmode="lin" valueType="num">
                                      <p:cBhvr>
                                        <p:cTn id="20" dur="1000" fill="hold"/>
                                        <p:tgtEl>
                                          <p:spTgt spid="105476"/>
                                        </p:tgtEl>
                                        <p:attrNameLst>
                                          <p:attrName>ppt_w</p:attrName>
                                        </p:attrNameLst>
                                      </p:cBhvr>
                                      <p:tavLst>
                                        <p:tav tm="0">
                                          <p:val>
                                            <p:fltVal val="0"/>
                                          </p:val>
                                        </p:tav>
                                        <p:tav tm="100000">
                                          <p:val>
                                            <p:strVal val="#ppt_w"/>
                                          </p:val>
                                        </p:tav>
                                      </p:tavLst>
                                    </p:anim>
                                    <p:anim calcmode="lin" valueType="num">
                                      <p:cBhvr>
                                        <p:cTn id="21" dur="1000" fill="hold"/>
                                        <p:tgtEl>
                                          <p:spTgt spid="105476"/>
                                        </p:tgtEl>
                                        <p:attrNameLst>
                                          <p:attrName>ppt_h</p:attrName>
                                        </p:attrNameLst>
                                      </p:cBhvr>
                                      <p:tavLst>
                                        <p:tav tm="0">
                                          <p:val>
                                            <p:fltVal val="0"/>
                                          </p:val>
                                        </p:tav>
                                        <p:tav tm="100000">
                                          <p:val>
                                            <p:strVal val="#ppt_h"/>
                                          </p:val>
                                        </p:tav>
                                      </p:tavLst>
                                    </p:anim>
                                    <p:anim calcmode="lin" valueType="num">
                                      <p:cBhvr>
                                        <p:cTn id="22" dur="1000" fill="hold"/>
                                        <p:tgtEl>
                                          <p:spTgt spid="10547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5477"/>
                                        </p:tgtEl>
                                        <p:attrNameLst>
                                          <p:attrName>style.visibility</p:attrName>
                                        </p:attrNameLst>
                                      </p:cBhvr>
                                      <p:to>
                                        <p:strVal val="visible"/>
                                      </p:to>
                                    </p:set>
                                    <p:animEffect transition="in" filter="fade">
                                      <p:cBhvr>
                                        <p:cTn id="28" dur="1000"/>
                                        <p:tgtEl>
                                          <p:spTgt spid="105477"/>
                                        </p:tgtEl>
                                      </p:cBhvr>
                                    </p:animEffect>
                                    <p:anim calcmode="lin" valueType="num">
                                      <p:cBhvr>
                                        <p:cTn id="29" dur="1000" fill="hold"/>
                                        <p:tgtEl>
                                          <p:spTgt spid="105477"/>
                                        </p:tgtEl>
                                        <p:attrNameLst>
                                          <p:attrName>ppt_x</p:attrName>
                                        </p:attrNameLst>
                                      </p:cBhvr>
                                      <p:tavLst>
                                        <p:tav tm="0">
                                          <p:val>
                                            <p:strVal val="#ppt_x"/>
                                          </p:val>
                                        </p:tav>
                                        <p:tav tm="100000">
                                          <p:val>
                                            <p:strVal val="#ppt_x"/>
                                          </p:val>
                                        </p:tav>
                                      </p:tavLst>
                                    </p:anim>
                                    <p:anim calcmode="lin" valueType="num">
                                      <p:cBhvr>
                                        <p:cTn id="30" dur="900" decel="100000" fill="hold"/>
                                        <p:tgtEl>
                                          <p:spTgt spid="1054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54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P spid="105475" grpId="0" animBg="1"/>
      <p:bldP spid="105476" grpId="0" animBg="1"/>
      <p:bldP spid="10547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Differences</a:t>
              </a: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the Church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Body of Christ</a:t>
              </a: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Head of the body</a:t>
              </a: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General, universal</a:t>
              </a: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Specific, local</a:t>
              </a: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Peaceful, calm</a:t>
              </a: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Polemic, concern</a:t>
              </a: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Reflective, quiet</a:t>
              </a: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Spiritual conflict</a:t>
              </a: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44" name="Rectangle 117"/>
          <p:cNvSpPr>
            <a:spLocks noGrp="1" noChangeArrowheads="1"/>
          </p:cNvSpPr>
          <p:nvPr>
            <p:ph type="title" idx="4294967295"/>
          </p:nvPr>
        </p:nvSpPr>
        <p:spPr>
          <a:xfrm>
            <a:off x="2689225" y="152400"/>
            <a:ext cx="43545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Ephesians v. Colossians</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5523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Ephesians 6: 23-24 (NLT)</a:t>
            </a:r>
          </a:p>
        </p:txBody>
      </p:sp>
      <p:sp>
        <p:nvSpPr>
          <p:cNvPr id="5" name="Rectangle 4"/>
          <p:cNvSpPr/>
          <p:nvPr/>
        </p:nvSpPr>
        <p:spPr>
          <a:xfrm>
            <a:off x="-22885" y="1340768"/>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23</a:t>
            </a:r>
            <a:r>
              <a:rPr lang="en-SG" sz="3200" b="1" dirty="0">
                <a:solidFill>
                  <a:srgbClr val="FFFFFF"/>
                </a:solidFill>
                <a:effectLst>
                  <a:glow rad="228600">
                    <a:srgbClr val="000000">
                      <a:satMod val="175000"/>
                    </a:srgbClr>
                  </a:glow>
                </a:effectLst>
                <a:latin typeface="Arial" charset="0"/>
                <a:ea typeface="ＭＳ Ｐゴシック" charset="0"/>
              </a:rPr>
              <a:t> Peace be with you, dear brothers and sisters, and may God the Father and the Lord Jesus Christ give you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with faithfulness.</a:t>
            </a:r>
          </a:p>
          <a:p>
            <a:pPr algn="ctr">
              <a:spcBef>
                <a:spcPct val="0"/>
              </a:spcBef>
            </a:pPr>
            <a:endParaRPr lang="en-SG" sz="3200" b="1"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dirty="0">
                <a:solidFill>
                  <a:srgbClr val="FFFFFF"/>
                </a:solidFill>
                <a:effectLst>
                  <a:glow rad="228600">
                    <a:srgbClr val="000000">
                      <a:satMod val="175000"/>
                    </a:srgbClr>
                  </a:glow>
                </a:effectLst>
                <a:latin typeface="Arial" charset="0"/>
                <a:ea typeface="ＭＳ Ｐゴシック" charset="0"/>
              </a:rPr>
              <a:t> </a:t>
            </a:r>
            <a:r>
              <a:rPr lang="en-SG" sz="3200" b="1" baseline="30000" dirty="0">
                <a:solidFill>
                  <a:srgbClr val="FFFFFF"/>
                </a:solidFill>
                <a:effectLst>
                  <a:glow rad="228600">
                    <a:srgbClr val="000000">
                      <a:satMod val="175000"/>
                    </a:srgbClr>
                  </a:glow>
                </a:effectLst>
                <a:latin typeface="Arial" charset="0"/>
                <a:ea typeface="ＭＳ Ｐゴシック" charset="0"/>
              </a:rPr>
              <a:t>24</a:t>
            </a:r>
            <a:r>
              <a:rPr lang="en-SG" sz="3200" b="1" dirty="0">
                <a:solidFill>
                  <a:srgbClr val="FFFFFF"/>
                </a:solidFill>
                <a:effectLst>
                  <a:glow rad="228600">
                    <a:srgbClr val="000000">
                      <a:satMod val="175000"/>
                    </a:srgbClr>
                  </a:glow>
                </a:effectLst>
                <a:latin typeface="Arial" charset="0"/>
                <a:ea typeface="ＭＳ Ｐゴシック" charset="0"/>
              </a:rPr>
              <a:t> May God’s grace be eternally upon all who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our Lord Jesus Christ.</a:t>
            </a: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Love one another</a:t>
            </a:r>
          </a:p>
        </p:txBody>
      </p:sp>
    </p:spTree>
    <p:extLst>
      <p:ext uri="{BB962C8B-B14F-4D97-AF65-F5344CB8AC3E}">
        <p14:creationId xmlns:p14="http://schemas.microsoft.com/office/powerpoint/2010/main" val="36669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346"/>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6093295"/>
            <a:ext cx="9361040"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426486"/>
      </p:ext>
    </p:extLst>
  </p:cSld>
  <p:clrMapOvr>
    <a:masterClrMapping/>
  </p:clrMapOvr>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26743875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886803562"/>
      </p:ext>
    </p:extLst>
  </p:cSld>
  <p:clrMapOvr>
    <a:masterClrMapping/>
  </p:clrMapOvr>
  <p:transition spd="med">
    <p:randomBar dir="vert"/>
  </p:transitio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505359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63AB6A-9EBE-D940-A65D-3F8368683F41}"/>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DFAB6BE9-BF8A-2B49-AC66-5B5527345166}"/>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BD06959E-303D-4B45-B16F-1C26873E972B}"/>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2141" y="3068960"/>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this is the plan: At the right time he will bring everything together under the authority of Christ—everything in heaven and on earth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26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 has put all things under the authority of Christ and has made him head over all things for the benefit of the church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1:22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159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the church is his body; it is made full and complete by Christ, who fills all things everywhere with himself</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694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6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931866" y="876300"/>
            <a:ext cx="8669337" cy="5105400"/>
            <a:chOff x="168" y="480"/>
            <a:chExt cx="6144" cy="3216"/>
          </a:xfrm>
        </p:grpSpPr>
        <p:sp>
          <p:nvSpPr>
            <p:cNvPr id="56627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6280" name="Text Box 5"/>
            <p:cNvSpPr txBox="1">
              <a:spLocks noChangeArrowheads="1"/>
            </p:cNvSpPr>
            <p:nvPr/>
          </p:nvSpPr>
          <p:spPr bwMode="auto">
            <a:xfrm>
              <a:off x="2447"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566276" name="Oval 6"/>
          <p:cNvSpPr>
            <a:spLocks noChangeArrowheads="1"/>
          </p:cNvSpPr>
          <p:nvPr/>
        </p:nvSpPr>
        <p:spPr bwMode="auto">
          <a:xfrm>
            <a:off x="2184400"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6327" name="Text Box 7"/>
          <p:cNvSpPr txBox="1">
            <a:spLocks noChangeArrowheads="1"/>
          </p:cNvSpPr>
          <p:nvPr/>
        </p:nvSpPr>
        <p:spPr bwMode="auto">
          <a:xfrm>
            <a:off x="4378325" y="1752601"/>
            <a:ext cx="2347091" cy="341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Body</a:t>
            </a:r>
          </a:p>
          <a:p>
            <a:pPr eaLnBrk="1" hangingPunct="1">
              <a:buFontTx/>
              <a:buChar char="•"/>
            </a:pPr>
            <a:r>
              <a:rPr lang="en-US" sz="3600" b="1" dirty="0">
                <a:latin typeface="Arial" charset="0"/>
              </a:rPr>
              <a:t>Temple</a:t>
            </a:r>
          </a:p>
          <a:p>
            <a:pPr eaLnBrk="1" hangingPunct="1">
              <a:buFontTx/>
              <a:buChar char="•"/>
            </a:pPr>
            <a:r>
              <a:rPr lang="en-US" sz="3600" b="1" dirty="0">
                <a:latin typeface="Arial" charset="0"/>
              </a:rPr>
              <a:t>Mystery</a:t>
            </a:r>
          </a:p>
          <a:p>
            <a:pPr eaLnBrk="1" hangingPunct="1">
              <a:buFontTx/>
              <a:buChar char="•"/>
            </a:pPr>
            <a:r>
              <a:rPr lang="en-US" sz="3600" b="1" dirty="0">
                <a:latin typeface="Arial" charset="0"/>
              </a:rPr>
              <a:t>New Man</a:t>
            </a:r>
          </a:p>
          <a:p>
            <a:pPr eaLnBrk="1" hangingPunct="1">
              <a:buFontTx/>
              <a:buChar char="•"/>
            </a:pPr>
            <a:r>
              <a:rPr lang="en-US" sz="3600" b="1" dirty="0">
                <a:latin typeface="Arial" charset="0"/>
              </a:rPr>
              <a:t>Bride</a:t>
            </a:r>
          </a:p>
          <a:p>
            <a:pPr eaLnBrk="1" hangingPunct="1">
              <a:buFontTx/>
              <a:buChar char="•"/>
            </a:pPr>
            <a:r>
              <a:rPr lang="en-US" sz="3600" b="1" dirty="0">
                <a:latin typeface="Arial" charset="0"/>
              </a:rPr>
              <a:t>Soldier</a:t>
            </a:r>
          </a:p>
        </p:txBody>
      </p:sp>
      <p:sp>
        <p:nvSpPr>
          <p:cNvPr id="3" name="Title 2"/>
          <p:cNvSpPr>
            <a:spLocks noGrp="1"/>
          </p:cNvSpPr>
          <p:nvPr>
            <p:ph type="title"/>
          </p:nvPr>
        </p:nvSpPr>
        <p:spPr>
          <a:xfrm>
            <a:off x="1116013" y="1557339"/>
            <a:ext cx="2601912" cy="1584325"/>
          </a:xfrm>
        </p:spPr>
        <p:txBody>
          <a:bodyPr/>
          <a:lstStyle/>
          <a:p>
            <a:pPr algn="l" eaLnBrk="1" hangingPunct="1">
              <a:defRPr/>
            </a:pPr>
            <a:r>
              <a:rPr lang="en-US" sz="3600" b="1" kern="1200" dirty="0">
                <a:solidFill>
                  <a:srgbClr val="000000"/>
                </a:solidFill>
                <a:latin typeface="Arial"/>
                <a:ea typeface="ＭＳ Ｐゴシック"/>
                <a:cs typeface="ＭＳ Ｐゴシック"/>
              </a:rPr>
              <a:t>Metaphors for the Church</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6327">
                                            <p:txEl>
                                              <p:pRg st="0" end="0"/>
                                            </p:txEl>
                                          </p:spTgt>
                                        </p:tgtEl>
                                        <p:attrNameLst>
                                          <p:attrName>style.visibility</p:attrName>
                                        </p:attrNameLst>
                                      </p:cBhvr>
                                      <p:to>
                                        <p:strVal val="visible"/>
                                      </p:to>
                                    </p:set>
                                    <p:anim calcmode="lin" valueType="num">
                                      <p:cBhvr>
                                        <p:cTn id="13" dur="500" fill="hold"/>
                                        <p:tgtEl>
                                          <p:spTgt spid="563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6327">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563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63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6327">
                                            <p:txEl>
                                              <p:pRg st="0" end="0"/>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6327">
                                            <p:txEl>
                                              <p:pRg st="1" end="1"/>
                                            </p:txEl>
                                          </p:spTgt>
                                        </p:tgtEl>
                                        <p:attrNameLst>
                                          <p:attrName>style.visibility</p:attrName>
                                        </p:attrNameLst>
                                      </p:cBhvr>
                                      <p:to>
                                        <p:strVal val="visible"/>
                                      </p:to>
                                    </p:set>
                                    <p:anim calcmode="lin" valueType="num">
                                      <p:cBhvr>
                                        <p:cTn id="20" dur="500" fill="hold"/>
                                        <p:tgtEl>
                                          <p:spTgt spid="563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6327">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563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63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6327">
                                            <p:txEl>
                                              <p:pRg st="1" end="1"/>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6327">
                                            <p:txEl>
                                              <p:pRg st="2" end="2"/>
                                            </p:txEl>
                                          </p:spTgt>
                                        </p:tgtEl>
                                        <p:attrNameLst>
                                          <p:attrName>style.visibility</p:attrName>
                                        </p:attrNameLst>
                                      </p:cBhvr>
                                      <p:to>
                                        <p:strVal val="visible"/>
                                      </p:to>
                                    </p:set>
                                    <p:anim calcmode="lin" valueType="num">
                                      <p:cBhvr>
                                        <p:cTn id="27" dur="500" fill="hold"/>
                                        <p:tgtEl>
                                          <p:spTgt spid="5632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6327">
                                            <p:txEl>
                                              <p:pRg st="2" end="2"/>
                                            </p:txEl>
                                          </p:spTgt>
                                        </p:tgtEl>
                                        <p:attrNameLst>
                                          <p:attrName>ppt_y</p:attrName>
                                        </p:attrNameLst>
                                      </p:cBhvr>
                                      <p:tavLst>
                                        <p:tav tm="0">
                                          <p:val>
                                            <p:strVal val="#ppt_y"/>
                                          </p:val>
                                        </p:tav>
                                        <p:tav tm="100000">
                                          <p:val>
                                            <p:strVal val="#ppt_y"/>
                                          </p:val>
                                        </p:tav>
                                      </p:tavLst>
                                    </p:anim>
                                    <p:anim calcmode="lin" valueType="num">
                                      <p:cBhvr>
                                        <p:cTn id="29" dur="500" fill="hold"/>
                                        <p:tgtEl>
                                          <p:spTgt spid="5632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632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6327">
                                            <p:txEl>
                                              <p:pRg st="2" end="2"/>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6327">
                                            <p:txEl>
                                              <p:pRg st="3" end="3"/>
                                            </p:txEl>
                                          </p:spTgt>
                                        </p:tgtEl>
                                        <p:attrNameLst>
                                          <p:attrName>style.visibility</p:attrName>
                                        </p:attrNameLst>
                                      </p:cBhvr>
                                      <p:to>
                                        <p:strVal val="visible"/>
                                      </p:to>
                                    </p:set>
                                    <p:anim calcmode="lin" valueType="num">
                                      <p:cBhvr>
                                        <p:cTn id="34" dur="500" fill="hold"/>
                                        <p:tgtEl>
                                          <p:spTgt spid="5632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6327">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5632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632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6327">
                                            <p:txEl>
                                              <p:pRg st="3" end="3"/>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6327">
                                            <p:txEl>
                                              <p:pRg st="4" end="4"/>
                                            </p:txEl>
                                          </p:spTgt>
                                        </p:tgtEl>
                                        <p:attrNameLst>
                                          <p:attrName>style.visibility</p:attrName>
                                        </p:attrNameLst>
                                      </p:cBhvr>
                                      <p:to>
                                        <p:strVal val="visible"/>
                                      </p:to>
                                    </p:set>
                                    <p:anim calcmode="lin" valueType="num">
                                      <p:cBhvr>
                                        <p:cTn id="41" dur="500" fill="hold"/>
                                        <p:tgtEl>
                                          <p:spTgt spid="5632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6327">
                                            <p:txEl>
                                              <p:pRg st="4" end="4"/>
                                            </p:txEl>
                                          </p:spTgt>
                                        </p:tgtEl>
                                        <p:attrNameLst>
                                          <p:attrName>ppt_y</p:attrName>
                                        </p:attrNameLst>
                                      </p:cBhvr>
                                      <p:tavLst>
                                        <p:tav tm="0">
                                          <p:val>
                                            <p:strVal val="#ppt_y"/>
                                          </p:val>
                                        </p:tav>
                                        <p:tav tm="100000">
                                          <p:val>
                                            <p:strVal val="#ppt_y"/>
                                          </p:val>
                                        </p:tav>
                                      </p:tavLst>
                                    </p:anim>
                                    <p:anim calcmode="lin" valueType="num">
                                      <p:cBhvr>
                                        <p:cTn id="43" dur="500" fill="hold"/>
                                        <p:tgtEl>
                                          <p:spTgt spid="5632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632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6327">
                                            <p:txEl>
                                              <p:pRg st="4" end="4"/>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6327">
                                            <p:txEl>
                                              <p:pRg st="5" end="5"/>
                                            </p:txEl>
                                          </p:spTgt>
                                        </p:tgtEl>
                                        <p:attrNameLst>
                                          <p:attrName>style.visibility</p:attrName>
                                        </p:attrNameLst>
                                      </p:cBhvr>
                                      <p:to>
                                        <p:strVal val="visible"/>
                                      </p:to>
                                    </p:set>
                                    <p:anim calcmode="lin" valueType="num">
                                      <p:cBhvr>
                                        <p:cTn id="48" dur="500" fill="hold"/>
                                        <p:tgtEl>
                                          <p:spTgt spid="5632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6327">
                                            <p:txEl>
                                              <p:pRg st="5" end="5"/>
                                            </p:txEl>
                                          </p:spTgt>
                                        </p:tgtEl>
                                        <p:attrNameLst>
                                          <p:attrName>ppt_y</p:attrName>
                                        </p:attrNameLst>
                                      </p:cBhvr>
                                      <p:tavLst>
                                        <p:tav tm="0">
                                          <p:val>
                                            <p:strVal val="#ppt_y"/>
                                          </p:val>
                                        </p:tav>
                                        <p:tav tm="100000">
                                          <p:val>
                                            <p:strVal val="#ppt_y"/>
                                          </p:val>
                                        </p:tav>
                                      </p:tavLst>
                                    </p:anim>
                                    <p:anim calcmode="lin" valueType="num">
                                      <p:cBhvr>
                                        <p:cTn id="50" dur="500" fill="hold"/>
                                        <p:tgtEl>
                                          <p:spTgt spid="5632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632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6327">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xit" presetSubtype="0" fill="hold" nodeType="click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47" presetClass="exit" presetSubtype="0" fill="hold" grpId="0" nodeType="withEffect">
                                  <p:stCondLst>
                                    <p:cond delay="0"/>
                                  </p:stCondLst>
                                  <p:iterate type="lt">
                                    <p:tmPct val="0"/>
                                  </p:iterate>
                                  <p:childTnLst>
                                    <p:animEffect transition="out" filter="fade">
                                      <p:cBhvr>
                                        <p:cTn id="61" dur="1000"/>
                                        <p:tgtEl>
                                          <p:spTgt spid="56327">
                                            <p:txEl>
                                              <p:pRg st="0" end="0"/>
                                            </p:txEl>
                                          </p:spTgt>
                                        </p:tgtEl>
                                      </p:cBhvr>
                                    </p:animEffect>
                                    <p:anim calcmode="lin" valueType="num">
                                      <p:cBhvr>
                                        <p:cTn id="62" dur="1000"/>
                                        <p:tgtEl>
                                          <p:spTgt spid="56327">
                                            <p:txEl>
                                              <p:pRg st="0" end="0"/>
                                            </p:txEl>
                                          </p:spTgt>
                                        </p:tgtEl>
                                        <p:attrNameLst>
                                          <p:attrName>ppt_x</p:attrName>
                                        </p:attrNameLst>
                                      </p:cBhvr>
                                      <p:tavLst>
                                        <p:tav tm="0">
                                          <p:val>
                                            <p:strVal val="ppt_x"/>
                                          </p:val>
                                        </p:tav>
                                        <p:tav tm="100000">
                                          <p:val>
                                            <p:strVal val="ppt_x"/>
                                          </p:val>
                                        </p:tav>
                                      </p:tavLst>
                                    </p:anim>
                                    <p:anim calcmode="lin" valueType="num">
                                      <p:cBhvr>
                                        <p:cTn id="63" dur="1000"/>
                                        <p:tgtEl>
                                          <p:spTgt spid="56327">
                                            <p:txEl>
                                              <p:pRg st="0" end="0"/>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56327">
                                            <p:txEl>
                                              <p:pRg st="0" end="0"/>
                                            </p:txEl>
                                          </p:spTgt>
                                        </p:tgtEl>
                                        <p:attrNameLst>
                                          <p:attrName>style.visibility</p:attrName>
                                        </p:attrNameLst>
                                      </p:cBhvr>
                                      <p:to>
                                        <p:strVal val="hidden"/>
                                      </p:to>
                                    </p:set>
                                  </p:childTnLst>
                                </p:cTn>
                              </p:par>
                              <p:par>
                                <p:cTn id="65" presetID="47" presetClass="exit" presetSubtype="0" fill="hold" grpId="0" nodeType="withEffect">
                                  <p:stCondLst>
                                    <p:cond delay="0"/>
                                  </p:stCondLst>
                                  <p:iterate type="lt">
                                    <p:tmPct val="0"/>
                                  </p:iterate>
                                  <p:childTnLst>
                                    <p:animEffect transition="out" filter="fade">
                                      <p:cBhvr>
                                        <p:cTn id="66" dur="1000"/>
                                        <p:tgtEl>
                                          <p:spTgt spid="56327">
                                            <p:txEl>
                                              <p:pRg st="1" end="1"/>
                                            </p:txEl>
                                          </p:spTgt>
                                        </p:tgtEl>
                                      </p:cBhvr>
                                    </p:animEffect>
                                    <p:anim calcmode="lin" valueType="num">
                                      <p:cBhvr>
                                        <p:cTn id="67" dur="1000"/>
                                        <p:tgtEl>
                                          <p:spTgt spid="56327">
                                            <p:txEl>
                                              <p:pRg st="1" end="1"/>
                                            </p:txEl>
                                          </p:spTgt>
                                        </p:tgtEl>
                                        <p:attrNameLst>
                                          <p:attrName>ppt_x</p:attrName>
                                        </p:attrNameLst>
                                      </p:cBhvr>
                                      <p:tavLst>
                                        <p:tav tm="0">
                                          <p:val>
                                            <p:strVal val="ppt_x"/>
                                          </p:val>
                                        </p:tav>
                                        <p:tav tm="100000">
                                          <p:val>
                                            <p:strVal val="ppt_x"/>
                                          </p:val>
                                        </p:tav>
                                      </p:tavLst>
                                    </p:anim>
                                    <p:anim calcmode="lin" valueType="num">
                                      <p:cBhvr>
                                        <p:cTn id="68" dur="1000"/>
                                        <p:tgtEl>
                                          <p:spTgt spid="56327">
                                            <p:txEl>
                                              <p:pRg st="1" end="1"/>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56327">
                                            <p:txEl>
                                              <p:pRg st="1" end="1"/>
                                            </p:txEl>
                                          </p:spTgt>
                                        </p:tgtEl>
                                        <p:attrNameLst>
                                          <p:attrName>style.visibility</p:attrName>
                                        </p:attrNameLst>
                                      </p:cBhvr>
                                      <p:to>
                                        <p:strVal val="hidden"/>
                                      </p:to>
                                    </p:set>
                                  </p:childTnLst>
                                </p:cTn>
                              </p:par>
                              <p:par>
                                <p:cTn id="70" presetID="47" presetClass="exit" presetSubtype="0" fill="hold" grpId="0" nodeType="withEffect">
                                  <p:stCondLst>
                                    <p:cond delay="0"/>
                                  </p:stCondLst>
                                  <p:iterate type="lt">
                                    <p:tmPct val="0"/>
                                  </p:iterate>
                                  <p:childTnLst>
                                    <p:animEffect transition="out" filter="fade">
                                      <p:cBhvr>
                                        <p:cTn id="71" dur="1000"/>
                                        <p:tgtEl>
                                          <p:spTgt spid="56327">
                                            <p:txEl>
                                              <p:pRg st="2" end="2"/>
                                            </p:txEl>
                                          </p:spTgt>
                                        </p:tgtEl>
                                      </p:cBhvr>
                                    </p:animEffect>
                                    <p:anim calcmode="lin" valueType="num">
                                      <p:cBhvr>
                                        <p:cTn id="72" dur="1000"/>
                                        <p:tgtEl>
                                          <p:spTgt spid="56327">
                                            <p:txEl>
                                              <p:pRg st="2" end="2"/>
                                            </p:txEl>
                                          </p:spTgt>
                                        </p:tgtEl>
                                        <p:attrNameLst>
                                          <p:attrName>ppt_x</p:attrName>
                                        </p:attrNameLst>
                                      </p:cBhvr>
                                      <p:tavLst>
                                        <p:tav tm="0">
                                          <p:val>
                                            <p:strVal val="ppt_x"/>
                                          </p:val>
                                        </p:tav>
                                        <p:tav tm="100000">
                                          <p:val>
                                            <p:strVal val="ppt_x"/>
                                          </p:val>
                                        </p:tav>
                                      </p:tavLst>
                                    </p:anim>
                                    <p:anim calcmode="lin" valueType="num">
                                      <p:cBhvr>
                                        <p:cTn id="73" dur="1000"/>
                                        <p:tgtEl>
                                          <p:spTgt spid="56327">
                                            <p:txEl>
                                              <p:pRg st="2" end="2"/>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6327">
                                            <p:txEl>
                                              <p:pRg st="2" end="2"/>
                                            </p:txEl>
                                          </p:spTgt>
                                        </p:tgtEl>
                                        <p:attrNameLst>
                                          <p:attrName>style.visibility</p:attrName>
                                        </p:attrNameLst>
                                      </p:cBhvr>
                                      <p:to>
                                        <p:strVal val="hidden"/>
                                      </p:to>
                                    </p:set>
                                  </p:childTnLst>
                                </p:cTn>
                              </p:par>
                              <p:par>
                                <p:cTn id="75" presetID="47" presetClass="exit" presetSubtype="0" fill="hold" grpId="0" nodeType="withEffect">
                                  <p:stCondLst>
                                    <p:cond delay="0"/>
                                  </p:stCondLst>
                                  <p:iterate type="lt">
                                    <p:tmPct val="0"/>
                                  </p:iterate>
                                  <p:childTnLst>
                                    <p:animEffect transition="out" filter="fade">
                                      <p:cBhvr>
                                        <p:cTn id="76" dur="1000"/>
                                        <p:tgtEl>
                                          <p:spTgt spid="56327">
                                            <p:txEl>
                                              <p:pRg st="3" end="3"/>
                                            </p:txEl>
                                          </p:spTgt>
                                        </p:tgtEl>
                                      </p:cBhvr>
                                    </p:animEffect>
                                    <p:anim calcmode="lin" valueType="num">
                                      <p:cBhvr>
                                        <p:cTn id="77" dur="1000"/>
                                        <p:tgtEl>
                                          <p:spTgt spid="56327">
                                            <p:txEl>
                                              <p:pRg st="3" end="3"/>
                                            </p:txEl>
                                          </p:spTgt>
                                        </p:tgtEl>
                                        <p:attrNameLst>
                                          <p:attrName>ppt_x</p:attrName>
                                        </p:attrNameLst>
                                      </p:cBhvr>
                                      <p:tavLst>
                                        <p:tav tm="0">
                                          <p:val>
                                            <p:strVal val="ppt_x"/>
                                          </p:val>
                                        </p:tav>
                                        <p:tav tm="100000">
                                          <p:val>
                                            <p:strVal val="ppt_x"/>
                                          </p:val>
                                        </p:tav>
                                      </p:tavLst>
                                    </p:anim>
                                    <p:anim calcmode="lin" valueType="num">
                                      <p:cBhvr>
                                        <p:cTn id="78" dur="1000"/>
                                        <p:tgtEl>
                                          <p:spTgt spid="56327">
                                            <p:txEl>
                                              <p:pRg st="3" end="3"/>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56327">
                                            <p:txEl>
                                              <p:pRg st="3" end="3"/>
                                            </p:txEl>
                                          </p:spTgt>
                                        </p:tgtEl>
                                        <p:attrNameLst>
                                          <p:attrName>style.visibility</p:attrName>
                                        </p:attrNameLst>
                                      </p:cBhvr>
                                      <p:to>
                                        <p:strVal val="hidden"/>
                                      </p:to>
                                    </p:set>
                                  </p:childTnLst>
                                </p:cTn>
                              </p:par>
                              <p:par>
                                <p:cTn id="80" presetID="47" presetClass="exit" presetSubtype="0" fill="hold" grpId="0" nodeType="withEffect">
                                  <p:stCondLst>
                                    <p:cond delay="0"/>
                                  </p:stCondLst>
                                  <p:iterate type="lt">
                                    <p:tmPct val="0"/>
                                  </p:iterate>
                                  <p:childTnLst>
                                    <p:animEffect transition="out" filter="fade">
                                      <p:cBhvr>
                                        <p:cTn id="81" dur="1000"/>
                                        <p:tgtEl>
                                          <p:spTgt spid="56327">
                                            <p:txEl>
                                              <p:pRg st="4" end="4"/>
                                            </p:txEl>
                                          </p:spTgt>
                                        </p:tgtEl>
                                      </p:cBhvr>
                                    </p:animEffect>
                                    <p:anim calcmode="lin" valueType="num">
                                      <p:cBhvr>
                                        <p:cTn id="82" dur="1000"/>
                                        <p:tgtEl>
                                          <p:spTgt spid="56327">
                                            <p:txEl>
                                              <p:pRg st="4" end="4"/>
                                            </p:txEl>
                                          </p:spTgt>
                                        </p:tgtEl>
                                        <p:attrNameLst>
                                          <p:attrName>ppt_x</p:attrName>
                                        </p:attrNameLst>
                                      </p:cBhvr>
                                      <p:tavLst>
                                        <p:tav tm="0">
                                          <p:val>
                                            <p:strVal val="ppt_x"/>
                                          </p:val>
                                        </p:tav>
                                        <p:tav tm="100000">
                                          <p:val>
                                            <p:strVal val="ppt_x"/>
                                          </p:val>
                                        </p:tav>
                                      </p:tavLst>
                                    </p:anim>
                                    <p:anim calcmode="lin" valueType="num">
                                      <p:cBhvr>
                                        <p:cTn id="83" dur="1000"/>
                                        <p:tgtEl>
                                          <p:spTgt spid="56327">
                                            <p:txEl>
                                              <p:pRg st="4" end="4"/>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56327">
                                            <p:txEl>
                                              <p:pRg st="4" end="4"/>
                                            </p:txEl>
                                          </p:spTgt>
                                        </p:tgtEl>
                                        <p:attrNameLst>
                                          <p:attrName>style.visibility</p:attrName>
                                        </p:attrNameLst>
                                      </p:cBhvr>
                                      <p:to>
                                        <p:strVal val="hidden"/>
                                      </p:to>
                                    </p:set>
                                  </p:childTnLst>
                                </p:cTn>
                              </p:par>
                              <p:par>
                                <p:cTn id="85" presetID="47" presetClass="exit" presetSubtype="0" fill="hold" grpId="0" nodeType="withEffect">
                                  <p:stCondLst>
                                    <p:cond delay="0"/>
                                  </p:stCondLst>
                                  <p:iterate type="lt">
                                    <p:tmPct val="0"/>
                                  </p:iterate>
                                  <p:childTnLst>
                                    <p:animEffect transition="out" filter="fade">
                                      <p:cBhvr>
                                        <p:cTn id="86" dur="1000"/>
                                        <p:tgtEl>
                                          <p:spTgt spid="56327">
                                            <p:txEl>
                                              <p:pRg st="5" end="5"/>
                                            </p:txEl>
                                          </p:spTgt>
                                        </p:tgtEl>
                                      </p:cBhvr>
                                    </p:animEffect>
                                    <p:anim calcmode="lin" valueType="num">
                                      <p:cBhvr>
                                        <p:cTn id="87" dur="1000"/>
                                        <p:tgtEl>
                                          <p:spTgt spid="56327">
                                            <p:txEl>
                                              <p:pRg st="5" end="5"/>
                                            </p:txEl>
                                          </p:spTgt>
                                        </p:tgtEl>
                                        <p:attrNameLst>
                                          <p:attrName>ppt_x</p:attrName>
                                        </p:attrNameLst>
                                      </p:cBhvr>
                                      <p:tavLst>
                                        <p:tav tm="0">
                                          <p:val>
                                            <p:strVal val="ppt_x"/>
                                          </p:val>
                                        </p:tav>
                                        <p:tav tm="100000">
                                          <p:val>
                                            <p:strVal val="ppt_x"/>
                                          </p:val>
                                        </p:tav>
                                      </p:tavLst>
                                    </p:anim>
                                    <p:anim calcmode="lin" valueType="num">
                                      <p:cBhvr>
                                        <p:cTn id="88" dur="1000"/>
                                        <p:tgtEl>
                                          <p:spTgt spid="56327">
                                            <p:txEl>
                                              <p:pRg st="5" end="5"/>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5632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build="allAtOnce"/>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9919" y="3005660"/>
            <a:ext cx="9144000" cy="328664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So God can point to us in all future ages as examples of the incredible wealth of his grace and kindness toward us, as shown in all he has done for us who are united with Christ Jesus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060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58311"/>
            <a:ext cx="9144000" cy="20898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Take no part in the worthless deeds of evil and darkness; instead, expose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5:11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41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386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099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2435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90872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448420"/>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Tree>
    <p:extLst>
      <p:ext uri="{BB962C8B-B14F-4D97-AF65-F5344CB8AC3E}">
        <p14:creationId xmlns:p14="http://schemas.microsoft.com/office/powerpoint/2010/main" val="1592490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1037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Tree>
    <p:extLst>
      <p:ext uri="{BB962C8B-B14F-4D97-AF65-F5344CB8AC3E}">
        <p14:creationId xmlns:p14="http://schemas.microsoft.com/office/powerpoint/2010/main" val="310065059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837052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effectLst>
            <a:outerShdw blurRad="63500" dist="35921" dir="2700000" algn="ctr" rotWithShape="0">
              <a:schemeClr val="tx2">
                <a:alpha val="74998"/>
              </a:schemeClr>
            </a:outerShdw>
          </a:effectLst>
        </p:spPr>
        <p:txBody>
          <a:bodyPr/>
          <a:lstStyle/>
          <a:p>
            <a:pPr>
              <a:defRPr/>
            </a:pPr>
            <a:r>
              <a:rPr lang="en-US" sz="8800" b="1" dirty="0">
                <a:solidFill>
                  <a:schemeClr val="tx1"/>
                </a:solidFill>
                <a:effectLst/>
                <a:latin typeface="Arial" charset="0"/>
                <a:ea typeface="ＭＳ Ｐゴシック" charset="0"/>
                <a:cs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Unity in Diversity Brings Joy!</a:t>
            </a:r>
          </a:p>
        </p:txBody>
      </p:sp>
      <p:pic>
        <p:nvPicPr>
          <p:cNvPr id="648194" name="Picture 2" descr="https://justbetweenus.org/downloads/105/download/church-unity.jpg?cb=f15e48fb96ddb5eb313bc1ae2209855b&amp;w=640">
            <a:extLst>
              <a:ext uri="{FF2B5EF4-FFF2-40B4-BE49-F238E27FC236}">
                <a16:creationId xmlns:a16="http://schemas.microsoft.com/office/drawing/2014/main" id="{C27E0904-C63F-6444-84BB-89BDA34B15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98" y="0"/>
            <a:ext cx="9195098" cy="611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8607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8322" name="Text Box 2"/>
          <p:cNvSpPr txBox="1">
            <a:spLocks noChangeArrowheads="1"/>
          </p:cNvSpPr>
          <p:nvPr/>
        </p:nvSpPr>
        <p:spPr bwMode="auto">
          <a:xfrm>
            <a:off x="304800" y="76200"/>
            <a:ext cx="3548063"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908021" cy="5105400"/>
            <a:chOff x="168" y="480"/>
            <a:chExt cx="6312" cy="3216"/>
          </a:xfrm>
        </p:grpSpPr>
        <p:sp>
          <p:nvSpPr>
            <p:cNvPr id="568327" name="Rectangle 4"/>
            <p:cNvSpPr>
              <a:spLocks noChangeArrowheads="1"/>
            </p:cNvSpPr>
            <p:nvPr/>
          </p:nvSpPr>
          <p:spPr bwMode="auto">
            <a:xfrm>
              <a:off x="168" y="480"/>
              <a:ext cx="6312"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8328" name="Text Box 5"/>
            <p:cNvSpPr txBox="1">
              <a:spLocks noChangeArrowheads="1"/>
            </p:cNvSpPr>
            <p:nvPr/>
          </p:nvSpPr>
          <p:spPr bwMode="auto">
            <a:xfrm>
              <a:off x="2011"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6832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8375" name="Text Box 7"/>
          <p:cNvSpPr txBox="1">
            <a:spLocks noChangeArrowheads="1"/>
          </p:cNvSpPr>
          <p:nvPr/>
        </p:nvSpPr>
        <p:spPr bwMode="auto">
          <a:xfrm>
            <a:off x="3635896" y="1185864"/>
            <a:ext cx="5553097"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latin typeface="Arial" charset="0"/>
            </a:endParaRPr>
          </a:p>
          <a:p>
            <a:pPr eaLnBrk="1" hangingPunct="1"/>
            <a:endParaRPr lang="en-US" sz="3600" b="1" dirty="0">
              <a:latin typeface="Arial" charset="0"/>
            </a:endParaRPr>
          </a:p>
          <a:p>
            <a:pPr eaLnBrk="1" hangingPunct="1">
              <a:buFontTx/>
              <a:buChar char="•"/>
            </a:pPr>
            <a:r>
              <a:rPr lang="en-US" sz="3600" b="1" dirty="0">
                <a:latin typeface="Arial" charset="0"/>
              </a:rPr>
              <a:t>Not anticipating heaven</a:t>
            </a:r>
          </a:p>
          <a:p>
            <a:pPr eaLnBrk="1" hangingPunct="1">
              <a:buFontTx/>
              <a:buChar char="•"/>
            </a:pPr>
            <a:r>
              <a:rPr lang="en-US" sz="3600" b="1" dirty="0">
                <a:latin typeface="Arial" charset="0"/>
              </a:rPr>
              <a:t>Unsure of forgiveness</a:t>
            </a:r>
          </a:p>
          <a:p>
            <a:pPr eaLnBrk="1" hangingPunct="1">
              <a:buFontTx/>
              <a:buChar char="•"/>
            </a:pPr>
            <a:r>
              <a:rPr lang="en-US" sz="3600" b="1" dirty="0">
                <a:latin typeface="Arial" charset="0"/>
              </a:rPr>
              <a:t>Succumbing to sin</a:t>
            </a:r>
          </a:p>
          <a:p>
            <a:pPr eaLnBrk="1" hangingPunct="1">
              <a:buFontTx/>
              <a:buChar char="•"/>
            </a:pPr>
            <a:r>
              <a:rPr lang="en-US" sz="3600" b="1" dirty="0">
                <a:latin typeface="Arial" charset="0"/>
              </a:rPr>
              <a:t>Ethnic conflicts</a:t>
            </a:r>
          </a:p>
          <a:p>
            <a:pPr eaLnBrk="1" hangingPunct="1">
              <a:buFontTx/>
              <a:buChar char="•"/>
            </a:pPr>
            <a:r>
              <a:rPr lang="en-US" sz="3600" b="1" dirty="0">
                <a:latin typeface="Arial" charset="0"/>
              </a:rPr>
              <a:t>Same as society</a:t>
            </a:r>
          </a:p>
          <a:p>
            <a:pPr eaLnBrk="1" hangingPunct="1">
              <a:buFontTx/>
              <a:buChar char="•"/>
            </a:pPr>
            <a:r>
              <a:rPr lang="en-US" sz="3600" b="1" dirty="0">
                <a:latin typeface="Arial" charset="0"/>
              </a:rPr>
              <a:t>Attitudes to roles</a:t>
            </a:r>
          </a:p>
        </p:txBody>
      </p:sp>
      <p:sp>
        <p:nvSpPr>
          <p:cNvPr id="3" name="Title 2"/>
          <p:cNvSpPr>
            <a:spLocks noGrp="1"/>
          </p:cNvSpPr>
          <p:nvPr>
            <p:ph type="title"/>
          </p:nvPr>
        </p:nvSpPr>
        <p:spPr>
          <a:xfrm>
            <a:off x="457200" y="2003425"/>
            <a:ext cx="3251200" cy="1354138"/>
          </a:xfrm>
        </p:spPr>
        <p:txBody>
          <a:bodyPr/>
          <a:lstStyle/>
          <a:p>
            <a:pPr>
              <a:defRPr/>
            </a:pPr>
            <a:r>
              <a:rPr lang="en-US" sz="3600" b="1" kern="1200" dirty="0">
                <a:solidFill>
                  <a:srgbClr val="000000"/>
                </a:solidFill>
                <a:ea typeface="ＭＳ Ｐゴシック"/>
                <a:cs typeface="ＭＳ Ｐゴシック"/>
              </a:rPr>
              <a:t>Problems in Ephesus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8375">
                                            <p:txEl>
                                              <p:pRg st="2" end="2"/>
                                            </p:txEl>
                                          </p:spTgt>
                                        </p:tgtEl>
                                        <p:attrNameLst>
                                          <p:attrName>style.visibility</p:attrName>
                                        </p:attrNameLst>
                                      </p:cBhvr>
                                      <p:to>
                                        <p:strVal val="visible"/>
                                      </p:to>
                                    </p:set>
                                    <p:anim calcmode="lin" valueType="num">
                                      <p:cBhvr>
                                        <p:cTn id="13" dur="500" fill="hold"/>
                                        <p:tgtEl>
                                          <p:spTgt spid="5837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8375">
                                            <p:txEl>
                                              <p:pRg st="2" end="2"/>
                                            </p:txEl>
                                          </p:spTgt>
                                        </p:tgtEl>
                                        <p:attrNameLst>
                                          <p:attrName>ppt_y</p:attrName>
                                        </p:attrNameLst>
                                      </p:cBhvr>
                                      <p:tavLst>
                                        <p:tav tm="0">
                                          <p:val>
                                            <p:strVal val="#ppt_y"/>
                                          </p:val>
                                        </p:tav>
                                        <p:tav tm="100000">
                                          <p:val>
                                            <p:strVal val="#ppt_y"/>
                                          </p:val>
                                        </p:tav>
                                      </p:tavLst>
                                    </p:anim>
                                    <p:anim calcmode="lin" valueType="num">
                                      <p:cBhvr>
                                        <p:cTn id="15" dur="500" fill="hold"/>
                                        <p:tgtEl>
                                          <p:spTgt spid="5837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837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8375">
                                            <p:txEl>
                                              <p:pRg st="2" end="2"/>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8375">
                                            <p:txEl>
                                              <p:pRg st="3" end="3"/>
                                            </p:txEl>
                                          </p:spTgt>
                                        </p:tgtEl>
                                        <p:attrNameLst>
                                          <p:attrName>style.visibility</p:attrName>
                                        </p:attrNameLst>
                                      </p:cBhvr>
                                      <p:to>
                                        <p:strVal val="visible"/>
                                      </p:to>
                                    </p:set>
                                    <p:anim calcmode="lin" valueType="num">
                                      <p:cBhvr>
                                        <p:cTn id="20" dur="500" fill="hold"/>
                                        <p:tgtEl>
                                          <p:spTgt spid="5837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8375">
                                            <p:txEl>
                                              <p:pRg st="3" end="3"/>
                                            </p:txEl>
                                          </p:spTgt>
                                        </p:tgtEl>
                                        <p:attrNameLst>
                                          <p:attrName>ppt_y</p:attrName>
                                        </p:attrNameLst>
                                      </p:cBhvr>
                                      <p:tavLst>
                                        <p:tav tm="0">
                                          <p:val>
                                            <p:strVal val="#ppt_y"/>
                                          </p:val>
                                        </p:tav>
                                        <p:tav tm="100000">
                                          <p:val>
                                            <p:strVal val="#ppt_y"/>
                                          </p:val>
                                        </p:tav>
                                      </p:tavLst>
                                    </p:anim>
                                    <p:anim calcmode="lin" valueType="num">
                                      <p:cBhvr>
                                        <p:cTn id="22" dur="500" fill="hold"/>
                                        <p:tgtEl>
                                          <p:spTgt spid="5837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837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8375">
                                            <p:txEl>
                                              <p:pRg st="3" end="3"/>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8375">
                                            <p:txEl>
                                              <p:pRg st="4" end="4"/>
                                            </p:txEl>
                                          </p:spTgt>
                                        </p:tgtEl>
                                        <p:attrNameLst>
                                          <p:attrName>style.visibility</p:attrName>
                                        </p:attrNameLst>
                                      </p:cBhvr>
                                      <p:to>
                                        <p:strVal val="visible"/>
                                      </p:to>
                                    </p:set>
                                    <p:anim calcmode="lin" valueType="num">
                                      <p:cBhvr>
                                        <p:cTn id="27" dur="500" fill="hold"/>
                                        <p:tgtEl>
                                          <p:spTgt spid="5837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8375">
                                            <p:txEl>
                                              <p:pRg st="4" end="4"/>
                                            </p:txEl>
                                          </p:spTgt>
                                        </p:tgtEl>
                                        <p:attrNameLst>
                                          <p:attrName>ppt_y</p:attrName>
                                        </p:attrNameLst>
                                      </p:cBhvr>
                                      <p:tavLst>
                                        <p:tav tm="0">
                                          <p:val>
                                            <p:strVal val="#ppt_y"/>
                                          </p:val>
                                        </p:tav>
                                        <p:tav tm="100000">
                                          <p:val>
                                            <p:strVal val="#ppt_y"/>
                                          </p:val>
                                        </p:tav>
                                      </p:tavLst>
                                    </p:anim>
                                    <p:anim calcmode="lin" valueType="num">
                                      <p:cBhvr>
                                        <p:cTn id="29" dur="500" fill="hold"/>
                                        <p:tgtEl>
                                          <p:spTgt spid="5837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837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8375">
                                            <p:txEl>
                                              <p:pRg st="4" end="4"/>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8375">
                                            <p:txEl>
                                              <p:pRg st="5" end="5"/>
                                            </p:txEl>
                                          </p:spTgt>
                                        </p:tgtEl>
                                        <p:attrNameLst>
                                          <p:attrName>style.visibility</p:attrName>
                                        </p:attrNameLst>
                                      </p:cBhvr>
                                      <p:to>
                                        <p:strVal val="visible"/>
                                      </p:to>
                                    </p:set>
                                    <p:anim calcmode="lin" valueType="num">
                                      <p:cBhvr>
                                        <p:cTn id="34" dur="500" fill="hold"/>
                                        <p:tgtEl>
                                          <p:spTgt spid="5837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8375">
                                            <p:txEl>
                                              <p:pRg st="5" end="5"/>
                                            </p:txEl>
                                          </p:spTgt>
                                        </p:tgtEl>
                                        <p:attrNameLst>
                                          <p:attrName>ppt_y</p:attrName>
                                        </p:attrNameLst>
                                      </p:cBhvr>
                                      <p:tavLst>
                                        <p:tav tm="0">
                                          <p:val>
                                            <p:strVal val="#ppt_y"/>
                                          </p:val>
                                        </p:tav>
                                        <p:tav tm="100000">
                                          <p:val>
                                            <p:strVal val="#ppt_y"/>
                                          </p:val>
                                        </p:tav>
                                      </p:tavLst>
                                    </p:anim>
                                    <p:anim calcmode="lin" valueType="num">
                                      <p:cBhvr>
                                        <p:cTn id="36" dur="500" fill="hold"/>
                                        <p:tgtEl>
                                          <p:spTgt spid="5837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837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8375">
                                            <p:txEl>
                                              <p:pRg st="5" end="5"/>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8375">
                                            <p:txEl>
                                              <p:pRg st="6" end="6"/>
                                            </p:txEl>
                                          </p:spTgt>
                                        </p:tgtEl>
                                        <p:attrNameLst>
                                          <p:attrName>style.visibility</p:attrName>
                                        </p:attrNameLst>
                                      </p:cBhvr>
                                      <p:to>
                                        <p:strVal val="visible"/>
                                      </p:to>
                                    </p:set>
                                    <p:anim calcmode="lin" valueType="num">
                                      <p:cBhvr>
                                        <p:cTn id="41" dur="500" fill="hold"/>
                                        <p:tgtEl>
                                          <p:spTgt spid="5837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8375">
                                            <p:txEl>
                                              <p:pRg st="6" end="6"/>
                                            </p:txEl>
                                          </p:spTgt>
                                        </p:tgtEl>
                                        <p:attrNameLst>
                                          <p:attrName>ppt_y</p:attrName>
                                        </p:attrNameLst>
                                      </p:cBhvr>
                                      <p:tavLst>
                                        <p:tav tm="0">
                                          <p:val>
                                            <p:strVal val="#ppt_y"/>
                                          </p:val>
                                        </p:tav>
                                        <p:tav tm="100000">
                                          <p:val>
                                            <p:strVal val="#ppt_y"/>
                                          </p:val>
                                        </p:tav>
                                      </p:tavLst>
                                    </p:anim>
                                    <p:anim calcmode="lin" valueType="num">
                                      <p:cBhvr>
                                        <p:cTn id="43" dur="500" fill="hold"/>
                                        <p:tgtEl>
                                          <p:spTgt spid="5837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837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8375">
                                            <p:txEl>
                                              <p:pRg st="6" end="6"/>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8375">
                                            <p:txEl>
                                              <p:pRg st="7" end="7"/>
                                            </p:txEl>
                                          </p:spTgt>
                                        </p:tgtEl>
                                        <p:attrNameLst>
                                          <p:attrName>style.visibility</p:attrName>
                                        </p:attrNameLst>
                                      </p:cBhvr>
                                      <p:to>
                                        <p:strVal val="visible"/>
                                      </p:to>
                                    </p:set>
                                    <p:anim calcmode="lin" valueType="num">
                                      <p:cBhvr>
                                        <p:cTn id="48" dur="500" fill="hold"/>
                                        <p:tgtEl>
                                          <p:spTgt spid="5837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8375">
                                            <p:txEl>
                                              <p:pRg st="7" end="7"/>
                                            </p:txEl>
                                          </p:spTgt>
                                        </p:tgtEl>
                                        <p:attrNameLst>
                                          <p:attrName>ppt_y</p:attrName>
                                        </p:attrNameLst>
                                      </p:cBhvr>
                                      <p:tavLst>
                                        <p:tav tm="0">
                                          <p:val>
                                            <p:strVal val="#ppt_y"/>
                                          </p:val>
                                        </p:tav>
                                        <p:tav tm="100000">
                                          <p:val>
                                            <p:strVal val="#ppt_y"/>
                                          </p:val>
                                        </p:tav>
                                      </p:tavLst>
                                    </p:anim>
                                    <p:anim calcmode="lin" valueType="num">
                                      <p:cBhvr>
                                        <p:cTn id="50" dur="500" fill="hold"/>
                                        <p:tgtEl>
                                          <p:spTgt spid="5837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837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83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en-US" sz="2800" b="1" dirty="0">
                <a:latin typeface="Arial" charset="0"/>
                <a:ea typeface="ＭＳ Ｐゴシック" charset="0"/>
              </a:rPr>
              <a:t>NT Preaching link •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5954" name="Picture 2" descr="Image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5738" y="381001"/>
            <a:ext cx="1693862"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5955" name="Picture 3" descr="Image00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592266" y="3810000"/>
            <a:ext cx="1692275" cy="2286000"/>
          </a:xfrm>
        </p:spPr>
      </p:pic>
      <p:pic>
        <p:nvPicPr>
          <p:cNvPr id="765956" name="Picture 4" descr="Image018"/>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5859466" y="3810000"/>
            <a:ext cx="1692275" cy="2286000"/>
          </a:xfrm>
        </p:spPr>
      </p:pic>
      <p:pic>
        <p:nvPicPr>
          <p:cNvPr id="765957" name="Picture 5" descr="Image000"/>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3725866" y="1066800"/>
            <a:ext cx="1692275" cy="2286000"/>
          </a:xfrm>
        </p:spPr>
      </p:pic>
      <p:pic>
        <p:nvPicPr>
          <p:cNvPr id="765958" name="Picture 6" descr="Image004"/>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1185863" y="457200"/>
            <a:ext cx="1466850" cy="1981200"/>
          </a:xfrm>
        </p:spPr>
      </p:pic>
      <p:sp>
        <p:nvSpPr>
          <p:cNvPr id="765959"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5960"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1"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2"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3"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5964" name="Group 12"/>
          <p:cNvGrpSpPr>
            <a:grpSpLocks/>
          </p:cNvGrpSpPr>
          <p:nvPr/>
        </p:nvGrpSpPr>
        <p:grpSpPr bwMode="auto">
          <a:xfrm>
            <a:off x="0" y="228600"/>
            <a:ext cx="541338" cy="304800"/>
            <a:chOff x="4488" y="1488"/>
            <a:chExt cx="384" cy="192"/>
          </a:xfrm>
        </p:grpSpPr>
        <p:sp>
          <p:nvSpPr>
            <p:cNvPr id="766035"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6"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5" name="Group 15"/>
          <p:cNvGrpSpPr>
            <a:grpSpLocks/>
          </p:cNvGrpSpPr>
          <p:nvPr/>
        </p:nvGrpSpPr>
        <p:grpSpPr bwMode="auto">
          <a:xfrm>
            <a:off x="0" y="609601"/>
            <a:ext cx="541338" cy="304800"/>
            <a:chOff x="4488" y="1488"/>
            <a:chExt cx="384" cy="192"/>
          </a:xfrm>
        </p:grpSpPr>
        <p:sp>
          <p:nvSpPr>
            <p:cNvPr id="766033"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4"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6" name="Group 18"/>
          <p:cNvGrpSpPr>
            <a:grpSpLocks/>
          </p:cNvGrpSpPr>
          <p:nvPr/>
        </p:nvGrpSpPr>
        <p:grpSpPr bwMode="auto">
          <a:xfrm>
            <a:off x="0" y="990600"/>
            <a:ext cx="541338" cy="304800"/>
            <a:chOff x="4488" y="1488"/>
            <a:chExt cx="384" cy="192"/>
          </a:xfrm>
        </p:grpSpPr>
        <p:sp>
          <p:nvSpPr>
            <p:cNvPr id="766031"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2"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7" name="Group 21"/>
          <p:cNvGrpSpPr>
            <a:grpSpLocks/>
          </p:cNvGrpSpPr>
          <p:nvPr/>
        </p:nvGrpSpPr>
        <p:grpSpPr bwMode="auto">
          <a:xfrm>
            <a:off x="0" y="1371601"/>
            <a:ext cx="541338" cy="304800"/>
            <a:chOff x="4488" y="1488"/>
            <a:chExt cx="384" cy="192"/>
          </a:xfrm>
        </p:grpSpPr>
        <p:sp>
          <p:nvSpPr>
            <p:cNvPr id="766029"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0"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8" name="Group 24"/>
          <p:cNvGrpSpPr>
            <a:grpSpLocks/>
          </p:cNvGrpSpPr>
          <p:nvPr/>
        </p:nvGrpSpPr>
        <p:grpSpPr bwMode="auto">
          <a:xfrm>
            <a:off x="0" y="1752600"/>
            <a:ext cx="541338" cy="304800"/>
            <a:chOff x="4488" y="1488"/>
            <a:chExt cx="384" cy="192"/>
          </a:xfrm>
        </p:grpSpPr>
        <p:sp>
          <p:nvSpPr>
            <p:cNvPr id="766027"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8"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9" name="Group 27"/>
          <p:cNvGrpSpPr>
            <a:grpSpLocks/>
          </p:cNvGrpSpPr>
          <p:nvPr/>
        </p:nvGrpSpPr>
        <p:grpSpPr bwMode="auto">
          <a:xfrm>
            <a:off x="0" y="2133601"/>
            <a:ext cx="541338" cy="304800"/>
            <a:chOff x="4488" y="1488"/>
            <a:chExt cx="384" cy="192"/>
          </a:xfrm>
        </p:grpSpPr>
        <p:sp>
          <p:nvSpPr>
            <p:cNvPr id="766025"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6"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0" name="Group 30"/>
          <p:cNvGrpSpPr>
            <a:grpSpLocks/>
          </p:cNvGrpSpPr>
          <p:nvPr/>
        </p:nvGrpSpPr>
        <p:grpSpPr bwMode="auto">
          <a:xfrm>
            <a:off x="0" y="2514600"/>
            <a:ext cx="541338" cy="304800"/>
            <a:chOff x="4488" y="1488"/>
            <a:chExt cx="384" cy="192"/>
          </a:xfrm>
        </p:grpSpPr>
        <p:sp>
          <p:nvSpPr>
            <p:cNvPr id="766023"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4"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1" name="Group 33"/>
          <p:cNvGrpSpPr>
            <a:grpSpLocks/>
          </p:cNvGrpSpPr>
          <p:nvPr/>
        </p:nvGrpSpPr>
        <p:grpSpPr bwMode="auto">
          <a:xfrm>
            <a:off x="0" y="2895601"/>
            <a:ext cx="541338" cy="304800"/>
            <a:chOff x="4488" y="1488"/>
            <a:chExt cx="384" cy="192"/>
          </a:xfrm>
        </p:grpSpPr>
        <p:sp>
          <p:nvSpPr>
            <p:cNvPr id="766021"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2"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2" name="Group 36"/>
          <p:cNvGrpSpPr>
            <a:grpSpLocks/>
          </p:cNvGrpSpPr>
          <p:nvPr/>
        </p:nvGrpSpPr>
        <p:grpSpPr bwMode="auto">
          <a:xfrm>
            <a:off x="0" y="3276600"/>
            <a:ext cx="541338" cy="304800"/>
            <a:chOff x="4488" y="1488"/>
            <a:chExt cx="384" cy="192"/>
          </a:xfrm>
        </p:grpSpPr>
        <p:sp>
          <p:nvSpPr>
            <p:cNvPr id="766019"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0"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3" name="Group 39"/>
          <p:cNvGrpSpPr>
            <a:grpSpLocks/>
          </p:cNvGrpSpPr>
          <p:nvPr/>
        </p:nvGrpSpPr>
        <p:grpSpPr bwMode="auto">
          <a:xfrm>
            <a:off x="0" y="3657601"/>
            <a:ext cx="541338" cy="304800"/>
            <a:chOff x="4488" y="1488"/>
            <a:chExt cx="384" cy="192"/>
          </a:xfrm>
        </p:grpSpPr>
        <p:sp>
          <p:nvSpPr>
            <p:cNvPr id="766017"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8"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4" name="Group 42"/>
          <p:cNvGrpSpPr>
            <a:grpSpLocks/>
          </p:cNvGrpSpPr>
          <p:nvPr/>
        </p:nvGrpSpPr>
        <p:grpSpPr bwMode="auto">
          <a:xfrm>
            <a:off x="0" y="4038600"/>
            <a:ext cx="541338" cy="304800"/>
            <a:chOff x="4488" y="1488"/>
            <a:chExt cx="384" cy="192"/>
          </a:xfrm>
        </p:grpSpPr>
        <p:sp>
          <p:nvSpPr>
            <p:cNvPr id="766015"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6"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5" name="Group 45"/>
          <p:cNvGrpSpPr>
            <a:grpSpLocks/>
          </p:cNvGrpSpPr>
          <p:nvPr/>
        </p:nvGrpSpPr>
        <p:grpSpPr bwMode="auto">
          <a:xfrm>
            <a:off x="0" y="4419601"/>
            <a:ext cx="541338" cy="304800"/>
            <a:chOff x="4488" y="1488"/>
            <a:chExt cx="384" cy="192"/>
          </a:xfrm>
        </p:grpSpPr>
        <p:sp>
          <p:nvSpPr>
            <p:cNvPr id="766013"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4"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6" name="Group 48"/>
          <p:cNvGrpSpPr>
            <a:grpSpLocks/>
          </p:cNvGrpSpPr>
          <p:nvPr/>
        </p:nvGrpSpPr>
        <p:grpSpPr bwMode="auto">
          <a:xfrm>
            <a:off x="0" y="4800600"/>
            <a:ext cx="541338" cy="304800"/>
            <a:chOff x="4488" y="1488"/>
            <a:chExt cx="384" cy="192"/>
          </a:xfrm>
        </p:grpSpPr>
        <p:sp>
          <p:nvSpPr>
            <p:cNvPr id="766011"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2"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7" name="Group 51"/>
          <p:cNvGrpSpPr>
            <a:grpSpLocks/>
          </p:cNvGrpSpPr>
          <p:nvPr/>
        </p:nvGrpSpPr>
        <p:grpSpPr bwMode="auto">
          <a:xfrm>
            <a:off x="0" y="5181601"/>
            <a:ext cx="541338" cy="304800"/>
            <a:chOff x="4488" y="1488"/>
            <a:chExt cx="384" cy="192"/>
          </a:xfrm>
        </p:grpSpPr>
        <p:sp>
          <p:nvSpPr>
            <p:cNvPr id="766009"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0"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8" name="Group 54"/>
          <p:cNvGrpSpPr>
            <a:grpSpLocks/>
          </p:cNvGrpSpPr>
          <p:nvPr/>
        </p:nvGrpSpPr>
        <p:grpSpPr bwMode="auto">
          <a:xfrm>
            <a:off x="0" y="5562600"/>
            <a:ext cx="541338" cy="304800"/>
            <a:chOff x="4488" y="1488"/>
            <a:chExt cx="384" cy="192"/>
          </a:xfrm>
        </p:grpSpPr>
        <p:sp>
          <p:nvSpPr>
            <p:cNvPr id="766007"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8"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9" name="Group 57"/>
          <p:cNvGrpSpPr>
            <a:grpSpLocks/>
          </p:cNvGrpSpPr>
          <p:nvPr/>
        </p:nvGrpSpPr>
        <p:grpSpPr bwMode="auto">
          <a:xfrm>
            <a:off x="0" y="5943601"/>
            <a:ext cx="541338" cy="304800"/>
            <a:chOff x="4488" y="1488"/>
            <a:chExt cx="384" cy="192"/>
          </a:xfrm>
        </p:grpSpPr>
        <p:sp>
          <p:nvSpPr>
            <p:cNvPr id="766005"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6"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80" name="Group 60"/>
          <p:cNvGrpSpPr>
            <a:grpSpLocks/>
          </p:cNvGrpSpPr>
          <p:nvPr/>
        </p:nvGrpSpPr>
        <p:grpSpPr bwMode="auto">
          <a:xfrm>
            <a:off x="0" y="6324600"/>
            <a:ext cx="541338" cy="304800"/>
            <a:chOff x="4488" y="1488"/>
            <a:chExt cx="384" cy="192"/>
          </a:xfrm>
        </p:grpSpPr>
        <p:sp>
          <p:nvSpPr>
            <p:cNvPr id="766003"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4"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65981"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2"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3"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4"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5"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6"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7"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8"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9"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0"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1"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2"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3" name="AutoShape 75"/>
          <p:cNvSpPr>
            <a:spLocks noChangeArrowheads="1"/>
          </p:cNvSpPr>
          <p:nvPr/>
        </p:nvSpPr>
        <p:spPr bwMode="auto">
          <a:xfrm rot="520092">
            <a:off x="5791200"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4"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5"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6" name="AutoShape 78"/>
          <p:cNvSpPr>
            <a:spLocks noChangeArrowheads="1"/>
          </p:cNvSpPr>
          <p:nvPr/>
        </p:nvSpPr>
        <p:spPr bwMode="auto">
          <a:xfrm rot="-5400000">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7" name="Text Box 79"/>
          <p:cNvSpPr txBox="1">
            <a:spLocks noChangeArrowheads="1"/>
          </p:cNvSpPr>
          <p:nvPr/>
        </p:nvSpPr>
        <p:spPr bwMode="auto">
          <a:xfrm>
            <a:off x="846139" y="2787650"/>
            <a:ext cx="318324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Chia Choon Yee</a:t>
            </a:r>
          </a:p>
        </p:txBody>
      </p:sp>
      <p:sp>
        <p:nvSpPr>
          <p:cNvPr id="765998" name="Text Box 80"/>
          <p:cNvSpPr txBox="1">
            <a:spLocks noChangeArrowheads="1"/>
          </p:cNvSpPr>
          <p:nvPr/>
        </p:nvSpPr>
        <p:spPr bwMode="auto">
          <a:xfrm>
            <a:off x="3624266" y="3535363"/>
            <a:ext cx="2529003"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Jeffery Chua</a:t>
            </a:r>
          </a:p>
        </p:txBody>
      </p:sp>
      <p:sp>
        <p:nvSpPr>
          <p:cNvPr id="765999" name="Text Box 81"/>
          <p:cNvSpPr txBox="1">
            <a:spLocks noChangeArrowheads="1"/>
          </p:cNvSpPr>
          <p:nvPr/>
        </p:nvSpPr>
        <p:spPr bwMode="auto">
          <a:xfrm>
            <a:off x="5867403" y="2817814"/>
            <a:ext cx="3091289"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Goa Kong Yong</a:t>
            </a:r>
          </a:p>
        </p:txBody>
      </p:sp>
      <p:sp>
        <p:nvSpPr>
          <p:cNvPr id="766000" name="Text Box 82"/>
          <p:cNvSpPr txBox="1">
            <a:spLocks noChangeArrowheads="1"/>
          </p:cNvSpPr>
          <p:nvPr/>
        </p:nvSpPr>
        <p:spPr bwMode="auto">
          <a:xfrm>
            <a:off x="1524001" y="6278565"/>
            <a:ext cx="260637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Eugenia Goh</a:t>
            </a:r>
          </a:p>
        </p:txBody>
      </p:sp>
      <p:sp>
        <p:nvSpPr>
          <p:cNvPr id="766001" name="Text Box 83"/>
          <p:cNvSpPr txBox="1">
            <a:spLocks noChangeArrowheads="1"/>
          </p:cNvSpPr>
          <p:nvPr/>
        </p:nvSpPr>
        <p:spPr bwMode="auto">
          <a:xfrm>
            <a:off x="5722941" y="6278565"/>
            <a:ext cx="2883673"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Hoong Lai Yee</a:t>
            </a:r>
          </a:p>
        </p:txBody>
      </p:sp>
      <p:sp>
        <p:nvSpPr>
          <p:cNvPr id="766002" name="Title 1"/>
          <p:cNvSpPr>
            <a:spLocks noGrp="1"/>
          </p:cNvSpPr>
          <p:nvPr>
            <p:ph type="title" sz="quarter"/>
          </p:nvPr>
        </p:nvSpPr>
        <p:spPr/>
        <p:txBody>
          <a:bodyPr/>
          <a:lstStyle/>
          <a:p>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3.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8002" name="Picture 2" descr="Image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5866" y="1143001"/>
            <a:ext cx="169227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03" name="Picture 3" descr="Image006"/>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658938" y="3810000"/>
            <a:ext cx="1581150" cy="2133600"/>
          </a:xfrm>
        </p:spPr>
      </p:pic>
      <p:pic>
        <p:nvPicPr>
          <p:cNvPr id="768004" name="Picture 4" descr="Image00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791201" y="3733800"/>
            <a:ext cx="1806575" cy="2438400"/>
          </a:xfrm>
        </p:spPr>
      </p:pic>
      <p:pic>
        <p:nvPicPr>
          <p:cNvPr id="768005" name="Picture 5" descr="Image001"/>
          <p:cNvPicPr>
            <a:picLocks noGrp="1" noChangeAspect="1" noChangeArrowheads="1"/>
          </p:cNvPicPr>
          <p:nvPr>
            <p:ph sz="quarter" idx="1"/>
          </p:nvPr>
        </p:nvPicPr>
        <p:blipFill>
          <a:blip r:embed="rId6">
            <a:extLst>
              <a:ext uri="{28A0092B-C50C-407E-A947-70E740481C1C}">
                <a14:useLocalDpi xmlns:a14="http://schemas.microsoft.com/office/drawing/2010/main"/>
              </a:ext>
            </a:extLst>
          </a:blip>
          <a:srcRect/>
          <a:stretch>
            <a:fillRect/>
          </a:stretch>
        </p:blipFill>
        <p:spPr>
          <a:xfrm>
            <a:off x="6535738" y="457200"/>
            <a:ext cx="1693862" cy="2286000"/>
          </a:xfrm>
        </p:spPr>
      </p:pic>
      <p:pic>
        <p:nvPicPr>
          <p:cNvPr id="768006" name="Picture 6" descr="Image002"/>
          <p:cNvPicPr>
            <a:picLocks noGrp="1" noChangeAspect="1" noChangeArrowheads="1"/>
          </p:cNvPicPr>
          <p:nvPr>
            <p:ph sz="quarter" idx="2"/>
          </p:nvPr>
        </p:nvPicPr>
        <p:blipFill>
          <a:blip r:embed="rId7">
            <a:extLst>
              <a:ext uri="{28A0092B-C50C-407E-A947-70E740481C1C}">
                <a14:useLocalDpi xmlns:a14="http://schemas.microsoft.com/office/drawing/2010/main"/>
              </a:ext>
            </a:extLst>
          </a:blip>
          <a:srcRect/>
          <a:stretch>
            <a:fillRect/>
          </a:stretch>
        </p:blipFill>
        <p:spPr>
          <a:xfrm>
            <a:off x="1252541" y="533400"/>
            <a:ext cx="1355725" cy="1828800"/>
          </a:xfrm>
        </p:spPr>
      </p:pic>
      <p:sp>
        <p:nvSpPr>
          <p:cNvPr id="768007"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8008"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09"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0"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1"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8012" name="Group 12"/>
          <p:cNvGrpSpPr>
            <a:grpSpLocks/>
          </p:cNvGrpSpPr>
          <p:nvPr/>
        </p:nvGrpSpPr>
        <p:grpSpPr bwMode="auto">
          <a:xfrm>
            <a:off x="0" y="228600"/>
            <a:ext cx="541338" cy="304800"/>
            <a:chOff x="4488" y="1488"/>
            <a:chExt cx="384" cy="192"/>
          </a:xfrm>
        </p:grpSpPr>
        <p:sp>
          <p:nvSpPr>
            <p:cNvPr id="768083"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4"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3" name="Group 15"/>
          <p:cNvGrpSpPr>
            <a:grpSpLocks/>
          </p:cNvGrpSpPr>
          <p:nvPr/>
        </p:nvGrpSpPr>
        <p:grpSpPr bwMode="auto">
          <a:xfrm>
            <a:off x="0" y="609601"/>
            <a:ext cx="541338" cy="304800"/>
            <a:chOff x="4488" y="1488"/>
            <a:chExt cx="384" cy="192"/>
          </a:xfrm>
        </p:grpSpPr>
        <p:sp>
          <p:nvSpPr>
            <p:cNvPr id="768081"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2"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4" name="Group 18"/>
          <p:cNvGrpSpPr>
            <a:grpSpLocks/>
          </p:cNvGrpSpPr>
          <p:nvPr/>
        </p:nvGrpSpPr>
        <p:grpSpPr bwMode="auto">
          <a:xfrm>
            <a:off x="0" y="990600"/>
            <a:ext cx="541338" cy="304800"/>
            <a:chOff x="4488" y="1488"/>
            <a:chExt cx="384" cy="192"/>
          </a:xfrm>
        </p:grpSpPr>
        <p:sp>
          <p:nvSpPr>
            <p:cNvPr id="768079"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0"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5" name="Group 21"/>
          <p:cNvGrpSpPr>
            <a:grpSpLocks/>
          </p:cNvGrpSpPr>
          <p:nvPr/>
        </p:nvGrpSpPr>
        <p:grpSpPr bwMode="auto">
          <a:xfrm>
            <a:off x="0" y="1371601"/>
            <a:ext cx="541338" cy="304800"/>
            <a:chOff x="4488" y="1488"/>
            <a:chExt cx="384" cy="192"/>
          </a:xfrm>
        </p:grpSpPr>
        <p:sp>
          <p:nvSpPr>
            <p:cNvPr id="768077"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8"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6" name="Group 24"/>
          <p:cNvGrpSpPr>
            <a:grpSpLocks/>
          </p:cNvGrpSpPr>
          <p:nvPr/>
        </p:nvGrpSpPr>
        <p:grpSpPr bwMode="auto">
          <a:xfrm>
            <a:off x="0" y="1752600"/>
            <a:ext cx="541338" cy="304800"/>
            <a:chOff x="4488" y="1488"/>
            <a:chExt cx="384" cy="192"/>
          </a:xfrm>
        </p:grpSpPr>
        <p:sp>
          <p:nvSpPr>
            <p:cNvPr id="768075"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6"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7" name="Group 27"/>
          <p:cNvGrpSpPr>
            <a:grpSpLocks/>
          </p:cNvGrpSpPr>
          <p:nvPr/>
        </p:nvGrpSpPr>
        <p:grpSpPr bwMode="auto">
          <a:xfrm>
            <a:off x="0" y="2133601"/>
            <a:ext cx="541338" cy="304800"/>
            <a:chOff x="4488" y="1488"/>
            <a:chExt cx="384" cy="192"/>
          </a:xfrm>
        </p:grpSpPr>
        <p:sp>
          <p:nvSpPr>
            <p:cNvPr id="768073"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4"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8" name="Group 30"/>
          <p:cNvGrpSpPr>
            <a:grpSpLocks/>
          </p:cNvGrpSpPr>
          <p:nvPr/>
        </p:nvGrpSpPr>
        <p:grpSpPr bwMode="auto">
          <a:xfrm>
            <a:off x="0" y="2514600"/>
            <a:ext cx="541338" cy="304800"/>
            <a:chOff x="4488" y="1488"/>
            <a:chExt cx="384" cy="192"/>
          </a:xfrm>
        </p:grpSpPr>
        <p:sp>
          <p:nvSpPr>
            <p:cNvPr id="768071"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2"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9" name="Group 33"/>
          <p:cNvGrpSpPr>
            <a:grpSpLocks/>
          </p:cNvGrpSpPr>
          <p:nvPr/>
        </p:nvGrpSpPr>
        <p:grpSpPr bwMode="auto">
          <a:xfrm>
            <a:off x="0" y="2895601"/>
            <a:ext cx="541338" cy="304800"/>
            <a:chOff x="4488" y="1488"/>
            <a:chExt cx="384" cy="192"/>
          </a:xfrm>
        </p:grpSpPr>
        <p:sp>
          <p:nvSpPr>
            <p:cNvPr id="768069"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0"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0" name="Group 36"/>
          <p:cNvGrpSpPr>
            <a:grpSpLocks/>
          </p:cNvGrpSpPr>
          <p:nvPr/>
        </p:nvGrpSpPr>
        <p:grpSpPr bwMode="auto">
          <a:xfrm>
            <a:off x="0" y="3276600"/>
            <a:ext cx="541338" cy="304800"/>
            <a:chOff x="4488" y="1488"/>
            <a:chExt cx="384" cy="192"/>
          </a:xfrm>
        </p:grpSpPr>
        <p:sp>
          <p:nvSpPr>
            <p:cNvPr id="768067"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8"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1" name="Group 39"/>
          <p:cNvGrpSpPr>
            <a:grpSpLocks/>
          </p:cNvGrpSpPr>
          <p:nvPr/>
        </p:nvGrpSpPr>
        <p:grpSpPr bwMode="auto">
          <a:xfrm>
            <a:off x="0" y="3657601"/>
            <a:ext cx="541338" cy="304800"/>
            <a:chOff x="4488" y="1488"/>
            <a:chExt cx="384" cy="192"/>
          </a:xfrm>
        </p:grpSpPr>
        <p:sp>
          <p:nvSpPr>
            <p:cNvPr id="768065"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6"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2" name="Group 42"/>
          <p:cNvGrpSpPr>
            <a:grpSpLocks/>
          </p:cNvGrpSpPr>
          <p:nvPr/>
        </p:nvGrpSpPr>
        <p:grpSpPr bwMode="auto">
          <a:xfrm>
            <a:off x="0" y="4038600"/>
            <a:ext cx="541338" cy="304800"/>
            <a:chOff x="4488" y="1488"/>
            <a:chExt cx="384" cy="192"/>
          </a:xfrm>
        </p:grpSpPr>
        <p:sp>
          <p:nvSpPr>
            <p:cNvPr id="768063"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4"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3" name="Group 45"/>
          <p:cNvGrpSpPr>
            <a:grpSpLocks/>
          </p:cNvGrpSpPr>
          <p:nvPr/>
        </p:nvGrpSpPr>
        <p:grpSpPr bwMode="auto">
          <a:xfrm>
            <a:off x="0" y="4419601"/>
            <a:ext cx="541338" cy="304800"/>
            <a:chOff x="4488" y="1488"/>
            <a:chExt cx="384" cy="192"/>
          </a:xfrm>
        </p:grpSpPr>
        <p:sp>
          <p:nvSpPr>
            <p:cNvPr id="768061"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2"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4" name="Group 48"/>
          <p:cNvGrpSpPr>
            <a:grpSpLocks/>
          </p:cNvGrpSpPr>
          <p:nvPr/>
        </p:nvGrpSpPr>
        <p:grpSpPr bwMode="auto">
          <a:xfrm>
            <a:off x="0" y="4800600"/>
            <a:ext cx="541338" cy="304800"/>
            <a:chOff x="4488" y="1488"/>
            <a:chExt cx="384" cy="192"/>
          </a:xfrm>
        </p:grpSpPr>
        <p:sp>
          <p:nvSpPr>
            <p:cNvPr id="768059"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0"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5" name="Group 51"/>
          <p:cNvGrpSpPr>
            <a:grpSpLocks/>
          </p:cNvGrpSpPr>
          <p:nvPr/>
        </p:nvGrpSpPr>
        <p:grpSpPr bwMode="auto">
          <a:xfrm>
            <a:off x="0" y="5181601"/>
            <a:ext cx="541338" cy="304800"/>
            <a:chOff x="4488" y="1488"/>
            <a:chExt cx="384" cy="192"/>
          </a:xfrm>
        </p:grpSpPr>
        <p:sp>
          <p:nvSpPr>
            <p:cNvPr id="768057"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8"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6" name="Group 54"/>
          <p:cNvGrpSpPr>
            <a:grpSpLocks/>
          </p:cNvGrpSpPr>
          <p:nvPr/>
        </p:nvGrpSpPr>
        <p:grpSpPr bwMode="auto">
          <a:xfrm>
            <a:off x="0" y="5562600"/>
            <a:ext cx="541338" cy="304800"/>
            <a:chOff x="4488" y="1488"/>
            <a:chExt cx="384" cy="192"/>
          </a:xfrm>
        </p:grpSpPr>
        <p:sp>
          <p:nvSpPr>
            <p:cNvPr id="768055"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6"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7" name="Group 57"/>
          <p:cNvGrpSpPr>
            <a:grpSpLocks/>
          </p:cNvGrpSpPr>
          <p:nvPr/>
        </p:nvGrpSpPr>
        <p:grpSpPr bwMode="auto">
          <a:xfrm>
            <a:off x="0" y="5943601"/>
            <a:ext cx="541338" cy="304800"/>
            <a:chOff x="4488" y="1488"/>
            <a:chExt cx="384" cy="192"/>
          </a:xfrm>
        </p:grpSpPr>
        <p:sp>
          <p:nvSpPr>
            <p:cNvPr id="768053"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4"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8" name="Group 60"/>
          <p:cNvGrpSpPr>
            <a:grpSpLocks/>
          </p:cNvGrpSpPr>
          <p:nvPr/>
        </p:nvGrpSpPr>
        <p:grpSpPr bwMode="auto">
          <a:xfrm>
            <a:off x="0" y="6324600"/>
            <a:ext cx="541338" cy="304800"/>
            <a:chOff x="4488" y="1488"/>
            <a:chExt cx="384" cy="192"/>
          </a:xfrm>
        </p:grpSpPr>
        <p:sp>
          <p:nvSpPr>
            <p:cNvPr id="768051"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2"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68029"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0"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1"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2"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3"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4"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5"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6"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7"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8"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9"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0"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1" name="AutoShape 75"/>
          <p:cNvSpPr>
            <a:spLocks noChangeArrowheads="1"/>
          </p:cNvSpPr>
          <p:nvPr/>
        </p:nvSpPr>
        <p:spPr bwMode="auto">
          <a:xfrm rot="-548229">
            <a:off x="5926138" y="5791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2"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3"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4" name="AutoShape 78"/>
          <p:cNvSpPr>
            <a:spLocks noChangeArrowheads="1"/>
          </p:cNvSpPr>
          <p:nvPr/>
        </p:nvSpPr>
        <p:spPr bwMode="auto">
          <a:xfrm rot="-4580932">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5" name="Text Box 79"/>
          <p:cNvSpPr txBox="1">
            <a:spLocks noChangeArrowheads="1"/>
          </p:cNvSpPr>
          <p:nvPr/>
        </p:nvSpPr>
        <p:spPr bwMode="auto">
          <a:xfrm>
            <a:off x="1117601" y="2787650"/>
            <a:ext cx="2153982"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August Lai</a:t>
            </a:r>
          </a:p>
        </p:txBody>
      </p:sp>
      <p:sp>
        <p:nvSpPr>
          <p:cNvPr id="768046" name="Text Box 80"/>
          <p:cNvSpPr txBox="1">
            <a:spLocks noChangeArrowheads="1"/>
          </p:cNvSpPr>
          <p:nvPr/>
        </p:nvSpPr>
        <p:spPr bwMode="auto">
          <a:xfrm>
            <a:off x="3786188" y="3535363"/>
            <a:ext cx="2305790"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James Ong</a:t>
            </a:r>
          </a:p>
        </p:txBody>
      </p:sp>
      <p:sp>
        <p:nvSpPr>
          <p:cNvPr id="768047" name="Text Box 81"/>
          <p:cNvSpPr txBox="1">
            <a:spLocks noChangeArrowheads="1"/>
          </p:cNvSpPr>
          <p:nvPr/>
        </p:nvSpPr>
        <p:spPr bwMode="auto">
          <a:xfrm>
            <a:off x="6672266" y="2817814"/>
            <a:ext cx="2361395"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Alex Quong</a:t>
            </a:r>
          </a:p>
        </p:txBody>
      </p:sp>
      <p:sp>
        <p:nvSpPr>
          <p:cNvPr id="768048" name="Text Box 82"/>
          <p:cNvSpPr txBox="1">
            <a:spLocks noChangeArrowheads="1"/>
          </p:cNvSpPr>
          <p:nvPr/>
        </p:nvSpPr>
        <p:spPr bwMode="auto">
          <a:xfrm>
            <a:off x="1862138" y="6278565"/>
            <a:ext cx="169934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Sue Tan</a:t>
            </a:r>
          </a:p>
        </p:txBody>
      </p:sp>
      <p:sp>
        <p:nvSpPr>
          <p:cNvPr id="768049" name="Text Box 83"/>
          <p:cNvSpPr txBox="1">
            <a:spLocks noChangeArrowheads="1"/>
          </p:cNvSpPr>
          <p:nvPr/>
        </p:nvSpPr>
        <p:spPr bwMode="auto">
          <a:xfrm>
            <a:off x="5588003" y="6278565"/>
            <a:ext cx="3382965"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Tang Teng Foong</a:t>
            </a:r>
          </a:p>
        </p:txBody>
      </p:sp>
      <p:sp>
        <p:nvSpPr>
          <p:cNvPr id="768050" name="Rectangle 8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704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70370" name="Text Box 2"/>
          <p:cNvSpPr txBox="1">
            <a:spLocks noChangeArrowheads="1"/>
          </p:cNvSpPr>
          <p:nvPr/>
        </p:nvSpPr>
        <p:spPr bwMode="auto">
          <a:xfrm>
            <a:off x="250825" y="28575"/>
            <a:ext cx="3532188" cy="6738938"/>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570371" name="Group 3"/>
          <p:cNvGrpSpPr>
            <a:grpSpLocks/>
          </p:cNvGrpSpPr>
          <p:nvPr/>
        </p:nvGrpSpPr>
        <p:grpSpPr bwMode="auto">
          <a:xfrm>
            <a:off x="236541" y="876300"/>
            <a:ext cx="8670925" cy="5105400"/>
            <a:chOff x="168" y="480"/>
            <a:chExt cx="6144" cy="3216"/>
          </a:xfrm>
        </p:grpSpPr>
        <p:sp>
          <p:nvSpPr>
            <p:cNvPr id="57037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70376" name="Text Box 5"/>
            <p:cNvSpPr txBox="1">
              <a:spLocks noChangeArrowheads="1"/>
            </p:cNvSpPr>
            <p:nvPr/>
          </p:nvSpPr>
          <p:spPr bwMode="auto">
            <a:xfrm>
              <a:off x="2011"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70372"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0423" name="Text Box 7"/>
          <p:cNvSpPr txBox="1">
            <a:spLocks noChangeArrowheads="1"/>
          </p:cNvSpPr>
          <p:nvPr/>
        </p:nvSpPr>
        <p:spPr bwMode="auto">
          <a:xfrm>
            <a:off x="3207293" y="2009775"/>
            <a:ext cx="6359215" cy="2862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letter of encouragement</a:t>
            </a:r>
          </a:p>
          <a:p>
            <a:pPr eaLnBrk="1" hangingPunct="1">
              <a:buFontTx/>
              <a:buChar char="•"/>
            </a:pPr>
            <a:r>
              <a:rPr lang="en-US" sz="3600" b="1" dirty="0">
                <a:latin typeface="Arial" charset="0"/>
              </a:rPr>
              <a:t>things we have received</a:t>
            </a:r>
          </a:p>
          <a:p>
            <a:pPr eaLnBrk="1" hangingPunct="1">
              <a:buFontTx/>
              <a:buChar char="•"/>
            </a:pPr>
            <a:r>
              <a:rPr lang="en-US" sz="3600" b="1" dirty="0">
                <a:latin typeface="Arial" charset="0"/>
              </a:rPr>
              <a:t>God</a:t>
            </a:r>
            <a:r>
              <a:rPr lang="uk-UA" sz="3600" b="1" dirty="0">
                <a:latin typeface="Arial" charset="0"/>
              </a:rPr>
              <a:t>'</a:t>
            </a:r>
            <a:r>
              <a:rPr lang="en-US" sz="3600" b="1" dirty="0">
                <a:latin typeface="Arial" charset="0"/>
              </a:rPr>
              <a:t>s purpose and plan </a:t>
            </a:r>
          </a:p>
          <a:p>
            <a:pPr eaLnBrk="1" hangingPunct="1">
              <a:buFontTx/>
              <a:buChar char="•"/>
            </a:pPr>
            <a:r>
              <a:rPr lang="en-US" sz="3600" b="1" dirty="0">
                <a:latin typeface="Arial" charset="0"/>
              </a:rPr>
              <a:t>one Body in Christ</a:t>
            </a:r>
          </a:p>
          <a:p>
            <a:pPr eaLnBrk="1" hangingPunct="1">
              <a:buFontTx/>
              <a:buChar char="•"/>
            </a:pPr>
            <a:r>
              <a:rPr lang="en-US" sz="3600" b="1" dirty="0">
                <a:latin typeface="Arial" charset="0"/>
              </a:rPr>
              <a:t>living in harmony</a:t>
            </a:r>
          </a:p>
        </p:txBody>
      </p:sp>
      <p:sp>
        <p:nvSpPr>
          <p:cNvPr id="2" name="Title 1"/>
          <p:cNvSpPr>
            <a:spLocks noGrp="1"/>
          </p:cNvSpPr>
          <p:nvPr>
            <p:ph type="title"/>
          </p:nvPr>
        </p:nvSpPr>
        <p:spPr>
          <a:xfrm>
            <a:off x="179512" y="1628775"/>
            <a:ext cx="3394075" cy="1728788"/>
          </a:xfrm>
        </p:spPr>
        <p:txBody>
          <a:bodyPr/>
          <a:lstStyle/>
          <a:p>
            <a:pPr>
              <a:defRPr/>
            </a:pPr>
            <a:r>
              <a:rPr lang="en-US" sz="3600" b="1" kern="1200" dirty="0">
                <a:solidFill>
                  <a:srgbClr val="000000"/>
                </a:solidFill>
                <a:latin typeface="Arial"/>
                <a:ea typeface="ＭＳ Ｐゴシック"/>
                <a:cs typeface="ＭＳ Ｐゴシック"/>
              </a:rPr>
              <a:t>Purpose</a:t>
            </a:r>
            <a:r>
              <a:rPr lang="en-US" sz="3600" b="1" dirty="0"/>
              <a:t> in Writing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555776" y="680876"/>
            <a:ext cx="5112567" cy="646319"/>
          </a:xfrm>
          <a:prstGeom prst="rect">
            <a:avLst/>
          </a:prstGeom>
          <a:solidFill>
            <a:srgbClr val="070214"/>
          </a:solidFill>
          <a:ln w="12700">
            <a:noFill/>
            <a:miter lim="800000"/>
            <a:headEnd type="none" w="sm" len="sm"/>
            <a:tailEnd type="none" w="sm" len="sm"/>
          </a:ln>
          <a:effec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dirty="0">
                <a:solidFill>
                  <a:srgbClr val="FFFFFF"/>
                </a:solidFill>
                <a:latin typeface="Arial" charset="0"/>
                <a:cs typeface="Arial" charset="0"/>
              </a:rPr>
              <a:t>Summary Statement</a:t>
            </a:r>
            <a:endParaRPr lang="en-US" sz="3600" b="1" dirty="0">
              <a:solidFill>
                <a:srgbClr val="FFFFFF"/>
              </a:solidFill>
              <a:latin typeface="Arial" charset="0"/>
              <a:cs typeface="Arial" charset="0"/>
            </a:endParaRPr>
          </a:p>
        </p:txBody>
      </p:sp>
      <p:sp>
        <p:nvSpPr>
          <p:cNvPr id="3" name="Rectangle 2"/>
          <p:cNvSpPr/>
          <p:nvPr/>
        </p:nvSpPr>
        <p:spPr>
          <a:xfrm>
            <a:off x="1587580" y="1846192"/>
            <a:ext cx="7232293" cy="4103088"/>
          </a:xfrm>
          <a:prstGeom prst="rect">
            <a:avLst/>
          </a:prstGeom>
          <a:noFill/>
          <a:ln>
            <a:noFill/>
          </a:ln>
          <a:effectLst/>
        </p:spPr>
        <p:txBody>
          <a:bodyPr vert="horz" wrap="square" lIns="91427" tIns="45714" rIns="91427" bIns="45714" numCol="1" anchor="t" anchorCtr="0" compatLnSpc="1">
            <a:prstTxWarp prst="textNoShape">
              <a:avLst/>
            </a:prstTxWarp>
          </a:bodyPr>
          <a:lstStyle/>
          <a:p>
            <a:pPr algn="ctr" defTabSz="457132" eaLnBrk="0" hangingPunct="0"/>
            <a:r>
              <a:rPr lang="en-SG" sz="4000" b="1" dirty="0">
                <a:solidFill>
                  <a:srgbClr val="FFFFFF"/>
                </a:solidFill>
                <a:effectLst>
                  <a:glow rad="127000">
                    <a:srgbClr val="000000"/>
                  </a:glow>
                </a:effectLst>
                <a:latin typeface="Arial" charset="0"/>
              </a:rPr>
              <a:t>The way to </a:t>
            </a:r>
            <a:r>
              <a:rPr lang="en-SG" sz="4000" b="1" dirty="0">
                <a:solidFill>
                  <a:srgbClr val="FFFF00"/>
                </a:solidFill>
                <a:effectLst>
                  <a:glow rad="127000">
                    <a:srgbClr val="000000"/>
                  </a:glow>
                </a:effectLst>
                <a:latin typeface="Arial" charset="0"/>
              </a:rPr>
              <a:t>unity for believing Jews and Gentiles</a:t>
            </a:r>
            <a:r>
              <a:rPr lang="en-SG" sz="4000" b="1" dirty="0">
                <a:solidFill>
                  <a:srgbClr val="FFFFFF"/>
                </a:solidFill>
                <a:effectLst>
                  <a:glow rad="127000">
                    <a:srgbClr val="000000"/>
                  </a:glow>
                </a:effectLst>
                <a:latin typeface="Arial" charset="0"/>
              </a:rPr>
              <a:t> is to see their equality and love one another as a witness to the world.</a:t>
            </a:r>
            <a:endParaRPr lang="en-US" sz="4000" b="1" dirty="0">
              <a:solidFill>
                <a:srgbClr val="FFFFFF"/>
              </a:solidFill>
              <a:effectLst>
                <a:glow rad="127000">
                  <a:srgbClr val="000000"/>
                </a:glow>
              </a:effectLst>
              <a:latin typeface="Arial" charset="0"/>
            </a:endParaRPr>
          </a:p>
        </p:txBody>
      </p:sp>
      <p:sp>
        <p:nvSpPr>
          <p:cNvPr id="4"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
        <p:nvSpPr>
          <p:cNvPr id="6" name="Rectangle 2">
            <a:extLst>
              <a:ext uri="{FF2B5EF4-FFF2-40B4-BE49-F238E27FC236}">
                <a16:creationId xmlns:a16="http://schemas.microsoft.com/office/drawing/2014/main" id="{C0582A5F-A96D-554F-97F5-2A715A7CA1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8830876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31914" y="3143250"/>
            <a:ext cx="7648575" cy="3338943"/>
          </a:xfrm>
          <a:prstGeom prst="rect">
            <a:avLst/>
          </a:prstGeom>
          <a:noFill/>
          <a:ln w="9525">
            <a:noFill/>
            <a:miter lim="800000"/>
            <a:headEnd/>
            <a:tailEnd/>
          </a:ln>
          <a:effectLst>
            <a:outerShdw blurRad="50800" dist="38100" dir="2700000">
              <a:srgbClr val="000000">
                <a:alpha val="43000"/>
              </a:srgbClr>
            </a:outerShdw>
          </a:effec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an increasing awareness of their relationship to Him and their new standing in Christ as equal heirs with Jewish Christians (1–3)</a:t>
            </a:r>
          </a:p>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the day-to-day experience of walking in that light by showing their unity in love (4–6)</a:t>
            </a:r>
          </a:p>
        </p:txBody>
      </p:sp>
      <p:sp>
        <p:nvSpPr>
          <p:cNvPr id="572418"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177</a:t>
            </a:r>
            <a:endParaRPr lang="en-US">
              <a:latin typeface="Arial" charset="0"/>
              <a:cs typeface="Arial" charset="0"/>
            </a:endParaRPr>
          </a:p>
        </p:txBody>
      </p:sp>
      <p:sp>
        <p:nvSpPr>
          <p:cNvPr id="118789" name="Text Box 5"/>
          <p:cNvSpPr txBox="1">
            <a:spLocks noChangeArrowheads="1"/>
          </p:cNvSpPr>
          <p:nvPr/>
        </p:nvSpPr>
        <p:spPr bwMode="auto">
          <a:xfrm>
            <a:off x="1219200" y="2092325"/>
            <a:ext cx="7813675" cy="95409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dirty="0">
                <a:effectLst>
                  <a:outerShdw blurRad="38100" dist="38100" dir="2700000" algn="tl">
                    <a:srgbClr val="000000"/>
                  </a:outerShdw>
                </a:effectLst>
                <a:latin typeface="Geneva" charset="0"/>
                <a:cs typeface="Geneva" charset="0"/>
              </a:rPr>
              <a:t>The basic need for the young Christians there was to grow spiritually by:</a:t>
            </a:r>
          </a:p>
        </p:txBody>
      </p:sp>
      <p:sp>
        <p:nvSpPr>
          <p:cNvPr id="2" name="Title 1"/>
          <p:cNvSpPr>
            <a:spLocks noGrp="1"/>
          </p:cNvSpPr>
          <p:nvPr>
            <p:ph type="title" idx="4294967295"/>
          </p:nvPr>
        </p:nvSpPr>
        <p:spPr>
          <a:xfrm>
            <a:off x="1219201" y="304800"/>
            <a:ext cx="6161088" cy="1206500"/>
          </a:xfrm>
        </p:spPr>
        <p:txBody>
          <a:bodyPr/>
          <a:lstStyle/>
          <a:p>
            <a:pPr>
              <a:defRPr/>
            </a:pPr>
            <a:r>
              <a:rPr lang="en-US" sz="8800" kern="1200" dirty="0">
                <a:solidFill>
                  <a:srgbClr val="FFCC66"/>
                </a:solidFill>
                <a:latin typeface="Mac ttnorm"/>
                <a:ea typeface="ＭＳ Ｐゴシック"/>
                <a:cs typeface="ＭＳ Ｐゴシック"/>
              </a:rPr>
              <a:t>Purpose</a:t>
            </a:r>
            <a:r>
              <a:rPr lang="en-US"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6920" y="-27384"/>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918705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spTree>
    <p:extLst>
      <p:ext uri="{BB962C8B-B14F-4D97-AF65-F5344CB8AC3E}">
        <p14:creationId xmlns:p14="http://schemas.microsoft.com/office/powerpoint/2010/main" val="3216393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48107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 y="368300"/>
            <a:ext cx="4067944" cy="2052588"/>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You’re right, we don’t have any dark sheep. But they have their own flocks. It’s much better that way!</a:t>
            </a:r>
          </a:p>
        </p:txBody>
      </p:sp>
    </p:spTree>
    <p:extLst>
      <p:ext uri="{BB962C8B-B14F-4D97-AF65-F5344CB8AC3E}">
        <p14:creationId xmlns:p14="http://schemas.microsoft.com/office/powerpoint/2010/main" val="285608792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en-US" b="1" i="1" dirty="0">
                <a:solidFill>
                  <a:schemeClr val="tx2"/>
                </a:solidFill>
                <a:effectLst>
                  <a:glow rad="127000">
                    <a:schemeClr val="bg1"/>
                  </a:glow>
                </a:effectLst>
                <a:latin typeface="Arial" charset="0"/>
                <a:ea typeface="ＭＳ Ｐゴシック" charset="0"/>
                <a:cs typeface="ＭＳ Ｐゴシック" charset="0"/>
              </a:rPr>
              <a:t>A Slight Division</a:t>
            </a: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chemeClr val="tx2"/>
                </a:solidFill>
                <a:effectLst>
                  <a:glow rad="127000">
                    <a:schemeClr val="bg1"/>
                  </a:glow>
                </a:effectLst>
                <a:latin typeface="Arial" charset="0"/>
                <a:ea typeface="ＭＳ Ｐゴシック" charset="0"/>
                <a:cs typeface="ＭＳ Ｐゴシック" charset="0"/>
              </a:rPr>
              <a:t>“It’s come to my attention that there’s been a minor split in the church.”</a:t>
            </a:r>
          </a:p>
        </p:txBody>
      </p:sp>
    </p:spTree>
    <p:extLst>
      <p:ext uri="{BB962C8B-B14F-4D97-AF65-F5344CB8AC3E}">
        <p14:creationId xmlns:p14="http://schemas.microsoft.com/office/powerpoint/2010/main" val="13288275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“…and the church unity workshop has been postponed until the deacons can agree on the date, time, and color of the participant's name tags.”</a:t>
            </a:r>
          </a:p>
        </p:txBody>
      </p:sp>
    </p:spTree>
    <p:extLst>
      <p:ext uri="{BB962C8B-B14F-4D97-AF65-F5344CB8AC3E}">
        <p14:creationId xmlns:p14="http://schemas.microsoft.com/office/powerpoint/2010/main" val="174826880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“I sense a new unity in my church… away from apathy and moving steadily toward opposition.”</a:t>
            </a:r>
          </a:p>
        </p:txBody>
      </p:sp>
    </p:spTree>
    <p:extLst>
      <p:ext uri="{BB962C8B-B14F-4D97-AF65-F5344CB8AC3E}">
        <p14:creationId xmlns:p14="http://schemas.microsoft.com/office/powerpoint/2010/main" val="328767447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noChangeArrowheads="1"/>
          </p:cNvSpPr>
          <p:nvPr>
            <p:ph type="ctrTitle"/>
          </p:nvPr>
        </p:nvSpPr>
        <p:spPr>
          <a:xfrm>
            <a:off x="346075" y="2265368"/>
            <a:ext cx="8229600" cy="1143000"/>
          </a:xfrm>
        </p:spPr>
        <p:txBody>
          <a:bodyPr/>
          <a:lstStyle/>
          <a:p>
            <a:pPr eaLnBrk="1" hangingPunct="1"/>
            <a:r>
              <a:rPr kumimoji="0" lang="en-US" sz="6600" b="1" dirty="0">
                <a:latin typeface="Helvetica" charset="0"/>
                <a:ea typeface="Osaka" charset="0"/>
                <a:cs typeface="Osaka" charset="0"/>
              </a:rPr>
              <a:t>What is Unity?</a:t>
            </a:r>
            <a:endParaRPr kumimoji="0" lang="en-US" dirty="0">
              <a:latin typeface="Helvetica" charset="0"/>
              <a:ea typeface="Osaka" charset="0"/>
              <a:cs typeface="Osaka" charset="0"/>
            </a:endParaRPr>
          </a:p>
        </p:txBody>
      </p:sp>
      <p:sp>
        <p:nvSpPr>
          <p:cNvPr id="479234" name="Rectangle 3"/>
          <p:cNvSpPr>
            <a:spLocks noGrp="1" noChangeArrowheads="1"/>
          </p:cNvSpPr>
          <p:nvPr>
            <p:ph type="subTitle" idx="1"/>
          </p:nvPr>
        </p:nvSpPr>
        <p:spPr>
          <a:xfrm>
            <a:off x="34926" y="0"/>
            <a:ext cx="9109075" cy="2133600"/>
          </a:xfrm>
        </p:spPr>
        <p:txBody>
          <a:bodyPr/>
          <a:lstStyle/>
          <a:p>
            <a:pPr eaLnBrk="1" hangingPunct="1">
              <a:buFont typeface="Wingdings" charset="0"/>
              <a:buNone/>
            </a:pPr>
            <a:r>
              <a:rPr kumimoji="0" lang="en-US" sz="4400" b="1" dirty="0">
                <a:latin typeface="Helvetica" charset="0"/>
                <a:ea typeface="Osaka" charset="0"/>
                <a:cs typeface="Osaka" charset="0"/>
              </a:rPr>
              <a:t>Discuss what is required for unity to take place in the local church and between churches.</a:t>
            </a:r>
          </a:p>
        </p:txBody>
      </p:sp>
      <p:pic>
        <p:nvPicPr>
          <p:cNvPr id="4792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40005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92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30260" y="1602008"/>
            <a:ext cx="8803424" cy="348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3200" b="1" dirty="0">
                <a:solidFill>
                  <a:srgbClr val="FFFFFF"/>
                </a:solidFill>
                <a:effectLst>
                  <a:glow rad="127000">
                    <a:srgbClr val="000000"/>
                  </a:glow>
                </a:effectLst>
                <a:latin typeface="Arial" charset="0"/>
                <a:ea typeface="ＭＳ Ｐゴシック" charset="0"/>
                <a:cs typeface="ＭＳ Ｐゴシック" charset="0"/>
              </a:rPr>
              <a:t>Christ will be the ruler of both heaven and earth in a yet future age (1:9-10) that Revelation 20:1-6 reveals to be 1000 years.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6" name="Rectangle 2">
            <a:extLst>
              <a:ext uri="{FF2B5EF4-FFF2-40B4-BE49-F238E27FC236}">
                <a16:creationId xmlns:a16="http://schemas.microsoft.com/office/drawing/2014/main" id="{2A354E4E-5111-5A40-B86C-F1A1B9C214B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62459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048378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5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539508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
        <p:nvSpPr>
          <p:cNvPr id="524292" name="Text Box 37"/>
          <p:cNvSpPr txBox="1">
            <a:spLocks noChangeArrowheads="1"/>
          </p:cNvSpPr>
          <p:nvPr/>
        </p:nvSpPr>
        <p:spPr bwMode="auto">
          <a:xfrm>
            <a:off x="8413794" y="34925"/>
            <a:ext cx="695241" cy="4638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349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xfrm>
            <a:off x="35403" y="36967"/>
            <a:ext cx="6408805" cy="943761"/>
          </a:xfrm>
          <a:solidFill>
            <a:srgbClr val="000000"/>
          </a:solidFill>
        </p:spPr>
        <p:txBody>
          <a:bodyPr/>
          <a:lstStyle/>
          <a:p>
            <a:r>
              <a:rPr lang="en-US" b="1">
                <a:solidFill>
                  <a:srgbClr val="FFFFFF"/>
                </a:solidFill>
                <a:latin typeface="Arial" charset="0"/>
                <a:ea typeface="ＭＳ Ｐゴシック" charset="0"/>
                <a:cs typeface="ＭＳ Ｐゴシック" charset="0"/>
              </a:rPr>
              <a:t>Ephesus City Layout</a:t>
            </a:r>
          </a:p>
        </p:txBody>
      </p:sp>
      <p:sp>
        <p:nvSpPr>
          <p:cNvPr id="4" name="Text Box 4">
            <a:extLst>
              <a:ext uri="{FF2B5EF4-FFF2-40B4-BE49-F238E27FC236}">
                <a16:creationId xmlns:a16="http://schemas.microsoft.com/office/drawing/2014/main" id="{B94E2ABF-4258-0440-8249-AAC0E08DD287}"/>
              </a:ext>
            </a:extLst>
          </p:cNvPr>
          <p:cNvSpPr txBox="1">
            <a:spLocks noChangeArrowheads="1"/>
          </p:cNvSpPr>
          <p:nvPr/>
        </p:nvSpPr>
        <p:spPr bwMode="auto">
          <a:xfrm>
            <a:off x="8409300" y="44451"/>
            <a:ext cx="699204" cy="4616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a:t>
            </a:r>
            <a:endParaRPr lang="en-US" dirty="0">
              <a:solidFill>
                <a:srgbClr val="EAEAEA"/>
              </a:solidFill>
              <a:latin typeface="Arial" charset="0"/>
              <a:cs typeface="Arial" charset="0"/>
            </a:endParaRPr>
          </a:p>
        </p:txBody>
      </p:sp>
    </p:spTree>
  </p:cSld>
  <p:clrMapOvr>
    <a:masterClrMapping/>
  </p:clrMapOvr>
  <p:transition>
    <p:cove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838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9"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8387" name="Title 1"/>
          <p:cNvSpPr>
            <a:spLocks noGrp="1"/>
          </p:cNvSpPr>
          <p:nvPr>
            <p:ph type="title"/>
          </p:nvPr>
        </p:nvSpPr>
        <p:spPr>
          <a:xfrm>
            <a:off x="457200" y="188916"/>
            <a:ext cx="8229600" cy="777875"/>
          </a:xfrm>
          <a:solidFill>
            <a:srgbClr val="000090"/>
          </a:solidFill>
        </p:spPr>
        <p:txBody>
          <a:bodyPr/>
          <a:lstStyle/>
          <a:p>
            <a:r>
              <a:rPr lang="en-US">
                <a:solidFill>
                  <a:schemeClr val="bg1"/>
                </a:solidFill>
                <a:latin typeface="Arial" charset="0"/>
                <a:ea typeface="ＭＳ Ｐゴシック" charset="0"/>
                <a:cs typeface="ＭＳ Ｐゴシック" charset="0"/>
              </a:rPr>
              <a:t>A Centre of Culture</a:t>
            </a:r>
          </a:p>
        </p:txBody>
      </p:sp>
    </p:spTree>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grpSp>
        <p:nvGrpSpPr>
          <p:cNvPr id="530435" name="Group 3"/>
          <p:cNvGrpSpPr>
            <a:grpSpLocks/>
          </p:cNvGrpSpPr>
          <p:nvPr/>
        </p:nvGrpSpPr>
        <p:grpSpPr bwMode="auto">
          <a:xfrm>
            <a:off x="0" y="228600"/>
            <a:ext cx="541338" cy="304800"/>
            <a:chOff x="4488" y="1488"/>
            <a:chExt cx="384" cy="192"/>
          </a:xfrm>
        </p:grpSpPr>
        <p:sp>
          <p:nvSpPr>
            <p:cNvPr id="53048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6" name="Group 6"/>
          <p:cNvGrpSpPr>
            <a:grpSpLocks/>
          </p:cNvGrpSpPr>
          <p:nvPr/>
        </p:nvGrpSpPr>
        <p:grpSpPr bwMode="auto">
          <a:xfrm>
            <a:off x="0" y="609601"/>
            <a:ext cx="541338" cy="304800"/>
            <a:chOff x="4488" y="1488"/>
            <a:chExt cx="384" cy="192"/>
          </a:xfrm>
        </p:grpSpPr>
        <p:sp>
          <p:nvSpPr>
            <p:cNvPr id="53048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7" name="Group 9"/>
          <p:cNvGrpSpPr>
            <a:grpSpLocks/>
          </p:cNvGrpSpPr>
          <p:nvPr/>
        </p:nvGrpSpPr>
        <p:grpSpPr bwMode="auto">
          <a:xfrm>
            <a:off x="0" y="990600"/>
            <a:ext cx="541338" cy="304800"/>
            <a:chOff x="4488" y="1488"/>
            <a:chExt cx="384" cy="192"/>
          </a:xfrm>
        </p:grpSpPr>
        <p:sp>
          <p:nvSpPr>
            <p:cNvPr id="53048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8" name="Group 12"/>
          <p:cNvGrpSpPr>
            <a:grpSpLocks/>
          </p:cNvGrpSpPr>
          <p:nvPr/>
        </p:nvGrpSpPr>
        <p:grpSpPr bwMode="auto">
          <a:xfrm>
            <a:off x="0" y="1371601"/>
            <a:ext cx="541338" cy="304800"/>
            <a:chOff x="4488" y="1488"/>
            <a:chExt cx="384" cy="192"/>
          </a:xfrm>
        </p:grpSpPr>
        <p:sp>
          <p:nvSpPr>
            <p:cNvPr id="53048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9" name="Group 15"/>
          <p:cNvGrpSpPr>
            <a:grpSpLocks/>
          </p:cNvGrpSpPr>
          <p:nvPr/>
        </p:nvGrpSpPr>
        <p:grpSpPr bwMode="auto">
          <a:xfrm>
            <a:off x="0" y="1752600"/>
            <a:ext cx="541338" cy="304800"/>
            <a:chOff x="4488" y="1488"/>
            <a:chExt cx="384" cy="192"/>
          </a:xfrm>
        </p:grpSpPr>
        <p:sp>
          <p:nvSpPr>
            <p:cNvPr id="53047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0" name="Group 18"/>
          <p:cNvGrpSpPr>
            <a:grpSpLocks/>
          </p:cNvGrpSpPr>
          <p:nvPr/>
        </p:nvGrpSpPr>
        <p:grpSpPr bwMode="auto">
          <a:xfrm>
            <a:off x="0" y="2133601"/>
            <a:ext cx="541338" cy="304800"/>
            <a:chOff x="4488" y="1488"/>
            <a:chExt cx="384" cy="192"/>
          </a:xfrm>
        </p:grpSpPr>
        <p:sp>
          <p:nvSpPr>
            <p:cNvPr id="53047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1" name="Group 21"/>
          <p:cNvGrpSpPr>
            <a:grpSpLocks/>
          </p:cNvGrpSpPr>
          <p:nvPr/>
        </p:nvGrpSpPr>
        <p:grpSpPr bwMode="auto">
          <a:xfrm>
            <a:off x="0" y="2514600"/>
            <a:ext cx="541338" cy="304800"/>
            <a:chOff x="4488" y="1488"/>
            <a:chExt cx="384" cy="192"/>
          </a:xfrm>
        </p:grpSpPr>
        <p:sp>
          <p:nvSpPr>
            <p:cNvPr id="53047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2" name="Group 24"/>
          <p:cNvGrpSpPr>
            <a:grpSpLocks/>
          </p:cNvGrpSpPr>
          <p:nvPr/>
        </p:nvGrpSpPr>
        <p:grpSpPr bwMode="auto">
          <a:xfrm>
            <a:off x="0" y="2895601"/>
            <a:ext cx="541338" cy="304800"/>
            <a:chOff x="4488" y="1488"/>
            <a:chExt cx="384" cy="192"/>
          </a:xfrm>
        </p:grpSpPr>
        <p:sp>
          <p:nvSpPr>
            <p:cNvPr id="53047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3" name="Group 27"/>
          <p:cNvGrpSpPr>
            <a:grpSpLocks/>
          </p:cNvGrpSpPr>
          <p:nvPr/>
        </p:nvGrpSpPr>
        <p:grpSpPr bwMode="auto">
          <a:xfrm>
            <a:off x="0" y="3276600"/>
            <a:ext cx="541338" cy="304800"/>
            <a:chOff x="4488" y="1488"/>
            <a:chExt cx="384" cy="192"/>
          </a:xfrm>
        </p:grpSpPr>
        <p:sp>
          <p:nvSpPr>
            <p:cNvPr id="53047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4" name="Group 30"/>
          <p:cNvGrpSpPr>
            <a:grpSpLocks/>
          </p:cNvGrpSpPr>
          <p:nvPr/>
        </p:nvGrpSpPr>
        <p:grpSpPr bwMode="auto">
          <a:xfrm>
            <a:off x="0" y="3657601"/>
            <a:ext cx="541338" cy="304800"/>
            <a:chOff x="4488" y="1488"/>
            <a:chExt cx="384" cy="192"/>
          </a:xfrm>
        </p:grpSpPr>
        <p:sp>
          <p:nvSpPr>
            <p:cNvPr id="53046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5" name="Group 33"/>
          <p:cNvGrpSpPr>
            <a:grpSpLocks/>
          </p:cNvGrpSpPr>
          <p:nvPr/>
        </p:nvGrpSpPr>
        <p:grpSpPr bwMode="auto">
          <a:xfrm>
            <a:off x="0" y="4038600"/>
            <a:ext cx="541338" cy="304800"/>
            <a:chOff x="4488" y="1488"/>
            <a:chExt cx="384" cy="192"/>
          </a:xfrm>
        </p:grpSpPr>
        <p:sp>
          <p:nvSpPr>
            <p:cNvPr id="53046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6" name="Group 36"/>
          <p:cNvGrpSpPr>
            <a:grpSpLocks/>
          </p:cNvGrpSpPr>
          <p:nvPr/>
        </p:nvGrpSpPr>
        <p:grpSpPr bwMode="auto">
          <a:xfrm>
            <a:off x="0" y="4419601"/>
            <a:ext cx="541338" cy="304800"/>
            <a:chOff x="4488" y="1488"/>
            <a:chExt cx="384" cy="192"/>
          </a:xfrm>
        </p:grpSpPr>
        <p:sp>
          <p:nvSpPr>
            <p:cNvPr id="53046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7" name="Group 39"/>
          <p:cNvGrpSpPr>
            <a:grpSpLocks/>
          </p:cNvGrpSpPr>
          <p:nvPr/>
        </p:nvGrpSpPr>
        <p:grpSpPr bwMode="auto">
          <a:xfrm>
            <a:off x="0" y="4800600"/>
            <a:ext cx="541338" cy="304800"/>
            <a:chOff x="4488" y="1488"/>
            <a:chExt cx="384" cy="192"/>
          </a:xfrm>
        </p:grpSpPr>
        <p:sp>
          <p:nvSpPr>
            <p:cNvPr id="53046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8" name="Group 42"/>
          <p:cNvGrpSpPr>
            <a:grpSpLocks/>
          </p:cNvGrpSpPr>
          <p:nvPr/>
        </p:nvGrpSpPr>
        <p:grpSpPr bwMode="auto">
          <a:xfrm>
            <a:off x="0" y="5181601"/>
            <a:ext cx="541338" cy="304800"/>
            <a:chOff x="4488" y="1488"/>
            <a:chExt cx="384" cy="192"/>
          </a:xfrm>
        </p:grpSpPr>
        <p:sp>
          <p:nvSpPr>
            <p:cNvPr id="53046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9" name="Group 45"/>
          <p:cNvGrpSpPr>
            <a:grpSpLocks/>
          </p:cNvGrpSpPr>
          <p:nvPr/>
        </p:nvGrpSpPr>
        <p:grpSpPr bwMode="auto">
          <a:xfrm>
            <a:off x="0" y="5562600"/>
            <a:ext cx="541338" cy="304800"/>
            <a:chOff x="4488" y="1488"/>
            <a:chExt cx="384" cy="192"/>
          </a:xfrm>
        </p:grpSpPr>
        <p:sp>
          <p:nvSpPr>
            <p:cNvPr id="53045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50" name="Group 48"/>
          <p:cNvGrpSpPr>
            <a:grpSpLocks/>
          </p:cNvGrpSpPr>
          <p:nvPr/>
        </p:nvGrpSpPr>
        <p:grpSpPr bwMode="auto">
          <a:xfrm>
            <a:off x="0" y="5943601"/>
            <a:ext cx="541338" cy="304800"/>
            <a:chOff x="4488" y="1488"/>
            <a:chExt cx="384" cy="192"/>
          </a:xfrm>
        </p:grpSpPr>
        <p:sp>
          <p:nvSpPr>
            <p:cNvPr id="53045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51" name="Group 51"/>
          <p:cNvGrpSpPr>
            <a:grpSpLocks/>
          </p:cNvGrpSpPr>
          <p:nvPr/>
        </p:nvGrpSpPr>
        <p:grpSpPr bwMode="auto">
          <a:xfrm>
            <a:off x="0" y="6324600"/>
            <a:ext cx="541338" cy="304800"/>
            <a:chOff x="4488" y="1488"/>
            <a:chExt cx="384" cy="192"/>
          </a:xfrm>
        </p:grpSpPr>
        <p:sp>
          <p:nvSpPr>
            <p:cNvPr id="53045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8469" name="Rectangle 55"/>
          <p:cNvSpPr>
            <a:spLocks noGrp="1" noChangeArrowheads="1"/>
          </p:cNvSpPr>
          <p:nvPr>
            <p:ph type="title" idx="4294967295"/>
          </p:nvPr>
        </p:nvSpPr>
        <p:spPr>
          <a:xfrm>
            <a:off x="3921126" y="5653088"/>
            <a:ext cx="4972050" cy="1016000"/>
          </a:xfrm>
        </p:spPr>
        <p:txBody>
          <a:bodyPr wrap="none" anchor="t">
            <a:spAutoFit/>
          </a:bodyPr>
          <a:lstStyle/>
          <a:p>
            <a:pPr algn="l" eaLnBrk="1" hangingPunct="1">
              <a:defRPr/>
            </a:pPr>
            <a:r>
              <a:rPr lang="en-US" sz="6000" b="1">
                <a:solidFill>
                  <a:srgbClr val="FFFF99"/>
                </a:solidFill>
                <a:effectLst>
                  <a:outerShdw blurRad="38100" dist="38100" dir="2700000" algn="tl">
                    <a:srgbClr val="000000"/>
                  </a:outerShdw>
                </a:effectLst>
                <a:latin typeface="Paganini" charset="0"/>
                <a:ea typeface="新細明體" charset="0"/>
                <a:cs typeface="新細明體" charset="0"/>
              </a:rPr>
              <a:t>Photo Album</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en-US" sz="4000" b="1" dirty="0">
                <a:latin typeface="Arial" charset="0"/>
                <a:ea typeface="ＭＳ Ｐゴシック" charset="0"/>
                <a:cs typeface="ＭＳ Ｐゴシック" charset="0"/>
              </a:rPr>
              <a:t>Artemis, Goddess of Fertility</a:t>
            </a:r>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en-US">
                <a:latin typeface="Arial" charset="0"/>
                <a:ea typeface="ＭＳ Ｐゴシック" charset="0"/>
                <a:cs typeface="Arial" charset="0"/>
              </a:rPr>
              <a:t>Marble Roads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en-US" sz="3600" b="1">
                <a:solidFill>
                  <a:srgbClr val="FFFFFF"/>
                </a:solidFill>
                <a:latin typeface="Arial" charset="0"/>
                <a:ea typeface="ＭＳ Ｐゴシック" charset="0"/>
                <a:cs typeface="Arial" charset="0"/>
              </a:rPr>
              <a:t>Seven Wonders of the Ancient World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39552" y="1602010"/>
            <a:ext cx="799288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abolished “in his flesh the law with its commandments and regulations” (2:15), so Christ’s death did away with the Mosaic Law (cf. Rom. 7:7).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01A4BFA6-6B4A-C348-B0EB-55E8AC0030D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354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en-US" sz="3600" b="1">
                <a:latin typeface="Arial" charset="0"/>
              </a:rPr>
              <a:t>The Temple of Artemis at Ephesus</a:t>
            </a:r>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extLst>
      <p:ext uri="{BB962C8B-B14F-4D97-AF65-F5344CB8AC3E}">
        <p14:creationId xmlns:p14="http://schemas.microsoft.com/office/powerpoint/2010/main" val="17399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2050" name="Picture 2">
            <a:extLst>
              <a:ext uri="{FF2B5EF4-FFF2-40B4-BE49-F238E27FC236}">
                <a16:creationId xmlns:a16="http://schemas.microsoft.com/office/drawing/2014/main" id="{F2C04890-3A39-F701-2EB3-3D4F161A9F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8" y="-32752"/>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540674" name="Title 1"/>
          <p:cNvSpPr>
            <a:spLocks noGrp="1"/>
          </p:cNvSpPr>
          <p:nvPr>
            <p:ph type="title" idx="4294967295"/>
          </p:nvPr>
        </p:nvSpPr>
        <p:spPr>
          <a:xfrm>
            <a:off x="0" y="6064834"/>
            <a:ext cx="9144000" cy="793165"/>
          </a:xfrm>
        </p:spPr>
        <p:txBody>
          <a:bodyPr/>
          <a:lstStyle/>
          <a:p>
            <a:r>
              <a:rPr lang="en-US" sz="3600" b="1" dirty="0">
                <a:solidFill>
                  <a:srgbClr val="FFFFFF"/>
                </a:solidFill>
                <a:latin typeface="Arial" charset="0"/>
                <a:ea typeface="ＭＳ Ｐゴシック" charset="0"/>
                <a:cs typeface="Arial" charset="0"/>
              </a:rPr>
              <a:t>The Temple of Diana (Artemis) Today</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
        <p:nvSpPr>
          <p:cNvPr id="2" name="Text Box 37">
            <a:extLst>
              <a:ext uri="{FF2B5EF4-FFF2-40B4-BE49-F238E27FC236}">
                <a16:creationId xmlns:a16="http://schemas.microsoft.com/office/drawing/2014/main" id="{AC9D6B1D-A47A-E288-7CA2-332A2A5544F9}"/>
              </a:ext>
            </a:extLst>
          </p:cNvPr>
          <p:cNvSpPr txBox="1">
            <a:spLocks noChangeArrowheads="1"/>
          </p:cNvSpPr>
          <p:nvPr/>
        </p:nvSpPr>
        <p:spPr bwMode="auto">
          <a:xfrm>
            <a:off x="2339752" y="1051660"/>
            <a:ext cx="1106663"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Castle</a:t>
            </a:r>
          </a:p>
        </p:txBody>
      </p:sp>
      <p:sp>
        <p:nvSpPr>
          <p:cNvPr id="3" name="Text Box 37">
            <a:extLst>
              <a:ext uri="{FF2B5EF4-FFF2-40B4-BE49-F238E27FC236}">
                <a16:creationId xmlns:a16="http://schemas.microsoft.com/office/drawing/2014/main" id="{46F75C92-9B2E-2A50-2324-5DBCFEE03B8B}"/>
              </a:ext>
            </a:extLst>
          </p:cNvPr>
          <p:cNvSpPr txBox="1">
            <a:spLocks noChangeArrowheads="1"/>
          </p:cNvSpPr>
          <p:nvPr/>
        </p:nvSpPr>
        <p:spPr bwMode="auto">
          <a:xfrm>
            <a:off x="1942137" y="1844824"/>
            <a:ext cx="134390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Mosque</a:t>
            </a:r>
          </a:p>
        </p:txBody>
      </p:sp>
      <p:sp>
        <p:nvSpPr>
          <p:cNvPr id="4" name="Text Box 37">
            <a:extLst>
              <a:ext uri="{FF2B5EF4-FFF2-40B4-BE49-F238E27FC236}">
                <a16:creationId xmlns:a16="http://schemas.microsoft.com/office/drawing/2014/main" id="{9228CDC8-0DF4-BE39-7C0A-E72E3F2C539C}"/>
              </a:ext>
            </a:extLst>
          </p:cNvPr>
          <p:cNvSpPr txBox="1">
            <a:spLocks noChangeArrowheads="1"/>
          </p:cNvSpPr>
          <p:nvPr/>
        </p:nvSpPr>
        <p:spPr bwMode="auto">
          <a:xfrm>
            <a:off x="6980152" y="686696"/>
            <a:ext cx="2060064"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John's Tomb</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4147" y="0"/>
            <a:ext cx="3947819" cy="5895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347864" y="6084323"/>
            <a:ext cx="4320387" cy="584763"/>
          </a:xfrm>
        </p:spPr>
        <p:txBody>
          <a:bodyPr wrap="none">
            <a:spAutoFit/>
          </a:bodyPr>
          <a:lstStyle/>
          <a:p>
            <a:pPr>
              <a:defRPr/>
            </a:pPr>
            <a:r>
              <a:rPr lang="en-US" sz="3200" b="1" kern="1200" dirty="0">
                <a:solidFill>
                  <a:srgbClr val="FFFFFF"/>
                </a:solidFill>
                <a:latin typeface="Comic Sans MS" charset="0"/>
                <a:ea typeface="ＭＳ Ｐゴシック" charset="0"/>
                <a:cs typeface="ＭＳ Ｐゴシック" charset="0"/>
              </a:rPr>
              <a:t>The Library of Celsus</a:t>
            </a:r>
          </a:p>
        </p:txBody>
      </p:sp>
      <p:sp>
        <p:nvSpPr>
          <p:cNvPr id="54272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86932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latin typeface="Arial" charset="0"/>
                <a:cs typeface="Arial" charset="0"/>
              </a:rPr>
              <a:t>180a</a:t>
            </a:r>
            <a:endParaRPr lang="en-US" dirty="0">
              <a:latin typeface="Arial" charset="0"/>
              <a:cs typeface="Arial" charset="0"/>
            </a:endParaRPr>
          </a:p>
        </p:txBody>
      </p:sp>
      <p:sp>
        <p:nvSpPr>
          <p:cNvPr id="11269" name="Rectangle 5"/>
          <p:cNvSpPr>
            <a:spLocks noGrp="1" noChangeArrowheads="1"/>
          </p:cNvSpPr>
          <p:nvPr>
            <p:ph type="title" idx="4294967295"/>
          </p:nvPr>
        </p:nvSpPr>
        <p:spPr>
          <a:xfrm>
            <a:off x="2699792" y="0"/>
            <a:ext cx="5868987" cy="1569648"/>
          </a:xfrm>
          <a:effectLst>
            <a:outerShdw blurRad="63500" dist="35921" dir="2700000" algn="ctr" rotWithShape="0">
              <a:schemeClr val="bg2">
                <a:alpha val="74998"/>
              </a:schemeClr>
            </a:outerShdw>
          </a:effectLst>
        </p:spPr>
        <p:txBody>
          <a:bodyPr wrap="square" anchor="t">
            <a:spAutoFit/>
          </a:bodyPr>
          <a:lstStyle/>
          <a:p>
            <a:pPr eaLnBrk="1" hangingPunct="1">
              <a:spcBef>
                <a:spcPct val="50000"/>
              </a:spcBef>
              <a:defRPr/>
            </a:pPr>
            <a:r>
              <a:rPr lang="en-US" sz="4800" b="1" dirty="0">
                <a:effectLst>
                  <a:outerShdw blurRad="38100" dist="38100" dir="2700000" algn="tl">
                    <a:srgbClr val="000000"/>
                  </a:outerShdw>
                </a:effectLst>
                <a:latin typeface="Mac ttnorm" charset="0"/>
                <a:cs typeface="Times New Roman" charset="0"/>
              </a:rPr>
              <a:t>The Ephesian Theatre of Acts 19:29</a:t>
            </a:r>
            <a:endParaRPr lang="en-US" sz="6000" b="1" dirty="0">
              <a:effectLst>
                <a:outerShdw blurRad="38100" dist="38100" dir="2700000" algn="tl">
                  <a:srgbClr val="000000"/>
                </a:outerShdw>
              </a:effectLst>
              <a:latin typeface="Mac ttnorm" charset="0"/>
              <a:cs typeface="Times New Roman"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46818" name="Group 14"/>
          <p:cNvGrpSpPr>
            <a:grpSpLocks/>
          </p:cNvGrpSpPr>
          <p:nvPr/>
        </p:nvGrpSpPr>
        <p:grpSpPr bwMode="auto">
          <a:xfrm>
            <a:off x="395291" y="82551"/>
            <a:ext cx="8321675" cy="6405563"/>
            <a:chOff x="278" y="48"/>
            <a:chExt cx="5242" cy="4035"/>
          </a:xfrm>
        </p:grpSpPr>
        <p:sp>
          <p:nvSpPr>
            <p:cNvPr id="546821" name="Text Box 15"/>
            <p:cNvSpPr txBox="1">
              <a:spLocks noChangeArrowheads="1"/>
            </p:cNvSpPr>
            <p:nvPr/>
          </p:nvSpPr>
          <p:spPr bwMode="auto">
            <a:xfrm>
              <a:off x="806" y="969"/>
              <a:ext cx="11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546822" name="Text Box 16"/>
            <p:cNvSpPr txBox="1">
              <a:spLocks noChangeArrowheads="1"/>
            </p:cNvSpPr>
            <p:nvPr/>
          </p:nvSpPr>
          <p:spPr bwMode="auto">
            <a:xfrm>
              <a:off x="278" y="3753"/>
              <a:ext cx="11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54682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4" name="Text Box 18"/>
            <p:cNvSpPr txBox="1">
              <a:spLocks noChangeArrowheads="1"/>
            </p:cNvSpPr>
            <p:nvPr/>
          </p:nvSpPr>
          <p:spPr bwMode="auto">
            <a:xfrm>
              <a:off x="2105" y="3643"/>
              <a:ext cx="1594"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a:solidFill>
                    <a:srgbClr val="FFFC09"/>
                  </a:solidFill>
                  <a:latin typeface="Comic Sans MS" charset="0"/>
                </a:rPr>
                <a:t>Acts 19:29</a:t>
              </a:r>
            </a:p>
          </p:txBody>
        </p:sp>
        <p:sp>
          <p:nvSpPr>
            <p:cNvPr id="546825" name="Text Box 19"/>
            <p:cNvSpPr txBox="1">
              <a:spLocks noChangeArrowheads="1"/>
            </p:cNvSpPr>
            <p:nvPr/>
          </p:nvSpPr>
          <p:spPr bwMode="auto">
            <a:xfrm>
              <a:off x="2637" y="85"/>
              <a:ext cx="230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err="1">
                  <a:solidFill>
                    <a:srgbClr val="FFFFFF"/>
                  </a:solidFill>
                  <a:latin typeface="Monaco" charset="0"/>
                </a:rPr>
                <a:t>theh</a:t>
              </a:r>
              <a:r>
                <a:rPr lang="uk-UA"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pPr>
              <a:defRPr/>
            </a:pPr>
            <a:r>
              <a:rPr lang="en-US" b="1" kern="1200" dirty="0">
                <a:solidFill>
                  <a:srgbClr val="FFFFFF"/>
                </a:solidFill>
                <a:latin typeface="Comic Sans MS"/>
                <a:ea typeface="ＭＳ Ｐゴシック"/>
                <a:cs typeface="ＭＳ Ｐゴシック"/>
              </a:rPr>
              <a:t>Theater Seats 25,000</a:t>
            </a:r>
            <a:endParaRPr lang="en-US" sz="6600" b="1" dirty="0"/>
          </a:p>
        </p:txBody>
      </p:sp>
      <p:sp>
        <p:nvSpPr>
          <p:cNvPr id="546820"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2962"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9" y="698503"/>
            <a:ext cx="7721600" cy="5459413"/>
          </a:xfrm>
        </p:spPr>
      </p:pic>
      <p:sp>
        <p:nvSpPr>
          <p:cNvPr id="55296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2964"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5"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6"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7" name="AutoShape 7"/>
          <p:cNvSpPr>
            <a:spLocks noChangeArrowheads="1"/>
          </p:cNvSpPr>
          <p:nvPr/>
        </p:nvSpPr>
        <p:spPr bwMode="auto">
          <a:xfrm rot="-5566981">
            <a:off x="82042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2968" name="Group 8"/>
          <p:cNvGrpSpPr>
            <a:grpSpLocks/>
          </p:cNvGrpSpPr>
          <p:nvPr/>
        </p:nvGrpSpPr>
        <p:grpSpPr bwMode="auto">
          <a:xfrm>
            <a:off x="0" y="228600"/>
            <a:ext cx="541338" cy="304800"/>
            <a:chOff x="4488" y="1488"/>
            <a:chExt cx="384" cy="192"/>
          </a:xfrm>
        </p:grpSpPr>
        <p:sp>
          <p:nvSpPr>
            <p:cNvPr id="553019"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20"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69" name="Group 11"/>
          <p:cNvGrpSpPr>
            <a:grpSpLocks/>
          </p:cNvGrpSpPr>
          <p:nvPr/>
        </p:nvGrpSpPr>
        <p:grpSpPr bwMode="auto">
          <a:xfrm>
            <a:off x="0" y="609601"/>
            <a:ext cx="541338" cy="304800"/>
            <a:chOff x="4488" y="1488"/>
            <a:chExt cx="384" cy="192"/>
          </a:xfrm>
        </p:grpSpPr>
        <p:sp>
          <p:nvSpPr>
            <p:cNvPr id="553017"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8"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0" name="Group 14"/>
          <p:cNvGrpSpPr>
            <a:grpSpLocks/>
          </p:cNvGrpSpPr>
          <p:nvPr/>
        </p:nvGrpSpPr>
        <p:grpSpPr bwMode="auto">
          <a:xfrm>
            <a:off x="0" y="990600"/>
            <a:ext cx="541338" cy="304800"/>
            <a:chOff x="4488" y="1488"/>
            <a:chExt cx="384" cy="192"/>
          </a:xfrm>
        </p:grpSpPr>
        <p:sp>
          <p:nvSpPr>
            <p:cNvPr id="553015"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6"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1" name="Group 17"/>
          <p:cNvGrpSpPr>
            <a:grpSpLocks/>
          </p:cNvGrpSpPr>
          <p:nvPr/>
        </p:nvGrpSpPr>
        <p:grpSpPr bwMode="auto">
          <a:xfrm>
            <a:off x="0" y="1371601"/>
            <a:ext cx="541338" cy="304800"/>
            <a:chOff x="4488" y="1488"/>
            <a:chExt cx="384" cy="192"/>
          </a:xfrm>
        </p:grpSpPr>
        <p:sp>
          <p:nvSpPr>
            <p:cNvPr id="553013"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4"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2" name="Group 20"/>
          <p:cNvGrpSpPr>
            <a:grpSpLocks/>
          </p:cNvGrpSpPr>
          <p:nvPr/>
        </p:nvGrpSpPr>
        <p:grpSpPr bwMode="auto">
          <a:xfrm>
            <a:off x="0" y="1752600"/>
            <a:ext cx="541338" cy="304800"/>
            <a:chOff x="4488" y="1488"/>
            <a:chExt cx="384" cy="192"/>
          </a:xfrm>
        </p:grpSpPr>
        <p:sp>
          <p:nvSpPr>
            <p:cNvPr id="553011"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2"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3" name="Group 23"/>
          <p:cNvGrpSpPr>
            <a:grpSpLocks/>
          </p:cNvGrpSpPr>
          <p:nvPr/>
        </p:nvGrpSpPr>
        <p:grpSpPr bwMode="auto">
          <a:xfrm>
            <a:off x="0" y="2133601"/>
            <a:ext cx="541338" cy="304800"/>
            <a:chOff x="4488" y="1488"/>
            <a:chExt cx="384" cy="192"/>
          </a:xfrm>
        </p:grpSpPr>
        <p:sp>
          <p:nvSpPr>
            <p:cNvPr id="553009"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0"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4" name="Group 26"/>
          <p:cNvGrpSpPr>
            <a:grpSpLocks/>
          </p:cNvGrpSpPr>
          <p:nvPr/>
        </p:nvGrpSpPr>
        <p:grpSpPr bwMode="auto">
          <a:xfrm>
            <a:off x="0" y="2514600"/>
            <a:ext cx="541338" cy="304800"/>
            <a:chOff x="4488" y="1488"/>
            <a:chExt cx="384" cy="192"/>
          </a:xfrm>
        </p:grpSpPr>
        <p:sp>
          <p:nvSpPr>
            <p:cNvPr id="553007"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8"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5" name="Group 29"/>
          <p:cNvGrpSpPr>
            <a:grpSpLocks/>
          </p:cNvGrpSpPr>
          <p:nvPr/>
        </p:nvGrpSpPr>
        <p:grpSpPr bwMode="auto">
          <a:xfrm>
            <a:off x="0" y="2895601"/>
            <a:ext cx="541338" cy="304800"/>
            <a:chOff x="4488" y="1488"/>
            <a:chExt cx="384" cy="192"/>
          </a:xfrm>
        </p:grpSpPr>
        <p:sp>
          <p:nvSpPr>
            <p:cNvPr id="553005"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6"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6" name="Group 32"/>
          <p:cNvGrpSpPr>
            <a:grpSpLocks/>
          </p:cNvGrpSpPr>
          <p:nvPr/>
        </p:nvGrpSpPr>
        <p:grpSpPr bwMode="auto">
          <a:xfrm>
            <a:off x="0" y="3276600"/>
            <a:ext cx="541338" cy="304800"/>
            <a:chOff x="4488" y="1488"/>
            <a:chExt cx="384" cy="192"/>
          </a:xfrm>
        </p:grpSpPr>
        <p:sp>
          <p:nvSpPr>
            <p:cNvPr id="553003"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4"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7" name="Group 35"/>
          <p:cNvGrpSpPr>
            <a:grpSpLocks/>
          </p:cNvGrpSpPr>
          <p:nvPr/>
        </p:nvGrpSpPr>
        <p:grpSpPr bwMode="auto">
          <a:xfrm>
            <a:off x="0" y="3657601"/>
            <a:ext cx="541338" cy="304800"/>
            <a:chOff x="4488" y="1488"/>
            <a:chExt cx="384" cy="192"/>
          </a:xfrm>
        </p:grpSpPr>
        <p:sp>
          <p:nvSpPr>
            <p:cNvPr id="553001"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2"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8" name="Group 38"/>
          <p:cNvGrpSpPr>
            <a:grpSpLocks/>
          </p:cNvGrpSpPr>
          <p:nvPr/>
        </p:nvGrpSpPr>
        <p:grpSpPr bwMode="auto">
          <a:xfrm>
            <a:off x="0" y="4038600"/>
            <a:ext cx="541338" cy="304800"/>
            <a:chOff x="4488" y="1488"/>
            <a:chExt cx="384" cy="192"/>
          </a:xfrm>
        </p:grpSpPr>
        <p:sp>
          <p:nvSpPr>
            <p:cNvPr id="552999"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0"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9" name="Group 41"/>
          <p:cNvGrpSpPr>
            <a:grpSpLocks/>
          </p:cNvGrpSpPr>
          <p:nvPr/>
        </p:nvGrpSpPr>
        <p:grpSpPr bwMode="auto">
          <a:xfrm>
            <a:off x="0" y="4419601"/>
            <a:ext cx="541338" cy="304800"/>
            <a:chOff x="4488" y="1488"/>
            <a:chExt cx="384" cy="192"/>
          </a:xfrm>
        </p:grpSpPr>
        <p:sp>
          <p:nvSpPr>
            <p:cNvPr id="552997"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8"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0" name="Group 44"/>
          <p:cNvGrpSpPr>
            <a:grpSpLocks/>
          </p:cNvGrpSpPr>
          <p:nvPr/>
        </p:nvGrpSpPr>
        <p:grpSpPr bwMode="auto">
          <a:xfrm>
            <a:off x="0" y="4800600"/>
            <a:ext cx="541338" cy="304800"/>
            <a:chOff x="4488" y="1488"/>
            <a:chExt cx="384" cy="192"/>
          </a:xfrm>
        </p:grpSpPr>
        <p:sp>
          <p:nvSpPr>
            <p:cNvPr id="552995"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6"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1" name="Group 47"/>
          <p:cNvGrpSpPr>
            <a:grpSpLocks/>
          </p:cNvGrpSpPr>
          <p:nvPr/>
        </p:nvGrpSpPr>
        <p:grpSpPr bwMode="auto">
          <a:xfrm>
            <a:off x="0" y="5181601"/>
            <a:ext cx="541338" cy="304800"/>
            <a:chOff x="4488" y="1488"/>
            <a:chExt cx="384" cy="192"/>
          </a:xfrm>
        </p:grpSpPr>
        <p:sp>
          <p:nvSpPr>
            <p:cNvPr id="552993"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4"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2" name="Group 50"/>
          <p:cNvGrpSpPr>
            <a:grpSpLocks/>
          </p:cNvGrpSpPr>
          <p:nvPr/>
        </p:nvGrpSpPr>
        <p:grpSpPr bwMode="auto">
          <a:xfrm>
            <a:off x="0" y="5562600"/>
            <a:ext cx="541338" cy="304800"/>
            <a:chOff x="4488" y="1488"/>
            <a:chExt cx="384" cy="192"/>
          </a:xfrm>
        </p:grpSpPr>
        <p:sp>
          <p:nvSpPr>
            <p:cNvPr id="552991"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2"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3" name="Group 53"/>
          <p:cNvGrpSpPr>
            <a:grpSpLocks/>
          </p:cNvGrpSpPr>
          <p:nvPr/>
        </p:nvGrpSpPr>
        <p:grpSpPr bwMode="auto">
          <a:xfrm>
            <a:off x="0" y="5943601"/>
            <a:ext cx="541338" cy="304800"/>
            <a:chOff x="4488" y="1488"/>
            <a:chExt cx="384" cy="192"/>
          </a:xfrm>
        </p:grpSpPr>
        <p:sp>
          <p:nvSpPr>
            <p:cNvPr id="552989"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0"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4" name="Group 56"/>
          <p:cNvGrpSpPr>
            <a:grpSpLocks/>
          </p:cNvGrpSpPr>
          <p:nvPr/>
        </p:nvGrpSpPr>
        <p:grpSpPr bwMode="auto">
          <a:xfrm>
            <a:off x="0" y="6324600"/>
            <a:ext cx="541338" cy="304800"/>
            <a:chOff x="4488" y="1488"/>
            <a:chExt cx="384" cy="192"/>
          </a:xfrm>
        </p:grpSpPr>
        <p:sp>
          <p:nvSpPr>
            <p:cNvPr id="552987"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88"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2985" name="Rectangle 5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Arcadian Avenue</a:t>
            </a:r>
          </a:p>
        </p:txBody>
      </p:sp>
      <p:sp>
        <p:nvSpPr>
          <p:cNvPr id="552986"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en-US">
                <a:latin typeface="Arial" charset="0"/>
                <a:ea typeface="ＭＳ Ｐゴシック" charset="0"/>
                <a:cs typeface="ＭＳ Ｐゴシック" charset="0"/>
              </a:rPr>
              <a:t>Library</a:t>
            </a:r>
          </a:p>
        </p:txBody>
      </p:sp>
      <p:sp>
        <p:nvSpPr>
          <p:cNvPr id="548890"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a:effectLst>
                  <a:glow rad="241300">
                    <a:srgbClr val="E9E884">
                      <a:alpha val="94000"/>
                    </a:srgbClr>
                  </a:glow>
                </a:effectLst>
                <a:latin typeface="Arial" charset="0"/>
                <a:ea typeface="ＭＳ Ｐゴシック" charset="0"/>
                <a:cs typeface="+mj-cs"/>
              </a:rPr>
              <a:t>Directions for the Immoral &amp; Illiterate</a:t>
            </a:r>
          </a:p>
        </p:txBody>
      </p:sp>
      <p:sp>
        <p:nvSpPr>
          <p:cNvPr id="555034"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en-US">
                <a:latin typeface="Arial" charset="0"/>
                <a:ea typeface="ＭＳ Ｐゴシック" charset="0"/>
                <a:cs typeface="ＭＳ Ｐゴシック" charset="0"/>
              </a:rPr>
              <a:t>Toilets and aqueduct</a:t>
            </a:r>
          </a:p>
        </p:txBody>
      </p:sp>
      <p:sp>
        <p:nvSpPr>
          <p:cNvPr id="55708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440"/>
            <a:ext cx="9180511"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3680" y="1602010"/>
            <a:ext cx="87708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clearest NT text that teaches the church age as a dispensation (3:2-6) shows that salvation makes Jews and Gentiles equal in one body, the Church (2:14, 19).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E8D6BF3-175A-8646-8F14-1918A829A8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4424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Jew-Gentile Divisions</a:t>
            </a: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6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b="1" dirty="0">
                <a:solidFill>
                  <a:srgbClr val="FFFFFF"/>
                </a:solidFill>
                <a:effectLst>
                  <a:glow rad="127000">
                    <a:srgbClr val="000000"/>
                  </a:glow>
                </a:effectLst>
                <a:latin typeface="Arial" charset="0"/>
                <a:ea typeface="ＭＳ Ｐゴシック" charset="0"/>
                <a:cs typeface="ＭＳ Ｐゴシック" charset="0"/>
              </a:rPr>
              <a:t>Jew-Gentile Unity </a:t>
            </a:r>
            <a:br>
              <a:rPr lang="en-SG" sz="4800" b="1" dirty="0">
                <a:solidFill>
                  <a:srgbClr val="FFFFFF"/>
                </a:solidFill>
                <a:effectLst>
                  <a:glow rad="127000">
                    <a:srgbClr val="000000"/>
                  </a:glow>
                </a:effectLst>
                <a:latin typeface="Arial" charset="0"/>
                <a:ea typeface="ＭＳ Ｐゴシック" charset="0"/>
                <a:cs typeface="ＭＳ Ｐゴシック" charset="0"/>
              </a:rPr>
            </a:br>
            <a:r>
              <a:rPr lang="en-SG" sz="4800" b="1" dirty="0">
                <a:solidFill>
                  <a:srgbClr val="FFFFFF"/>
                </a:solidFill>
                <a:effectLst>
                  <a:glow rad="127000">
                    <a:srgbClr val="000000"/>
                  </a:glow>
                </a:effectLst>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357085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Writing Style</a:t>
            </a: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Numbers</a:t>
            </a: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uk-UA"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Relation to God</a:t>
            </a: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Eternal Life</a:t>
            </a: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eaLnBrk="0" hangingPunct="0"/>
            <a:endParaRPr lang="en-US" sz="1800">
              <a:solidFill>
                <a:srgbClr val="FFFFFF"/>
              </a:solidFill>
              <a:latin typeface="Tahoma"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They 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They 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Sin</a:t>
            </a: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uk-UA"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Existence of God</a:t>
            </a: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Faith</a:t>
            </a: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can do more than any of us can imagine (3:20) in the most complete description of demons in all of Paul's writings (2:2; 6:11-16) through the person and work of the Holy Spirit (1:13-14; 2:18; 3:5, 16; 4:3-4, 30; 5:18; 6:17-18).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0C7824A-802F-2040-8E11-CE61FFE4504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3556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Truth</a:t>
            </a: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304682" y="-6300"/>
            <a:ext cx="883845" cy="42166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11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8976868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1</a:t>
            </a:r>
          </a:p>
        </p:txBody>
      </p:sp>
    </p:spTree>
    <p:extLst>
      <p:ext uri="{BB962C8B-B14F-4D97-AF65-F5344CB8AC3E}">
        <p14:creationId xmlns:p14="http://schemas.microsoft.com/office/powerpoint/2010/main" val="1979675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803868" y="839964"/>
            <a:ext cx="7475974" cy="1413785"/>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Blessed by God to be in Christ </a:t>
            </a:r>
            <a:endParaRPr kumimoji="0" lang="en-US" sz="3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F323E78-6B73-5947-811E-637277A2388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9248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GTV Will Revive &amp;#39;Extreme Makeover: Home Edition&amp;#39; - Variety">
            <a:extLst>
              <a:ext uri="{FF2B5EF4-FFF2-40B4-BE49-F238E27FC236}">
                <a16:creationId xmlns:a16="http://schemas.microsoft.com/office/drawing/2014/main" id="{9228C1C8-0FBC-46EE-9CB5-5D92E83F5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42900" y="1050131"/>
            <a:ext cx="8458200" cy="475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4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45447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19ADB-C43B-4662-8B2E-89F465898285}"/>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DDF65A-2A9F-4937-AE54-2908EE5F720B}"/>
              </a:ext>
            </a:extLst>
          </p:cNvPr>
          <p:cNvSpPr txBox="1"/>
          <p:nvPr/>
        </p:nvSpPr>
        <p:spPr>
          <a:xfrm>
            <a:off x="5834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Before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6754509-E6ED-4D08-9B49-8F2E64241FDF}"/>
              </a:ext>
            </a:extLst>
          </p:cNvPr>
          <p:cNvSpPr txBox="1"/>
          <p:nvPr/>
        </p:nvSpPr>
        <p:spPr>
          <a:xfrm>
            <a:off x="5834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Occult oriented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19)</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12E253-0F2B-44DF-AB76-C36B918F5986}"/>
              </a:ext>
            </a:extLst>
          </p:cNvPr>
          <p:cNvSpPr txBox="1"/>
          <p:nvPr/>
        </p:nvSpPr>
        <p:spPr>
          <a:xfrm>
            <a:off x="3402805"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Strong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20)</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0D2F84-D243-491C-809C-B8DB98227B4A}"/>
              </a:ext>
            </a:extLst>
          </p:cNvPr>
          <p:cNvSpPr txBox="1"/>
          <p:nvPr/>
        </p:nvSpPr>
        <p:spPr>
          <a:xfrm>
            <a:off x="34028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After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C04B48E-A7DD-49E3-910A-9542A3E509BD}"/>
              </a:ext>
            </a:extLst>
          </p:cNvPr>
          <p:cNvSpPr txBox="1"/>
          <p:nvPr/>
        </p:nvSpPr>
        <p:spPr>
          <a:xfrm>
            <a:off x="6136481"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Later 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6DC2A27-701F-43CF-B6F1-85B12155BA59}"/>
              </a:ext>
            </a:extLst>
          </p:cNvPr>
          <p:cNvSpPr txBox="1"/>
          <p:nvPr/>
        </p:nvSpPr>
        <p:spPr>
          <a:xfrm>
            <a:off x="61460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Sound but Cold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(Revelation 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FE6F56D-3E2A-4CC7-9D1A-D552A55BF71B}"/>
              </a:ext>
            </a:extLst>
          </p:cNvPr>
          <p:cNvSpPr txBox="1"/>
          <p:nvPr/>
        </p:nvSpPr>
        <p:spPr>
          <a:xfrm>
            <a:off x="1201339" y="633174"/>
            <a:ext cx="681989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spiritual development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1846" y="1525039"/>
            <a:ext cx="7020306" cy="364958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Am I? I am united with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Are We? We are a new people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2–3)</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a new people?   We live different lives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4–6)</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57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oarding in the spotlight, Life News &amp;amp; Top Stories - The Straits Times">
            <a:extLst>
              <a:ext uri="{FF2B5EF4-FFF2-40B4-BE49-F238E27FC236}">
                <a16:creationId xmlns:a16="http://schemas.microsoft.com/office/drawing/2014/main" id="{BE354221-A178-4686-B701-4FB186BA9B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23052</TotalTime>
  <Words>25158</Words>
  <Application>Microsoft Macintosh PowerPoint</Application>
  <PresentationFormat>On-screen Show (4:3)</PresentationFormat>
  <Paragraphs>3071</Paragraphs>
  <Slides>485</Slides>
  <Notes>262</Notes>
  <HiddenSlides>0</HiddenSlides>
  <MMClips>6</MMClips>
  <ScaleCrop>false</ScaleCrop>
  <HeadingPairs>
    <vt:vector size="8" baseType="variant">
      <vt:variant>
        <vt:lpstr>Fonts Used</vt:lpstr>
      </vt:variant>
      <vt:variant>
        <vt:i4>40</vt:i4>
      </vt:variant>
      <vt:variant>
        <vt:lpstr>Theme</vt:lpstr>
      </vt:variant>
      <vt:variant>
        <vt:i4>69</vt:i4>
      </vt:variant>
      <vt:variant>
        <vt:lpstr>Embedded OLE Servers</vt:lpstr>
      </vt:variant>
      <vt:variant>
        <vt:i4>1</vt:i4>
      </vt:variant>
      <vt:variant>
        <vt:lpstr>Slide Titles</vt:lpstr>
      </vt:variant>
      <vt:variant>
        <vt:i4>485</vt:i4>
      </vt:variant>
    </vt:vector>
  </HeadingPairs>
  <TitlesOfParts>
    <vt:vector size="595" baseType="lpstr">
      <vt:lpstr>26</vt:lpstr>
      <vt:lpstr>Arail</vt:lpstr>
      <vt:lpstr>Aramis</vt:lpstr>
      <vt:lpstr>Aramis Italic</vt:lpstr>
      <vt:lpstr>BONES</vt:lpstr>
      <vt:lpstr>Kosher-Normal</vt:lpstr>
      <vt:lpstr>Mac ttnorm</vt:lpstr>
      <vt:lpstr>ＭＳ Ｐゴシック</vt:lpstr>
      <vt:lpstr>Osaka</vt:lpstr>
      <vt:lpstr>Paganini</vt:lpstr>
      <vt:lpstr>SimSun</vt:lpstr>
      <vt:lpstr>华文细黑</vt:lpstr>
      <vt:lpstr>system-ui</vt:lpstr>
      <vt:lpstr>Times</vt:lpstr>
      <vt:lpstr>Apple Chancery</vt:lpstr>
      <vt:lpstr>Arial</vt:lpstr>
      <vt:lpstr>Arial Black</vt:lpstr>
      <vt:lpstr>Arial Narrow</vt:lpstr>
      <vt:lpstr>Arial Rounded MT Bold</vt:lpstr>
      <vt:lpstr>Avenir Black</vt:lpstr>
      <vt:lpstr>Bwgrki</vt:lpstr>
      <vt:lpstr>Bwgrkl</vt:lpstr>
      <vt:lpstr>Calibri</vt:lpstr>
      <vt:lpstr>Calibri Light</vt:lpstr>
      <vt:lpstr>Comic Sans MS</vt:lpstr>
      <vt:lpstr>Copperplate Gothic Light</vt:lpstr>
      <vt:lpstr>Futura</vt:lpstr>
      <vt:lpstr>Geneva</vt:lpstr>
      <vt:lpstr>Helvetica</vt:lpstr>
      <vt:lpstr>Helvetica Neue</vt:lpstr>
      <vt:lpstr>Impact</vt:lpstr>
      <vt:lpstr>Lucida Grande</vt:lpstr>
      <vt:lpstr>Monaco</vt:lpstr>
      <vt:lpstr>Monotype Sorts</vt:lpstr>
      <vt:lpstr>Symbol</vt:lpstr>
      <vt:lpstr>Tahoma</vt:lpstr>
      <vt:lpstr>Times New Roman</vt:lpstr>
      <vt:lpstr>Trebuchet MS</vt:lpstr>
      <vt:lpstr>Verdana</vt:lpstr>
      <vt:lpstr>Wingdings</vt:lpstr>
      <vt:lpstr>Lock And Key</vt:lpstr>
      <vt:lpstr>1_Default Design</vt:lpstr>
      <vt:lpstr>Strategic</vt:lpstr>
      <vt:lpstr>Default Design</vt:lpstr>
      <vt:lpstr>Bar Code</vt:lpstr>
      <vt:lpstr>2_Default Design</vt:lpstr>
      <vt:lpstr>1_Strategic</vt:lpstr>
      <vt:lpstr>3_Default Design</vt:lpstr>
      <vt:lpstr>1_Lock And Key</vt:lpstr>
      <vt:lpstr>13_Default Design</vt:lpstr>
      <vt:lpstr>17_Blank Presentation</vt:lpstr>
      <vt:lpstr>4_Office Theme</vt:lpstr>
      <vt:lpstr>4_Default Design</vt:lpstr>
      <vt:lpstr>Balance</vt:lpstr>
      <vt:lpstr>Azure</vt:lpstr>
      <vt:lpstr>Textured</vt:lpstr>
      <vt:lpstr>5_Default Design</vt:lpstr>
      <vt:lpstr>Alchemy</vt:lpstr>
      <vt:lpstr>untitled 1</vt:lpstr>
      <vt:lpstr>6_Default Design</vt:lpstr>
      <vt:lpstr>Schmooze</vt:lpstr>
      <vt:lpstr>Blends</vt:lpstr>
      <vt:lpstr>Slit</vt:lpstr>
      <vt:lpstr>1_Alchemy</vt:lpstr>
      <vt:lpstr>Fossil</vt:lpstr>
      <vt:lpstr>Gesture</vt:lpstr>
      <vt:lpstr>1_Earth</vt:lpstr>
      <vt:lpstr>Medical Glass</vt:lpstr>
      <vt:lpstr>Blank Presentation</vt:lpstr>
      <vt:lpstr>Calm</vt:lpstr>
      <vt:lpstr>Globe</vt:lpstr>
      <vt:lpstr>Gleam</vt:lpstr>
      <vt:lpstr>7_Default Design</vt:lpstr>
      <vt:lpstr>8_Default Design</vt:lpstr>
      <vt:lpstr>4_Lock And Key</vt:lpstr>
      <vt:lpstr>1_Blank Presentation</vt:lpstr>
      <vt:lpstr>Lyrics</vt:lpstr>
      <vt:lpstr>9_Default Design</vt:lpstr>
      <vt:lpstr>10_Default Design</vt:lpstr>
      <vt:lpstr>Office Theme</vt:lpstr>
      <vt:lpstr>1_Textured</vt:lpstr>
      <vt:lpstr>49_Blank Presentation</vt:lpstr>
      <vt:lpstr>11_Default Design</vt:lpstr>
      <vt:lpstr>2_Blank Presentation</vt:lpstr>
      <vt:lpstr>3_Blank Presentation</vt:lpstr>
      <vt:lpstr>4_Blank Presentation</vt:lpstr>
      <vt:lpstr>2_Lock And Key</vt:lpstr>
      <vt:lpstr>1_Office Theme</vt:lpstr>
      <vt:lpstr>Notebook</vt:lpstr>
      <vt:lpstr>50_Blank Presentation</vt:lpstr>
      <vt:lpstr>12_Default Design</vt:lpstr>
      <vt:lpstr>51_Blank Presentation</vt:lpstr>
      <vt:lpstr>13_Blank Presentation</vt:lpstr>
      <vt:lpstr>9_Blank Presentation</vt:lpstr>
      <vt:lpstr>14_Default Design</vt:lpstr>
      <vt:lpstr>3_Office Theme</vt:lpstr>
      <vt:lpstr>7_Office Theme</vt:lpstr>
      <vt:lpstr>12_Blank Presentation</vt:lpstr>
      <vt:lpstr>2_Office Theme</vt:lpstr>
      <vt:lpstr>5_Office Theme</vt:lpstr>
      <vt:lpstr>1_Slit</vt:lpstr>
      <vt:lpstr>52_Blank Presentation</vt:lpstr>
      <vt:lpstr>5_Blank Presentation</vt:lpstr>
      <vt:lpstr>2_Strategic</vt:lpstr>
      <vt:lpstr>3_Earth</vt:lpstr>
      <vt:lpstr>ZESTY</vt:lpstr>
      <vt:lpstr>3_Expedition</vt:lpstr>
      <vt:lpstr>1_Lyrics</vt:lpstr>
      <vt:lpstr>14_Blank Presentation</vt:lpstr>
      <vt:lpstr>Document</vt:lpstr>
      <vt:lpstr>E p h e s i a n s</vt:lpstr>
      <vt:lpstr>Key Word</vt:lpstr>
      <vt:lpstr>Theme</vt:lpstr>
      <vt:lpstr>Key Verse</vt:lpstr>
      <vt:lpstr>PowerPoint Presentation</vt:lpstr>
      <vt:lpstr>Kingdom Statement</vt:lpstr>
      <vt:lpstr>Covenant</vt:lpstr>
      <vt:lpstr>Redemption</vt:lpstr>
      <vt:lpstr>Prophecy (Lord, Deity) </vt:lpstr>
      <vt:lpstr>Book Chart</vt:lpstr>
      <vt:lpstr>EPHESIANS</vt:lpstr>
      <vt:lpstr>Be United</vt:lpstr>
      <vt:lpstr>How can our church  be united  despite our many different kinds of people?</vt:lpstr>
      <vt:lpstr>Sometimes Christians mistreat others of a different ethnic group</vt:lpstr>
      <vt:lpstr>How to be united…</vt:lpstr>
      <vt:lpstr>How to be united…</vt:lpstr>
      <vt:lpstr>How to be united…</vt:lpstr>
      <vt:lpstr>Love God, love the church as equals, and love the nations</vt:lpstr>
      <vt:lpstr>Think about it.</vt:lpstr>
      <vt:lpstr>Black</vt:lpstr>
      <vt:lpstr>Introducing the "Prison Epistles"</vt:lpstr>
      <vt:lpstr>NT Overview (Paul's Letters)</vt:lpstr>
      <vt:lpstr>Which letters are Prison Epistles?</vt:lpstr>
      <vt:lpstr>Who carried these letters?</vt:lpstr>
      <vt:lpstr>What was Paul's attitude?</vt:lpstr>
      <vt:lpstr>Occasion for Prison Epistles</vt:lpstr>
      <vt:lpstr>Some months later (AD 62)…</vt:lpstr>
      <vt:lpstr>The Prison Epistles</vt:lpstr>
      <vt:lpstr>Sometimes Christians are Treated Unfairly</vt:lpstr>
      <vt:lpstr>Prison Epistle Christology</vt:lpstr>
      <vt:lpstr>Applying the Prison Epistles</vt:lpstr>
      <vt:lpstr>How Do You Respond to Trials?</vt:lpstr>
      <vt:lpstr>City of Ephesus</vt:lpstr>
      <vt:lpstr>Roman Territories (50 BC-AD 100)</vt:lpstr>
      <vt:lpstr>Place &amp; Date</vt:lpstr>
      <vt:lpstr>Paul's 1st &amp; 2nd Missionary Journeys</vt:lpstr>
      <vt:lpstr>Paul's 3rd Missionary Journey</vt:lpstr>
      <vt:lpstr>Ephesus Notables</vt:lpstr>
      <vt:lpstr>Recipients </vt:lpstr>
      <vt:lpstr>BACKGROUND </vt:lpstr>
      <vt:lpstr>BACKGROUND </vt:lpstr>
      <vt:lpstr>Authorship </vt:lpstr>
      <vt:lpstr>Characteristics </vt:lpstr>
      <vt:lpstr>Ephesians &amp; Colossians</vt:lpstr>
      <vt:lpstr>Ephesians &amp; Colossians</vt:lpstr>
      <vt:lpstr>Ephesians v. Colossians</vt:lpstr>
      <vt:lpstr>Metaphors for the Church</vt:lpstr>
      <vt:lpstr>Problems in Ephesus</vt:lpstr>
      <vt:lpstr>Purpose in Writing</vt:lpstr>
      <vt:lpstr>Purpose </vt:lpstr>
      <vt:lpstr>Be United</vt:lpstr>
      <vt:lpstr>The Second Law of Thermodynamics</vt:lpstr>
      <vt:lpstr>The Second Law of Thermodynamics</vt:lpstr>
      <vt:lpstr>You’re right, we don’t have any dark sheep. But they have their own flocks. It’s much better that way!</vt:lpstr>
      <vt:lpstr>A Slight Division</vt:lpstr>
      <vt:lpstr>“…and the church unity workshop has been postponed until the deacons can agree on the date, time, and color of the participant's name tags.”</vt:lpstr>
      <vt:lpstr>“I sense a new unity in my church… away from apathy and moving steadily toward opposition.”</vt:lpstr>
      <vt:lpstr>What is Unity?</vt:lpstr>
      <vt:lpstr>How can our church  be united  despite our many different kinds of people?</vt:lpstr>
      <vt:lpstr>NT Overview (Paul's Letters)</vt:lpstr>
      <vt:lpstr>PowerPoint Presentation</vt:lpstr>
      <vt:lpstr>Key Word</vt:lpstr>
      <vt:lpstr>Ephesus was the capital of Asia</vt:lpstr>
      <vt:lpstr>Ephesus City Layout</vt:lpstr>
      <vt:lpstr>A Centre of Culture</vt:lpstr>
      <vt:lpstr>Photo Album</vt:lpstr>
      <vt:lpstr>Artemis, Goddess of Fertility</vt:lpstr>
      <vt:lpstr>Marble Roads</vt:lpstr>
      <vt:lpstr>Seven Wonders of the Ancient World</vt:lpstr>
      <vt:lpstr>The Temple of Artemis at Ephesus</vt:lpstr>
      <vt:lpstr>Artemis (Diana) Video (cf. Acts 19)</vt:lpstr>
      <vt:lpstr>The Temple of Diana (Artemis) Today</vt:lpstr>
      <vt:lpstr>The Library of Celsus</vt:lpstr>
      <vt:lpstr>The Ephesian Theatre of Acts 19:29</vt:lpstr>
      <vt:lpstr>Theater Seats 25,000</vt:lpstr>
      <vt:lpstr>Arcadian Avenue</vt:lpstr>
      <vt:lpstr>Library</vt:lpstr>
      <vt:lpstr>Directions for the Immoral &amp; Illiterate</vt:lpstr>
      <vt:lpstr>Toilets and aqueduct</vt:lpstr>
      <vt:lpstr>Jew-Gentile Divisions</vt:lpstr>
      <vt:lpstr>Theme</vt:lpstr>
      <vt:lpstr>Sometimes Christians mistreat others of a different ethnic group</vt:lpstr>
      <vt:lpstr>East Meets West</vt:lpstr>
      <vt:lpstr>East Meets West</vt:lpstr>
      <vt:lpstr>East Meets West</vt:lpstr>
      <vt:lpstr>East Meets West</vt:lpstr>
      <vt:lpstr>East Meets West</vt:lpstr>
      <vt:lpstr>East Meets West</vt:lpstr>
      <vt:lpstr>East Meets West</vt:lpstr>
      <vt:lpstr>East Meets West</vt:lpstr>
      <vt:lpstr>How can our church  be united  despite our many different kinds of people?</vt:lpstr>
      <vt:lpstr>How to be united…</vt:lpstr>
      <vt:lpstr>Slides on  Ephesians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1:3-14 (NAU)</vt:lpstr>
      <vt:lpstr>"Us/We/Our" &amp; "You" in Ephesians 1:3-14 (NLT)</vt:lpstr>
      <vt:lpstr>"Us/We/Our" &amp; "You" in Ephesians 1:3-14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"Having believed, you were marked in him with a seal, the promised Holy Spirit,  14who is a deposit guaranteeing our inheritance until the redemption of those who are God's possession—to the praise of his glory"  (Eph. 1:13-14 NIV).</vt:lpstr>
      <vt:lpstr>A Seal Guarantees Security and Provides Assurance</vt:lpstr>
      <vt:lpstr>Assurance of Salvation</vt:lpstr>
      <vt:lpstr>Romans 10:9-10 NLT</vt:lpstr>
      <vt:lpstr>Create In Me</vt:lpstr>
      <vt:lpstr>Create In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Ethnic Differences Now?</vt:lpstr>
      <vt:lpstr>The Cross Makes Ethnicity Irrelevant</vt:lpstr>
      <vt:lpstr>Book Chart</vt:lpstr>
      <vt:lpstr>The Two-Headed Snake</vt:lpstr>
      <vt:lpstr>The One-Headed Church</vt:lpstr>
      <vt:lpstr>We Are One in the Bond of Love</vt:lpstr>
      <vt:lpstr>Outline</vt:lpstr>
      <vt:lpstr>Book Chart</vt:lpstr>
      <vt:lpstr>Outline </vt:lpstr>
      <vt:lpstr>Chapters 1–3</vt:lpstr>
      <vt:lpstr>Outline </vt:lpstr>
      <vt:lpstr>Chapters 4–6</vt:lpstr>
      <vt:lpstr>KEY VERSE</vt:lpstr>
      <vt:lpstr>Scripture in Song</vt:lpstr>
      <vt:lpstr>Ephesians 3:20-21</vt:lpstr>
      <vt:lpstr>Chapters 1–3</vt:lpstr>
      <vt:lpstr>Slides on  Ephesians 2</vt:lpstr>
      <vt:lpstr>Understanding our inheritance in Christ Jesus </vt:lpstr>
      <vt:lpstr>Overview of Ephesians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God save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God save us?</vt:lpstr>
      <vt:lpstr>Why did God save us?</vt:lpstr>
      <vt:lpstr>PowerPoint Presentation</vt:lpstr>
      <vt:lpstr>PowerPoint Presentation</vt:lpstr>
      <vt:lpstr>How did God save us?</vt:lpstr>
      <vt:lpstr>Why else did God save us?</vt:lpstr>
      <vt:lpstr>PowerPoint Presentation</vt:lpstr>
      <vt:lpstr>PowerPoint Presentation</vt:lpstr>
      <vt:lpstr>PowerPoint Presentation</vt:lpstr>
      <vt:lpstr>PowerPoint Presentation</vt:lpstr>
      <vt:lpstr>PowerPoint Presentation</vt:lpstr>
      <vt:lpstr>PowerPoint Presentation</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(Ephesians 2:11-12 NLT).</vt:lpstr>
      <vt:lpstr>PowerPoint Presentation</vt:lpstr>
      <vt:lpstr>PowerPoint Presentation</vt:lpstr>
      <vt:lpstr>PowerPoint Presentation</vt:lpstr>
      <vt:lpstr>PowerPoint Presentation</vt:lpstr>
      <vt:lpstr>Divisions in Herod's Temple</vt:lpstr>
      <vt:lpstr>Divisions in Herod's Temple</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13But now in Christ Jesus you who once were far away have been brought near through the blood of Christ" (Ephesians 2:11-13 NLT).</vt:lpstr>
      <vt:lpstr>Warning of Dividing Wall for Gentiles</vt:lpstr>
      <vt:lpstr>He Is Our Peace</vt:lpstr>
      <vt:lpstr>He is Our Peace</vt:lpstr>
      <vt:lpstr>PowerPoint Presentation</vt:lpstr>
      <vt:lpstr>PowerPoint Presentation</vt:lpstr>
      <vt:lpstr>EPHESIANS 2:19</vt:lpstr>
      <vt:lpstr>PowerPoint Presentation</vt:lpstr>
      <vt:lpstr>Are there apostles today?</vt:lpstr>
      <vt:lpstr>God's Household (Eph. 2:19-22)</vt:lpstr>
      <vt:lpstr>Contemporary Application </vt:lpstr>
      <vt:lpstr>Slides on  Ephesians 3</vt:lpstr>
      <vt:lpstr>PowerPoint Presentation</vt:lpstr>
      <vt:lpstr>PowerPoint Presentation</vt:lpstr>
      <vt:lpstr>PowerPoint Presentation</vt:lpstr>
      <vt:lpstr>PowerPoint Presentation</vt:lpstr>
      <vt:lpstr>PowerPoint Presentation</vt:lpstr>
      <vt:lpstr>PowerPoint Presentation</vt:lpstr>
      <vt:lpstr>Dispensations (Eph. 3:2)</vt:lpstr>
      <vt:lpstr>Dispensations in Ephesians</vt:lpstr>
      <vt:lpstr>in the NT</vt:lpstr>
      <vt:lpstr>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purpose in all this was to use the church to display his wisdom in its rich variety to all the unseen rulers and authorities in the heavenly places" (Ephesians 3:10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Gift of Apostle?</vt:lpstr>
      <vt:lpstr>Are Apostles Living Today?</vt:lpstr>
      <vt:lpstr>Singapore even claims its own apostles…</vt:lpstr>
      <vt:lpstr>Apostolic Council for Educational Accountability</vt:lpstr>
      <vt:lpstr>Are there apostles today?</vt:lpstr>
      <vt:lpstr>The cornerstone was the first stone laid in ancient buildings</vt:lpstr>
      <vt:lpstr>Some take Christ as "cornerstone" more literally</vt:lpstr>
      <vt:lpstr>God's Household (Eph. 2:19-22)</vt:lpstr>
      <vt:lpstr>What is the gift of apostleship?</vt:lpstr>
      <vt:lpstr>Biblical Roles</vt:lpstr>
      <vt:lpstr>How can our church  be united  despite our many different kinds of people?</vt:lpstr>
      <vt:lpstr>How to be united…</vt:lpstr>
      <vt:lpstr>How to be united…</vt:lpstr>
      <vt:lpstr>Slides on  Ephesians 4</vt:lpstr>
      <vt:lpstr>PowerPoint Presentation</vt:lpstr>
      <vt:lpstr>PowerPoint Presentation</vt:lpstr>
      <vt:lpstr>PowerPoint Presentation</vt:lpstr>
      <vt:lpstr>PowerPoint Presentation</vt:lpstr>
      <vt:lpstr>Ephesians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4:1–5:21</vt:lpstr>
      <vt:lpstr>What unites us (Eph. 4:4-6)?</vt:lpstr>
      <vt:lpstr>Ephesians 4:1-16</vt:lpstr>
      <vt:lpstr>The Transfer to Paradise</vt:lpstr>
      <vt:lpstr>Like life, the Bible has both do’s and don’ts</vt:lpstr>
      <vt:lpstr>The Do's (4:17–5:2)</vt:lpstr>
      <vt:lpstr>Ephesians at a Glance</vt:lpstr>
      <vt:lpstr>Let's see Eph. 4:11-13</vt:lpstr>
      <vt:lpstr>What are our roles?</vt:lpstr>
      <vt:lpstr>Main Point #1</vt:lpstr>
      <vt:lpstr>"The Professionals"</vt:lpstr>
      <vt:lpstr>The Gift of Prophecy</vt:lpstr>
      <vt:lpstr>Prophets</vt:lpstr>
      <vt:lpstr>What is Prophecy? </vt:lpstr>
      <vt:lpstr>Tests of a True Prophet (Deut. 18:18-20)</vt:lpstr>
      <vt:lpstr>God's Household</vt:lpstr>
      <vt:lpstr>A Stern Warning  (Rev. 22:18-19)</vt:lpstr>
      <vt:lpstr>Evangelists</vt:lpstr>
      <vt:lpstr>Pastor-Teacher</vt:lpstr>
      <vt:lpstr>Christ is the Good Shepherd</vt:lpstr>
      <vt:lpstr>The Dual Gift</vt:lpstr>
      <vt:lpstr>The Only "Dual" Gift</vt:lpstr>
      <vt:lpstr>Toughest Job in the World</vt:lpstr>
      <vt:lpstr>Ephesians 4:11-12 (KJV)</vt:lpstr>
      <vt:lpstr>The Advertisement Read…</vt:lpstr>
      <vt:lpstr>What's inside the church?</vt:lpstr>
      <vt:lpstr>"Equipping" (NAU, 4:12) "to prepare" (NIV)</vt:lpstr>
      <vt:lpstr>katarti,zw (katartizo = verb) mend, restore, set right,  make complete </vt:lpstr>
      <vt:lpstr>Don't Expect Leaders to Hold the Sun!</vt:lpstr>
      <vt:lpstr>Ephesians 4:11-12 (NASB)</vt:lpstr>
      <vt:lpstr>Ephesians 4:11-12 (NIV)</vt:lpstr>
      <vt:lpstr>Why No Comma?</vt:lpstr>
      <vt:lpstr>B.  As pastor-teachers our role is to train you for your own ministry (12a)</vt:lpstr>
      <vt:lpstr>How are we equipping?</vt:lpstr>
      <vt:lpstr>Flow of Eph. 4:11-13</vt:lpstr>
      <vt:lpstr>Your being equipped will make the church like Christ  (12b-13)</vt:lpstr>
      <vt:lpstr>Encourages us (12b)</vt:lpstr>
      <vt:lpstr>The Meaning of "Build Up"</vt:lpstr>
      <vt:lpstr>The Same Word for "Build Up"</vt:lpstr>
      <vt:lpstr>The Same Word for "Build Up"</vt:lpstr>
      <vt:lpstr>Encourages us (12b)</vt:lpstr>
      <vt:lpstr>Why did God bring you here?</vt:lpstr>
      <vt:lpstr>God's Design for Church Leadership</vt:lpstr>
      <vt:lpstr>—Main Idea— Christ called Tom and me to equip you to be like Christ!</vt:lpstr>
      <vt:lpstr>So What?</vt:lpstr>
      <vt:lpstr>Action Points</vt:lpstr>
      <vt:lpstr>Response Form</vt:lpstr>
      <vt:lpstr>Action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4:29 NASB</vt:lpstr>
      <vt:lpstr>Chapters 4–6</vt:lpstr>
      <vt:lpstr>Slides on  Ephesians 5</vt:lpstr>
      <vt:lpstr>The Don'ts (5:3-18)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be careful how you live. Don’t live like fools, but like those who are wise.  16Make the most of every opportunity in these evil days.  17Don’t act thoughtlessly, but understand what the Lord wants you to do"  (Eph 5:15-17 NLT).</vt:lpstr>
      <vt:lpstr>How can you “redeem the time”?</vt:lpstr>
      <vt:lpstr>PowerPoint Presentation</vt:lpstr>
      <vt:lpstr>PowerPoint Presentation</vt:lpstr>
      <vt:lpstr>PowerPoint Presentation</vt:lpstr>
      <vt:lpstr>When someone is drunk…</vt:lpstr>
      <vt:lpstr>Ephesians 5:18-20 NLT</vt:lpstr>
      <vt:lpstr>Can a believer sin to the extent that the Holy Spirit leaves?</vt:lpstr>
      <vt:lpstr>Baptism v. Filling</vt:lpstr>
      <vt:lpstr>Baptism v. Filling</vt:lpstr>
      <vt:lpstr>Baptism v. Filling</vt:lpstr>
      <vt:lpstr>Baptism v. Filling</vt:lpstr>
      <vt:lpstr>PowerPoint Presentation</vt:lpstr>
      <vt:lpstr>PowerPoint Presentation</vt:lpstr>
      <vt:lpstr>PowerPoint Presentation</vt:lpstr>
      <vt:lpstr>Results of Spirit Filling (Eph 5:18-21)</vt:lpstr>
      <vt:lpstr>Ephesians 5:21–6:9</vt:lpstr>
      <vt:lpstr>Family Life = Relationships Between…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Mutual Submission (Ephesians 5:21).</vt:lpstr>
      <vt:lpstr>PowerPoint Presentation</vt:lpstr>
      <vt:lpstr>PowerPoint Presentation</vt:lpstr>
      <vt:lpstr>Wives, submit to your husbands as to the Lord. For the husband is the head of the wife as Christ is the head of the church, his body, of which he is the Savior. Now as the church submits to Christ, so also wives should submit to their husbands in everything. Husbands, love your wives, just as Christ loved the church and gave himself up for her to make her holy, cleansing her by the washing with water through the word, and to present her to himself as a radiant church, without stain or wrinkle or any other blemish, but holy and blameless.  —Ephesians 5:22-27 NIV—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Ephesians 6</vt:lpstr>
      <vt:lpstr>PowerPoint Presentation</vt:lpstr>
      <vt:lpstr>PowerPoint Presentation</vt:lpstr>
      <vt:lpstr>PowerPoint Presentation</vt:lpstr>
      <vt:lpstr>PowerPoint Presentation</vt:lpstr>
      <vt:lpstr>Parenting is the hardest job in the world</vt:lpstr>
      <vt:lpstr>“Children, obey your parents in the Lord, for this is right”  (Ephesians 6:1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PowerPoint Presentation</vt:lpstr>
      <vt:lpstr>PowerPoint Presentation</vt:lpstr>
      <vt:lpstr>PowerPoint Presentation</vt:lpstr>
      <vt:lpstr>PowerPoint Presentation</vt:lpstr>
      <vt:lpstr>PowerPoint Presentation</vt:lpstr>
      <vt:lpstr>The Battle</vt:lpstr>
      <vt:lpstr>Our Real Enemy</vt:lpstr>
      <vt:lpstr>6:10-20 Armor of God</vt:lpstr>
      <vt:lpstr>"A final word: Be strong in the Lord and in his mighty power.  11Put on all of God’s armor so that you will be able to stand firm against all strategies of the devil.  12For we are not fighting against flesh-and-blood enemies, but against evil rulers and authorities of the unseen world, against mighty powers in this dark world, and against evil spirits in the heavenly places"  (Ephesians 6:10-12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Soldiers</vt:lpstr>
      <vt:lpstr>Roman Soldiers</vt:lpstr>
      <vt:lpstr>Roman Soldier</vt:lpstr>
      <vt:lpstr>Pieces of the Armor</vt:lpstr>
      <vt:lpstr>Weapons</vt:lpstr>
      <vt:lpstr>Weapons</vt:lpstr>
      <vt:lpstr>Use Your Weapons!</vt:lpstr>
      <vt:lpstr>Conclusion</vt:lpstr>
      <vt:lpstr>RECAP: The Book of Ephesians</vt:lpstr>
      <vt:lpstr>"And pray for me, too. Ask God to give me the right words so I can boldly explain God’s mysterious plan that the Good News is for Jews and Gentiles alike" (Ephesians 6:19 NLT).</vt:lpstr>
      <vt:lpstr>PowerPoint Presentation</vt:lpstr>
      <vt:lpstr>How can our church  be united  despite our many different kinds of people?</vt:lpstr>
      <vt:lpstr>Love God, love the church as equals, and love the nations</vt:lpstr>
      <vt:lpstr>How to be united…</vt:lpstr>
      <vt:lpstr>How to be united…</vt:lpstr>
      <vt:lpstr>How to be united…</vt:lpstr>
      <vt:lpstr>"And this is the plan: At the right time he will bring everything together under the authority of Christ—everything in heaven and on earth"  (Ephesians 1:10 NLT).</vt:lpstr>
      <vt:lpstr>"God has put all things under the authority of Christ and has made him head over all things for the benefit of the church" (Ephesians 1:22 NLT).</vt:lpstr>
      <vt:lpstr>"And the church is his body; it is made full and complete by Christ, who fills all things everywhere with himself"  (Ephesians 1:23 NLT).</vt:lpstr>
      <vt:lpstr>"So God can point to us in all future ages as examples of the incredible wealth of his grace and kindness toward us, as shown in all he has done for us who are united with Christ Jesus"  (Ephesians 2:7 NLT).</vt:lpstr>
      <vt:lpstr>"Take no part in the worthless deeds of evil and darkness; instead, expose them" (Ephesians 5:11 NLT).</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"And pray for me, too. Ask God to give me the right words so I can boldly explain God’s mysterious plan that the Good News is for Jews and Gentiles alike" (Ephesians 6:19 NLT).</vt:lpstr>
      <vt:lpstr>Think about it.</vt:lpstr>
      <vt:lpstr>Crossroads in Missions</vt:lpstr>
      <vt:lpstr>Missions Giving</vt:lpstr>
      <vt:lpstr>Our Vision</vt:lpstr>
      <vt:lpstr>Be United</vt:lpstr>
      <vt:lpstr>Black</vt:lpstr>
      <vt:lpstr>NT Preaching link • BibleStudyDownloads.org</vt:lpstr>
      <vt:lpstr>Group Members</vt:lpstr>
      <vt:lpstr>Group Members</vt:lpstr>
      <vt:lpstr>NT Survey link at BibleStudyDownloads.org</vt:lpstr>
      <vt:lpstr>PowerPoint Presentation</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495</cp:revision>
  <dcterms:created xsi:type="dcterms:W3CDTF">2003-03-04T16:42:02Z</dcterms:created>
  <dcterms:modified xsi:type="dcterms:W3CDTF">2026-04-29T11:53:27Z</dcterms:modified>
</cp:coreProperties>
</file>